
<file path=[Content_Types].xml><?xml version="1.0" encoding="utf-8"?>
<Types xmlns="http://schemas.openxmlformats.org/package/2006/content-types">
  <Default Extension="9k=" ContentType="image/9k="/>
  <Default Extension="dk5i5opgvmkb3lutknjfutrmuhdnvk+kwso7kms1ml0cnbaaa" ContentType="image/dk5i5opgvmkb3lutknjfutrmuhdnvk+kwso7kms1ml0cnbaaa"/>
  <Default Extension="ewfdab904yduevixecg8bv8yrrvtqpgtjogr5praaaa==" ContentType="image/ewfdab904yduevixecg8bv8yrrvtqpgtjogr5praaaa=="/>
  <Default Extension="png" ContentType="image/png"/>
  <Default Extension="rels" ContentType="application/vnd.openxmlformats-package.relationships+xml"/>
  <Default Extension="xml" ContentType="application/xml"/>
  <Default Extension="z" ContentType="image/z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71" d="100"/>
          <a:sy n="171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02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9k=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9k=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dk5i5opgvmkb3lutknjfutrmuhdnvk+kwso7kms1ml0cnbaaa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9k=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z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9k=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dk5i5opgvmkb3lutknjfutrmuhdnvk+kwso7kms1ml0cnbaa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z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z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dk5i5opgvmkb3lutknjfutrmuhdnvk+kwso7kms1ml0cnbaaa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9k=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dk5i5opgvmkb3lutknjfutrmuhdnvk+kwso7kms1ml0cnbaaa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z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9k=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dk5i5opgvmkb3lutknjfutrmuhdnvk+kwso7kms1ml0cnbaaa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z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dk5i5opgvmkb3lutknjfutrmuhdnvk+kwso7kms1ml0cnbaaa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9k=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dk5i5opgvmkb3lutknjfutrmuhdnvk+kwso7kms1ml0cnbaa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z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9k=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dk5i5opgvmkb3lutknjfutrmuhdnvk+kwso7kms1ml0cnbaaa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9k=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9k=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dk5i5opgvmkb3lutknjfutrmuhdnvk+kwso7kms1ml0cnbaaa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wfdab904yduevixecg8bv8yrrvtqpgtjogr5praaaa==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"/>
            <a:ext cx="9144000" cy="514258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" y="1657350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228600" y="0"/>
                </a:moveTo>
                <a:lnTo>
                  <a:pt x="7086600" y="0"/>
                </a:lnTo>
                <a:quadBezTo>
                  <a:pt x="7315200" y="0"/>
                  <a:pt x="7315200" y="228600"/>
                </a:quadBezTo>
                <a:lnTo>
                  <a:pt x="7315200" y="1600200"/>
                </a:lnTo>
                <a:quadBezTo>
                  <a:pt x="7315200" y="1828800"/>
                  <a:pt x="7086600" y="1828800"/>
                </a:quadBezTo>
                <a:lnTo>
                  <a:pt x="228600" y="1828800"/>
                </a:lnTo>
                <a:quadBezTo>
                  <a:pt x="0" y="1828800"/>
                  <a:pt x="0" y="16002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2534D">
              <a:alpha val="90000"/>
            </a:srgbClr>
          </a:solidFill>
          <a:ln w="571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data:image/png;base64,UklGRlicAQBXRUJQVlA4WAoAAAAQAAAAfwIAeQQAQUxQSFEFAAABEbeRJClSNGjrv8UH09d3j1JE/ycA/5zSxA5pBjuiBOwW2DNuA7AnUgpFPMf9CB6ILXgPcAVvgh7cjiM+jZTiTYS4dE65tc5xspySJrQPJJ3RGsF2JGnbGx7mcKDrsFfZs3WPW2C3wG6B3QL2sAUvjC14WazB14x9kOQ2kiRJbv9/tM1ya3Rlllu4hyImQBIkyXEbNciYnsYAe/AEeAZDr1ril/Af+A/8B/4D/4H/wH/gP/Af+A/8B/4D/4H/wH/gP/Af+A/8B/4D/4H/wH/gP/Af+A/8B/4D/4H/WCGwn4IkbHaP2QJg5XckSU/ZvGVZ+c1JYqKETrDyOUmSkfdJWYFQPlGIgvK5QgiUTxfarzyD0HnlSbIazh6IdFt5KKHN7NFIj9njCe1VnlHoK3tS0lP2tKSh7ImFVrLHJn1kjy50UHl+0jz2EqRx7EVI09jLkIaNL0S6xd6JdIq9F+kSCx8pySN2zm7BGcCZwVrDzlmhQUDs6D2MIoBT3kbgE6ECOMFXTpSdSHEHPxw+gNN2B1fBwS/KdZFJcvXbg5cCvok9al8rNcj4WztQiBUEuV+efC/2phMtX8m4bq4uO42+HXlp+tkyAq0cQitn//DLAjj+3oAJj8BPOpD5t6zLibPTr4gs375HWb6nP8hgMNPPlgFo7SXtbDBHzM4+1yaEOV4L9WB3B/kmxeaEnRjrp+VrVtXejA3AbeSN9tMl2Ax07+pd3zSVYRfAnm/4yDAAqQp+A+3iXvAqC/SF8G/BABYE4KrwPxD/AyE8UBawWViuzD9TLn9GBmD28jWygE//Gn6unCwjm6p1yh193zIAl+vhZ2Q3dT2O+G3ikHdlMUUOQDd8Ro6aGYDDRDDytmYLZ8v/lL/tYAsG/n0/SaGP6NM32u27lvvvCa92+O36jd4A1tZvNH74tn5LY58v2/cbm8s5tOv3mB9/+LJy+r3lHmKlhM+njzNeqde3m1+0Db/bq/bAH/2lgudbACP6YNMXMf+YHLeI5Fkr+VNbYr8AdvbP9zfq/RUXYNbv50Iuf8eVJH5zQ/xG6cr8njoIbX2qILkP5ZtMem0XWQ453UaaupCLSAC3Ma0g1pgNqQyU28zEz0pHlnibO93BTdjoxG2047JtCZ5kfZ3Nz792JPcz7dh366cv2NoyDay3LIMR9v2vBuxMdgdlbR4/Fz1edsLWxvbNGPnW2RzY4bdmK9KJZboLy4O1m8n3vEa2LjUJOs3kB6aFpOzoS/jIwwTYW4Ud0CtvHkO05qsf/2cksJS0XnqGmVLSocq3NVq/trkvNXZKlBdSWkXeKC91xBo3Q8u7sI6JEpcjhak6/hzWkyUkgEucRfA+XQmMsV/lT72qJUMkgL2PFttqLBPb8PwF5I9YzIkNp4ASPyKlZDvAJlQ18qsFCd8+gMRuXzRbbLBdDUrAv/NpFEb4AMEn4dj4Ow1MVvCnh7MEChH8M4hYKDIEBytFsjdYBFfBMRRkBYtFVrBoCbxcCv/FVoi3wEIjMOoSKK7gKvAfaAD8R8H/t6xlkAqugDH4L60hCUGKDMAHZBOIAZCXhLL5l43/bg9cAjF2ATz4cgMMJmD3AngTzEuoi/9uuX6cewMgGQASCMAF+QMAfOA5fgDAhP8oFj8U/McABv6jWPzAfgn/UQqDfJ53/K+L/uoS9rXFEjhcACUbf9kCIM99vf4FAkggAB942T/AfxQr15+E/yhW8C/hP4rFDwX/gf/Af+A/8B9LGPz79U3wHx8P/EeRcvlJ+I8i5fAn/EeRjwf+1/UF1IX/JfGvJP4e9cOPkvgRiR+93te/SATKKQBWUDgg4JYBAPBNBJ0BKoACegQ+KRKHQqGhENLaPTgYAoSzt2ubGL22v0vGRoT9fzeGi/wOafi+f5NheK////FJ/fbuX028gZTf0jR3fBAAfSf+b64/jX9y/4HNr4x/Pf9pvKcyL+vf8PiLNlPYA4wOd5/ofQC/Pf8B0S2gl7J9R+hMgv+3q95x+kZ0/ZLuVMT/3+4D3r/s+bZ0z/3P9D+bHz0/7HrR/qv+//9n5//Qn+xn6//5b4l/+39p/fH+83qd/bv9v/eo/7v7be+n/Kf9L9sf958h/9z/zP/t9e72a/3p9iX9sf/d7U//x/dL/v/Ln/e/+9+5fwN/tH/9f+J7gH/89tj+Af/bqv+0P9h/F79kv7R9Ovkf8V/if8d+xX+K/5Hrz+QfTv3L++/5X/Lf3T/v/7f5SP8D/L+Xj2X+//5P+k/dz3P/kP22++/3P/L/6T++/tv90/7r/d/4/90v9b6X/N/+//zn7pf5j5CPxX+Xf3r+2/4v/Qf3z/4/7L7Lvyv+5/nP9r4bG/f7r/k/5392vgI9lfqP+W/un+R/3X9+/b76mPv/+n/nPWH9t/1f+3/0H7rf5////gD/Kv6L/i/8B/k/9l/hf/1/u/vf/l/9Lxi/xn/P/8H+o/cP/d/YD/Lv65/rf8V/o/+T/l////3vxr/u/+T/mf9P/5v8l//f/J8Yv0f/Nf8P/L/6X/y/5j///9z9A/5D/Qv8p/cv8n/yv8D///+196H/e/1/7//Q39w/+x+fX0c/rV/xPz9KrOvY257Pam3Xsbc9ntTbr2Nuez2pt17G3PZ7U269jbns9qbdextz2e1NuvY257Pam3Xsbc9ntTbr2Nuez2pt17G3PZ7U269jbns9qbdextz2e1NuvY257Pam3Xsbc9ntTbr2Nuez2pt17G3PZ7U269jbns9qbdextz2e1NuvY257Pam3Xsbc9ntTbr2Nuez2pt17G3PZ7U269jbns9qbdextz2e1NuvY257Pam3Xsbc9ntTbr2Nuez2pt17G3PZ7U269jbns9qbdextz2e1NuvY257Pam3Xsbc9ntTbr2Nuez2pt17G3PZ7U269jbns9qbdextz2e1NuvY257Pam3Xsbc9ntMvLMG++exJzqcWIabAJRmn28MsEsSQ2Nw35oGasNfz6woEcE8sfxsCF87zgKAEYtocIAnXsbc9ntTbr2NuAT33dAwb6NVvlBSxqff/92xt3sTFxKI5kGsmkmSdiNDU7FHr8m77mkGh1H9GubltxHxRWz3VnrVhfgR3kJEksl4iP54pJ17Pam3Xsbc9ntTbr1bMPxpvP+Y9leyRiNJd45T/S/0rivmPYU9sZm+JXqoCPttdbQkNeXP+Jnf/5rOW+Ekv/uhDg2ojKdonqdDaEnc9/Ls8oEn2B+A/TkqysibbYYYcBPU5yhKJN8evA2wGDgXjbns9qbdextz2cp+rr+4/builV6ckOJp7BDW3Al25hF9/3/u/7nOBn/wnMVLz3YnO9XiFXVJqMLki9IZwVirWUZ5e3T2lARI9OwnzXuox7EUF3dKXVCYBGl1lVpWTGkXH6/9Mlo+ksd0xswma2Bsqa6d3CgOX17G3PZ7U269jZlaDB/jE3Lvnl5+TjqPpc1qV3zSlqkQehjm7SuKjxczK22Kquy46m6g3FpW2PAfaOz1p1P0vxlZGYHHzBTJukhS6K79gYMcKHOlmtmITSQhM/4aaJ/NH/pjAATbwTFtG5pUHNsDybnuUmc88dQ5NTbr2Nuez2piVvZgTk/jtcVD/X3kjKxlnhx2BVE0PTo5+kbtBeDETYb9NicQRQLnIWiywL8RwEt7KoHVN5ULV8X4GGRLSeiaKs6ReRT4vQBIF/wtHllPysiyDXrYpQlaXBU9pXyOOdhR1SrGQ7S+oK0EZbTwJRlpEBE+FY5FDKtS9/ROqfVwJ17G3PZ7UxbK4sFAgKz7FEFherydgvSDOjdgOMEbVg7XZJMc5NxqLv09jIrPHS3qCYJ4aBu9U2x1Zxo+8Q9RlOfY3rBYEJrG/XAXCvIFlnLq/Cf+9rm7UFWkB4dbaK+S5JYgj2+7GpS6U/ubp4HLv07KKXdHxyaIykZlzNPn9hzrXjzSsC8etsQSmibPam3Xsbc6RkFSgC/dGFOdZy2MD7IKQSM5IzkvRDci9/5P0oU4nwv1gibm3851ctYKJ9f9GwJ3Drn/ZAvLzIVBdXSJqnciwO9a7xVpgqvhmBQ6+uuacvCPHsMwOkO6Y3Vu6Fgm1YjAtmxbjOe9EYyEhqKd9J8mKH//G3PZ7Ux9TPP38M+lLoE/MjGW7sPE109cBUPPUVJUZp7GLhFTBznq7stMw9SZmNm7rCfnMAmMXk7D7yB9laUa41nW6Q1Yv2SVPA3ccV9N7nbpfB1iMqfN1R9LLs677crwbmb0CddOIv7i4mx0diLq0djZKMD/Srf8cLlAdrUddUPefTNNtbWR7WlUHbAkdoSEKaqcVM4M6cgCdextzpGVIqB+mlJ8aujy21ljLIbj7uDbeB/maLpY7X8LjUXOVGRVmNLl7O9p2V3GO4QZ+iZ6U3nRz0WsABLT++0oIn8GsnBaWIIizW8b2ifsVk4VL13f+hgaGhaQ9qTdce7aGYU0Iw1opcrDpOa+SdfTnv9o1JSGYNEIs+aEjKmNj/xtz2e00goGre4klHLRPCdlh4ixPj7EPQ81TW+rh3pSU1I0rqeiYnpncH1ClWtrrzYy0vvoW9hW54dcUhs2KJMv/b2o7s7qzGmlPE9XNzxCSPij8qwSaO3mzEI1ZQbW/jiEJAW6OB0zN7OcChU10iIT8Xr5midjiXL2Nuez1unVoUKyPcmTaaWcfYXw83O9X6BgaDJ0TfN/fg1Ubbeoz0NjaxJPkjbuvecmJ/V3l+nIAmsnNwQM5idp9wo00Qwc2y8GnuxMGG7LasfcLdqX5ZdBsPClxEg2f0/fBi9EswIlEKdaW9620ZiUVjNOem7yk7Mfls3ieHLEMD72oGp3owkOEASjlVwCQt7AHNfkEin+d1ZIDSpzdrtc9aXwkdC5HhIP/xb2gYv5B9CbRoSGdjC8jLyQB686EPxR2tfvvvbi9UrdZC4qeCDkYPPZ9Ai52Ag5fiJ6lPon6/OwQ6+paL+uPHcfUaarcLpoixLrXxoRQx2GG1pb+edPYXlrz60jUvIM1wZt17G3BSvVC/7JxQEGxuhH0BPhh3PFPXkx9mCA4p32KYsCLKVmLZl46VxW20qwq5HEGSWnwPxAJeroW6ibfEnuZD7gibaavEWH9vAQQ6+AxaAl8GIWVvpgjCXmEHmZ36sy4k0gHIdlXzVaSr/Zms/Hx6BcOvlmwzghhBu8omNV8TAhNxQdovHGRmUYemh7MjvanxuMNjxKVoiRs0sh2IHbns9br6H9AtnLRi+Jhl1JYP8Am07sqBecasIsF6MPJ4SScAoRJkuOxJIIofU7rZyAAtqQE5qqlNoMMhKZs++64820zrIjkwsMX2u0yAI4Ppfr1R2SZlSw6xvZKRn/Ck4qdhoPEuDjVRoYScDMotI2p6m63dyvFOnM78GFksmCg6uclD0blmM9THmzzMYtj+ZnMmhE9IIIB7HnlHDExZPWGpoorqN57P740LL2Nuez1uzBNcbuslVJS/cm/KZvPcEUE2dayedmtSdOFanYDGRDAjchDUSVmqI4GNm02vtrg3rPVgjHeSht8EYP1Y0shzMOgeZ07vzPQxKy7nyuDGHofcGDhBKREvdpFFzTltm2Lhblx9pdyshFioOdYdLaSwIFte1VlTel10u3/hU8QNK5bAEAbULgRuniyP2KLbsCn/MJDhAE66CE3dDL2OErl7JEgXdS8FB1TEpVkCZOhRu6NYqvtdK6iYNXYYRol6vgnHbRI90PaGldHInJ+GEKuzd9okaGPAN3M444YP9SCCBcfc6AbZHxyWGuwjqvBvMZrZTZ0+tdDyctSg3lDOc/dA3vXFW6f6+tY422eT3yDhFAE69jbnU2Ouz3qAXYvlAqZOEbHqPXgGXLMn1bgNGYvTLnth2y036WGGXMBn41g3VjXVQjq4Yz8bQYB+SEqqbpulxB7kdPqs9/f4B7w7z34hrATHa0XWgCvvG96cKZA5ao9syaUar1ZWgW/276zvnBcWd7GIsAOsMXVPRxqEjSV/0d1lJ/CKPlPASahLM7jxnZ17G3PX7X9FX86Yw6vz2alo4rVQfcmVI+ulJ4/s8baCI3HQyCymziXWalC2TgJ721qHhnRSLn+LQQQA9Zhifn5uCaSS3Jq//HuaRp6PMzyxyMgkho5EYLAaM25omwWBsXIqkPx5PbUZqjOSsvv7XUe7CUAxihNSs025C3ohlbTzEcSq+zmuzro/SSDS/N7EiYm2+jGYdXTFQ8idmpvdextz2e07Rfh4r6jU+dsBwRAKJJwJec1FOkNJw2sJW3r7FSmqRS3pXS8hKvf/5mWj3+A6rirzEGNrVYmvg+zTH+wW3zDQID/jgrUIiY3E7oYvb5+/i6l6+MMdNXknUisctQKLwqa9cHivF8ai72ZHv5xksABaYbK9oN+Cy2YhZE1BRrKMUSxlykpJ+zX6rBpwHbns9qbdepE9G93H/l3WH/Crsi7jUNmT8oKXm70RpK+/cyIKt6KRv9gGPQ1+Wk35KAHsgEodzXRGenQWF8Bz6wztk4t5KEaSfNjmBD8jMUhxXT21sj7JRuekqRnbXAo2B1ra5BnHn41LgGmmPq4uM+zluAK1td4pmP+atVyggcRtwr8JANt96UoHdBKZ3U4W8JJPRdD4S74OPSsQO3PZ7U2pSyHed5STAi7jSI1CvS5/JDU6itiEb41JScOJ37ezpPen+JVuFBJ5SehLsWhx7avFFwRplETobDWMKuueDy0XQAMB+8jqADzmNcFWlwQI70EttSsqMvGKiwkmazs4HKH5zcxjdDNCGxn9v8s8gtbUfhzXIcSFPxNHcUnYR9NA7c9ntTbnnt5ujr29HsJyhRIjo9iNAVD5u+OZKoWi/n2PurqdRPBy2urGaP3xhTR0ZFNER30MwyS1Z/XOEheakAE6d6WnGghQP0beOTGuGGJYeFCxT/idjnZCAFf6VOV2Shsyyn1+xKG10lZQjpuMJ2MyZpQgAYW6kKC13O6yZ3927ryEDq/VPcoYK7tG3PZ7U2553osh5IZWZgVC/Vdf5n7Wq3EOhGvkPT1iKAZCJX8MPfdFWhzTLrQb1JHZYFLiWI76RI5wpOXDcHKD3OAVUzy/4qcUe6iKAObJffe7Nzb9RRxZZ1iXDfOJ+ht7sGc0syWUsWDlIEjMYH8Z3DbfAV5n57+pDdZgXfyCaLXdtceO3IBOvY257ONnfHum9oV2TDJ1S+jyOAfRePoenJpSQXOfy8EYTAhHkc3XyxxAtmWgbMkSqUltRTR4BeHMNuCitdiqR16kJ4mOKTd1LiE0uHpZLu21P2wLB0agl2X/+m/xcNWa83Ehx05tJ/VIZw8L9Q2ryOZ9iX11K82JuskqWqZuvd2r3fw7oncIcIAnXsWFCdRTCEfyirZXv59kIpJdBPb32/gcRkwipT6EcM/Cm6LY96iOUOcr9ROCSkmOVwKVOqWEH/xjgmdjMBv1ToDVnnp7fM0icCv+5y/XeKJPgP7g8Tf0SWXvQejn5NOYfqwaCbj6+ef6KRj2bv9QoNJ/eqieBXpGWtWuaKmdqwRrP2tizvUDXGztTbr2NudIGPr8gKiTxLSoUz/ezH3AtW7FkVH4SCYeRjUBP8GElGccXkpQosZKMjk7HsOv/FWpXR0OtLGla89+5XquZV/xsBPu12AewOQrjFoUrkeKZ7ilC4KQKg90jQKK9yvrf79OvgDJn32QAMsuOFIQxiZj/0fwlrhsQWWX344kt8gneYYw1Qg4KoBOvY2564rapgiuFhZXtcR9YzvgbsHZj6QvEYNUke6cQvhsOqvxvU/6j/1vODfzeWMSmWXqRaWLDRlHVTRJE17T85xNxwvL/ZMnPAF3Tryjj5b+wY6it0NQZO5NeH0Ky219TYASdBRB3VW5v9XvaoaIsOhaWtZi4usiZYVK8/EpbcdVINDVS6E4xYXAoSHCAJ1zxNv/78IUutmTkEbUsj+ySm/NLk05cEX4guP05+4C4Lq5lKmOcQ0/cS8pJGKk3lCp4rORGQRwA7Dmk6v1TDNfDnUOMgkZ3XMLGcGx46vbgHzjJPuNu+0kaoc9JwKdxWxNGlJbNt/vTAHXdDEWYxtD5zqVahtjOTWdK+CGF7EnE69Fly3y9xO/NdyHoDhCTqMBRe549pAP857Pam3XsWl+BdKO5elQ1niyXCfnXTzdctvQgC8PbnlDRBFeAr76Va56WBl8MiqdfijEMIQOTlqJ80qvTDhsk+B6HoUFxipBOmzh3ZialH+Ze8n7xj7dyKZ7UfrmyK3NGJT1PMCscl91eoNz9LxAV/oroKaH3EhrJF784tgj9o7P/lMfxBoo7kKmD6zxd6KQVr4ncT7+9Uan9uYxWz9zFG2exOt664Tv/RRAvBOvE5TUq6xA7c9nrm7223ZX7sIUVXRplMQVSSbpJTatAkX/XbvUDOb67rjJhBBlWPzZrAoKmOp8BPjn+xgXmSdwOjiNzepw79fhcwCoOiNBa6ftsY6m7T0RjJb7SUCLK0ENemvHofz/XdhgDDodKGNbKMrB6ziT/y0od+Ps63hSLifYs5hNSvY4lFVMS7YBNZW5dBktfLl8dcwE69jbntBt06vccYCVkJaOwlcbel8UQOeHzMbotHlssGQR3qNkYbQVXUPt4hVcall0Zpti0+ZKzRRpqSGvZbXjM26n+5vVuLLk9Y+/ISEI27gYWXkmmPZv9Y8Wl8CYZJbvLF5wqUR2BZDa4YisHwi7OPB5z+7P9iILlW4j3WbK2074joBvYdmcRFQAt8s1inOL6IAnXsbc62WoBoy5GWWudOwXmZegEEJGw2I2aj9ZrOusqLYfUTEN8ziV3q4DpAzQRK68Bz7b8CTQULfOi07qen2Z4ng2KAnO2EV4QH3n6dafUp/dlOQEtspc5ti85KLhhO+SDo2DwvHy+PmcoaYp0gY11Z8nRn1oFbpiy/5I7LM1YxigaGlDhA7c9ntTHNNi0uRrfwI1lWN6iAbeizd0rwKHXloMhVO+fXW4zCN7oJ+tj59Dg3RK4KmwpToE2drv8gBChDyOfZPQqwnMjFzSJQ/o9irP9AerCOoM7nA6+iicxO+HBjU5Bo3j6sVqeo2oRAFyUFNIqqlqq8mz2pt17G3PZx4S2WMk1wiD54hnjVbllt32GQQpKSnFGwTMm5J8icDtsZr0b8GR3TaMGsPHMGTNXQ+8H9NBOhWWHx06nLF3FL6SbyR7BRINUQkpvwNmynoGb3B9ijl7SG6XP0l6nI9VGbjx4eVyg7aT2cwdVp3LKtaol+OLn/xlGIroY7nsbc9ntTbiJwPwyTCrzn+lyP8zeT+wU11/6EbztPP2vNCgSL9kfYswApQZvfA203jezROF7NAbbHeYLPjTDR4gvJXWHUbuJou99Z61m851JqnzL2wj2+czzjDXPyzwFm7wHTASgXhVr8KcRLcKBmfENivUlZP+L4mVKyzITg6RX7kZt17G3PPGjYo5d2+WS3t6yG5B3O3RyjACqMbjFbFiOuJG48iHisa0YXk1ry5mSA3e0Hx37AVCqzLWDXqSIyUZteaBwgak/WheZo4h7oQQd3BkwGR7QuUtfihcbX8n7ocxfJZjJ5rbiNHdBkvEENKWx3t551ANh1rVpCntTUlvwKuMQv741i95BB47NOZptz2e1Ma1v8isuuDJ7jKuj4C1prMe3B4q2nc/zq6CI0tUHCbX7vG3ZC9q2BGOkZ5pLbMq0v/Gho1+/ZvAz/m/QpygXYgsJ+gVdYSFNLx7VarJt3KjIEcnPPCh1fNzS3hBWVGoTx5TdEHpMSt/8x8ZsXIVaJC4TqUT/77iAlcVa7ico5+DXgDHTp5DaL6Wt8E3ljqhx77g2x7XWRTwozbr2NtCwNaryAxkQLIrHU0RTSCB4ZaWICJh8pxf4BIch9JJzbC4qeyw/oQDNA1WvRAfLi4mAFkMWr6VlPoMOZvRsPcn1pQEe5t84jxcgfHazWK2cqpuJQ+fgZSK+m2foNER5TwZbB/LCN6LhUeY4PDAU+u6F1cVzsywxeUFvsCE3LX8LYDkmQiM0ccOI6jqYvdzbRhIcIAgfSdkgxlfhOpPpKlF85rrZbvNE/KiSmsS1XMOJNX+qxc/MmMUmF+tc6cwWes9VCk5mTmSvaYAgDJkrmXd7F4Nx6raw3ntoOP/of636zowICCMT4069pJ0LuV+RCDJfTUGS4yzMd6+5+QC+f4FlZMaQgx0VlM5MpfWcAjDwTjV18qS//fWg3oY99MfjCkxvvIAnXsW2KvDIWYMConzK7mNyYy+e+77QdVY0Gaov98VwKyy5RQRRwNxqKPpRHzJ56Ncp+b/cxsRv0+Nn39dKoWAFe5WHl/LOYJhEK1imuQZFL8XqZ1OBv070NwTFGfd9xGG4r11oPvr9sJ4+5tPwPDA8axiaDiOUYFz2DbDVcj/IUJ8r7w8O6kiToxAfaxo4K0QqITGvCoAnXsarwbkOtLE5kGhCVhT022v+xTnsBYcFY3IBuiQENkPl+aOIOhux/TuIskEfjU2iELZ7k/NC+rH9hhmemRq2fxaFMOHgKPeibUyPNH1XOlpkQ2ZKLTk0rxYLxeQsMaimYAk2HJHiUlF4YwXVf9bgV3+OmCdpZ5NwISeheMmwJp8yvQmDvpz7EAM9YKkfgxcii9s8baGPOqe7/dRQhK0V9tQMwI9U2xge4f/8bcJ+MIwiCee7/p7a/zs5q4jovBFhsCPjoIqyZTnEmdPBOGXjKLM5RRsW5kBnQARyp4WhY0Zn7Hry+DHIuCK9r8G83Gw8bskt/O6lQF9zNqXxTGLwTyNF0kxi4OYIhplS6cxFT+gwpTMLDa8H3WqrE05xkfeIrdyV09CLYC2sEo6gMMhrSEzGQmPxJZy0tVE+G6LFOtPwdWTtYRYVB9wDbLjqXeh3OMSRVHSSxKzJTbns5lfi8SpptXCENPgw3UkXGhudY/WisMa/QOyANrGSHLj2a9w3t7ZKQFvE7ecEPRpkO99f8B6ufvvxh12AGHJNrlcvgQ80FVXTbH1M3lnuTbEPPfGw+MKiUsmebyhHjYi+lATjfg0UHQMVrum/3bU7EBqCcylWmfCDSTU9TeV7qYmxXGtbQ/m56EpEJj/426MEKmPh7MNGNSZHLojkyz5dPmh3+HbwuAXadxrTiLFq/Cd1s6srXk1yv8gu5UA7fFCOGbml0lhXfH6hLIQpVdbBvXRoE+PQf1nwawFddViwuS+UYqOzjfemM8DstsRQH6ZcNMDJnBn2YGoNAtu8sOBfDNBx9SEyWJOQzWf9sT0ZpdzVXOPjFi2OQ4QBO3tlFoXeh+RlkWqWVgoaGvPxg2CJJAMSJNtxuIrG6WWmr8bAnry97wHucThYSZ4McqUj9grWbW1UfNCRjNU85aNCrkH+u9GoJvoKtqz5P0CVfpwb53HMeyCj6efTfX3+i88MddpJjJn9uKfhRXqxixIwkdRL1OfpaR/WMs1NuvYnWJRFjJg/BECdv2XC7LxNugCbXENkhvlOgtpfAsv8euixxfQ0MU6Kn9C52u36fXp+JojnPDF2+2xGpghtAp5anJUcdPdohmXTP4rx1I73eX5ShthxQZA4N9vegm6qmwDDQm2jySPfLLqJ5J29eZgsrvzMUS2eN0igZzbns9QO794AMZ1k1XtJXIlAv9e2MHiwM5OEeSAR/lfujfyLQ1932LQnK5SIP8lO2fQWS8u6KA1Umq7IV6mpVEPm4Pq97gdVKO0xUbPD18vFaMlF0iOw5w17SP8a5SrJAAYH3fkLheXQJgGRHNZnr0tDJDL8zAgnJlDGzh1gr8ep68zN3Y4tE4K7lxuAo5nTacVsc8BVjaDeOkoW69iymt9xATSrONs0SYhZriKYmYzct97cdXLrecrNa1AY0qc1afevo3pSopM14ialNImByVGI+YAbd3xrLxBcqNTodb3SjPiZzuF7BY0yDkuWVp3o99MYWU1Ta7OtpKijWXgiqQIMqbswqLscyqz/tyV7H1Kf+D+zIymMVVS7nX7Savd51vMZ1SHvyWDN0AnOfwGSm9RQWWOSBOvVv/GSX7VjSXZxDVamCH6XXCE5RBEmmOd48Gi/XpECs6NpSLKHD/2+xEWVMR34Iy2LYmlFtfzTVNxdr2maNZ4UrLuWExB1WeoR9Iik0ou8t9trykGk8cml9jTqbwkY3pdDcYpZFqjmk65Fue8OPT/DuqLOxA7cJZhEolAYvbARSCM2Pp3vpmQbzaoYrv+R4NXGhJByIjMxO+cPZfWeixegDc8kutqwXcvLOX93SZmQnkFbA82sGvr+YtPOBHz7NSRWecJMtudCjI8O8zMGxQ6Bw86rlpZm5x0yzFz4BZfmEhwf+VhLYp86f+Sih/vfF6Y8tvfWXzN+xgQOrsgO5eRn0RMCHwpL3fYHBNrR+oIM/FO1ccmheNDdbNmnRwF0V7cjh2xWwY1K4H4xFVZtOm1cpLiA8ynMq8cSYbTybipxQ+YlK3qBp+vjbns0OebY08m4KTU41yVBEez56ae8h3TST8dDkC23+K/xxa1r+NDGE6DyREDGI3bGgodLGVy2brMtppFTofloWtLT/rf729bA7xZkIEDLZTXynEQXTGZReT5bybppTScVvlcV9unTF19i1CbXpnShD4XsYjhCAXG3PZmdgUWbww6i7DfRm5+zWbPfm8MhaMhlhotX+1RsNG5gMPVMfClPSLRBawxdCAQRsmUru2x9gXZdjatPvZ95MK5EU4/SNzN3a+EcJSg5MppzGYo/zvG/qRAnkjjTU20uS9HJNUBoqfKbS8oIeuJFJPMiicvgu2m5rT09qbdCrNAk+Cx+1SPIevM+dqYHBMsFSEy48M1JTB6Z+AQc7dhhBjXvY6bKS/zF0Nz71gs2I0RS0UzvW6ByHwNRRoJC0JSxWMjyrWpUOMB/rXgOzFM70l6O5uv6BaQUkwsRYe7djLh6M3epHLDivl5AnXsStAHMKeTbD6UDxA/oK6G0xqe4x9SpbS+m28eKUVGbli12qRkiK6KJDitqZKrXecQj8TzXM4LztuugcXFGtcco6PJWvkZHEtTDAaegmXnkqrdoY91VOzDL6mfO4iVvY9zUUbQ4P9kvBV7hIa+nmVb10w7MbgsnqJvTYRXAdecf43t0Vu+53gvvdv1YC7fneDQPlMLw4X7NHG2RqHagYfVdcesaGdZG/4j2KGER10RMoWgMNLlNbiJkOEATr2NuAlCuoSXRab0b1OgSgeYoufqMZkzOSCZxdr1vixzw0sPtcICmSwg3+hc3Qtxc4ZAp4k1f2f2CEpvHKb26uPhU/HKL2R0Kk4e3RNyd9zYhrhdFjXcJKuqU0eyp32bfKkrkK3Oho+x+o2hwgCdextwA4poxo9uCX9Xu15jytN/4sV02M9EaaTzOZ/oo1sa1jX1OZONIgi5dU1Ekqsud+xQLLF6g68o3smkfpXSVyePtxbt9qFBwtmEAAnN21ZI+lyzJIeWBuFuMwjTPYpiGo4jDmi4UzVmeA1tQSRp+dLcwZt17G3PZ7TbzvQs8YOQK/JWkr1c2p6zSsFGqEwqnSrU92CCGg+q9DLfk/Jrte6UYpxVguYvUV/VsCBkX/0ABK5Nn00CdRQL/mjeygmNtkXIK879oaGtd1nmWm7g+a/FMOsLtfYJAoSHB7gAA/v+sRAAAAAAAAAAAAAAAAAAAAAAAAAAAAAAAAAAAAAAAAAAAAAAAAAAAAAAAAAAAAAAAAAAAAAAAAAAAAAAAAAAAgv9eh+nUSuOpfpusD4txUMDMLSS0OmM6pINpF1qH20UL/0r6Mzg8+2JPg4Oqm+6LhAhwfTTHjyfVbmiElAbVNyXlY5uK+K989TLyp+QlM3OTFqBOEvS6Bb7nPFUTxfwhy8ckwyZMvmzY0GuESMrHM8UZgB2gFZoThPRiCjSgVLDs4yV9f8jdd8V4WXXYtwAiTers+b8WxioNiNnnDeydPTKnPGlxahfBtqw/eZT2wgcT7nNxG98rn47BtYqa8ZVrS80xIzazbIkToTLRSa0IfFKU3AEPQzoiWIW2mASsDSKSfbqYscv9J9MfK0ZrfuwCZjnUlyEg1UKwGmct5Vx0K7lTPFzWe4MhDPWNLJH8u1V4kit6k1Sm33gQfMsJWHd+9ok0ZgRPxBYiczw2IZeZxGFHym6TooyG5lLU0iC4JzNyQHkj6/BBk9HVru2t91ztLdckYHjr+L5tZKvhvZ1pXbHjkY6QxPnH9KC6YpZB4GnDa4VJxnxzoGBbdOnvDLKARt8CxTEyu4bLLg++vwCqJzA7XrTe2TLnM3UokisjnqHS8tKFTeJoYhvBTXnZwEBY0TUyyz4Cf1+ZDuagM/e29k0exLAU1g+jwCU3Kuvv4cQQ3+Nbnmpf/oXUweQvz4TYnZVcXKgCcP4NMAAAAgv9l1Q7Pna8bsqoDT1AnBQontPaGirp4vb2ykbeKFad1VrlmqQlX/2XUKC6BHfgenwd7WsJ7LFZMsfhHkUtojfP1ku4zmWC2RLN3ZyoPtG2jwYQEEXKpk4Q1QN4qn9s+sm/yAi5xOE+wvP1ro9raLnagECjTP4cGYU5yX7FSQ97C2cULEjO6U5pwbPntZ+0SZSL2f1PHYAy0sBp95X7ALN4FVs2G7Ia72G8uSPet4EV8+aEW1mw7gDM02Qpv76cqWs3PLFKWSL9W/m6zQtKeZVtHE8Hygkw0C8uzYjvIUc2Birbv/W7V+7Qa/uqS46Nt1LN3kLHeh9iFVBY2ryBohazpnfeYpm2fsLmoVGzE8VQpOSPtsKg9VVP9aIFlXKD75A2bkrjuzlWf1/qEOcZTf4RQAewsqpayLf5dv0EgPS4WiYPNE96MSBSrmFsA1IfoPGdL5Ma44jato/zqvugaini0eyn3W+B8xHsEJ26s8ZYu4b/0RXQi+Y/PVbwES904MmXGuW+n5HJhrHAOny7MRrSfdygg27QQmxZmv2WyMy0I4ARXzRORxaYwr9K9XLgyvO/RD3zjwm1jDNV6L9BwFpJ9FDJWE3OfiyKFyOuyiynLl37JMmFfVauSmlQC3VH8FTeF4IY7QRzUowj1eP+uLtMbZHAANG1HCZB+r5J70weoYQPzhBlM4ClwEvWckh2Wi9dAwaVqDlmpvdG6J8/JBgsmKBhDwkb6UZ/ZTLTD3LR1Snpm3JI0EoOUJJoAuWP3NYlgEU9EoTvMsAIID3EZrlzzdqZzwWGMjgNdSctXef81NbWnxMhU7wovkg+yKMAApvkukJwXYZfimcGFEOvjLr5StAL8zJTg9Eb/rwsaA84Jlzx4NguGIkG43a8El5OeElsiHsxKc2fDtIQxVwVfnMVRPYeLywkiTCCon+G3NtgzyXdSMfBDpP6ZZC5YA5GJIbVQQjsEpnolA7qDdEGq7zHTXiRiK9rmbLU7t1HQuORCAYZpvW2wjuWlvHALZT5lRgH3iYez/O+Ru4N0PsNbS2HxI9THadAH44y1CMxgXZ7QSY6pumdgEcWFtFWtE0yBU8HJKAAAAW/+wgkRnfxY/Q16JCfWz3+Hvf21qu75/1vf1tWCIRdhIHMl+iYxi/NbMapbE4qKqm2tpTmuVGptAR8WyVFGEViptDVBZiuIqlAnOR/XItRkUsHalBuY03mgp0qijUQ246UNlNatqTBbtAHideYYedl0r+Ywt1I6lJZLliztIFeiqC9Z9gHmMlOMCi3iKOf9BLSyKgLf+0iRvntlnHEdGxIC7cdCcjt6sBGsMUPh9MeylNFKVeWPcHg0rcV/OgD22Pq8Z7psdVxsQz1oOyXbWfOrP+TITJ0ff0by3mkn2ogRVeS086zG0SEJeBC9ksPFDXgTvsT4xV24kArzOHIQz5cpc2GBjceUmQ4C66qR+xe6/0oh7OoBQHw9x67vZHjPQ1fp5OyCFUiQoOlYjjKYcKV/1dKb1B1Z0IzYCavXkl5xwdi5O0sTtAgfGwp1/2qRaZ5CpRcWMIAPHyMw2Q29Kgaozn8rLloSu5akhcLQa24eAdTQXpGryxvM7YSTXa3LGa/rFqMh+i7FZ7BfEYdhQt1fnk+uYN6iLrpMaHaia3MRwDP9U2zdYAFVtINGTaVQPPoaeZLD6tbRWoXAtcr2OKdF+QP2RSN6jGSpP3DXst/coZno2W+7W1X0xnH6emJLXzP++8fzhAOdjvSpQoYNAnt0AfvIxbU7DP+RE65fgXnqfTX+WjEeA9EQE523KCvdDkcHz9NEG0OkbjFlGTMwcm5XhsnVyoHLoL8YziAUqAIQAAONCu/sE2YbEjKJDwyXy6c+jp6TURNrsjU9qIjjTK7wu0U2/yoYzDd67r4iPbdvlQlqROebWZt1fPmayZNcixT815+jlCqnRVxFTG5OI/fwKqxftbkNKC4QL2mue5VRrefK6uAsJNAvu4KUysFFzl5lkYCO7Zoz3zbZfjVGpti3eRQJHRH19PlAPI6jsBeEWA3d0/s7e8XdndhpdwtFgDZHKNbzlK4FhyCPiVexnrcULBWm99qOxxdECVav5DbjtZ0O7ZdUzAdi5RaVijkSkUqqH4ffYkS23HbDYH65p9/cHtMPC2icaQHEhrQvfzHCQcxVl/aaiFqDwPa332LSTXY7vjOR3iAhq1oilA2uzK1VUo2Dj/KOOREHBi/maxTPgn6Z+0HiYMlDC95emJ2WKyjqbcidQuOG6XS00ZFEKIpL2QPXqhtF318VKx+hkybdIRNYZGIPafddATgAoQPgMewacEqn6btidmnkP3PxsAeetLmvwMAuHzRrzMjlYfbQCEdIAt0HkGD/iHQagPPB0UutN/DADi+jZnOUbeo0Sjg2aVbFKCjgraQbU2iR7t9dCJ5ENCkYUqmEwms4y94+Sw22uXb+Ad+EkUSOM+/4wHZU9ar8qoDa08/XYRXG81+goIYvSoMp7e9DCReF2Gx3tLb1mTJ4YtzS8IDQfIjXkMM5cNxDrz1HALz/SAJT/TejFMb+k1gl3K+3wYfV9MIH1He8lZFXiQ24xyM64IY9M9oTgMij5Q4Cmypfazw1evXASaD6wb7+W8IBp26//kkYz7iDC+6E+7d8yPmet01kwjyGTG3eqnGWrrpihsehrR2Fh2sH9bM1MhkUsIfADTxv9gPt7aMMtmbz7LD2L+WFcNodVOs8mOWaI/5xYG3Uoc1zK4Ez/JrAXmp3C1aJWa2GAyJx7y4LkqWZjvv3tatEsWJAP43gJXL8c5HA3r/hsYK8Q2iuA6Y7cRyTZi0KNV9s172wNOsYS011o0hp/4Wfs5hq5BtfyIVn3igZOc+eGu+m9NMN8KgtrgC2VJxJNdNdYg5rSlgX+1Hzhew6UC0NtZP877Ca2t5ebVquzHS8npny7WdJrmgGdxtNgnvH/6mOt6C5rFzE1B0I20b7Ie1Ixpdu7qYckWBgOaVnW22nabtOCAl+ZVQ5sXFjolnuKRZFX2e7M2GuvuCjTxS/A3IojD4pGqjVjsoQdPlZhPZusvdkFxgxxHIr21p95FuPSkv568KQyDhgKVNmSAScfiMGYzcKNXftp/PUTQAPWRTG3xMYn4D6clOcXtYQI8fJzzRnq3imkjuLZMPvZ1hCk25x9Ux4nJRBuM25L27bSZoDPecnLvZsCuev/8mHcQrwIu/4WhaYXc/OzGk17SV7P0XbdNOVnRGLQDdjuNq6jzF6d9ByYQl3fwC6n0P2zzEmfPUWoN7F+XMCq/ac2cN4YoyVITumQXPUxsHkWcEHCPyeBYfJi0qO6CxZJZjJFjPzgQ4lh5I7GlSbOQPF8toRiLe8PRzkg+rYqX6tFyflLEUa/K2oYLUUuieiJ+KElwM242HyHsvI3YJl1KIIDQkEsRJ7xeJcEHa6glbrwYnoKtcMrFax7WYGYwv2vI/doyB+FZYOdjCxsXeA5WRFxavK92LaNT/cYC3f+cCvkOBNBmxbSCxJ05XuBqnS8Ulf2n8OMesdLKFqRUTBgfdbelDhDoFOlYAnc1jIVC+7W2UmTtii0Q2Iduw2SFwTK+PKnrV0ZLr4bl5CfJVw9ggTAiaiMb1AFKyuiZ/qY+7ohtoo6YTHjnkT+tTLGCgSocy8qpaODAMslvWbrJKqyPgOtfGvIIyPSh/GD2XOuImbOnXFASPA3lmixPfR4NU0irxsoQZW8PZnn6Jmt63Z3RQAvlyjMduoHX4q7W0WQaVC1o5I4ZX+A9263TDTBgISADmMGcAmg5n0dmNRCcjkPqPA/H5Zn91LoCXAZZPH2EQydPt+AxTjRufqKJjAwPsHEhXM7XmJfSoSStFCLmN0qEdOHE8UsRB27sSh9eDtTSXXfrLUo54xjs6lhSsSRhUiXYKciXaAFgTXb2RShk5ZkmTazsb4WeNwWJ1TSAdK0K5VidqeCV5aUTelmZTHrCXmSdISdiRwy7f+/3S8KCyRZjPlsXzRUCh51YC+GjRsA3KUAE41YVoHHR34tOXtz7RicJEwKdB4WOPBWtOxbTKHFYqxmEKFYMMyzRMybWUH+q1gjivDoULfuonaN0x+pzigMiVn52Xihc1aPNEzPVG8pAZwAnFYO4ttEKuIlLaNdCQMRF9l0eHLu9w/zJ1QATSZUth84kvtZEOGiu9S2hfwC8/1DWVU6oZ+dyxTfXdiWGk/SkfOnSbaOyUJoUcQu263qBXAGe6jV3bOGQfVy3/mu9k8vZdN3lusfJXD/ygCbeji6ZfTNdEt+98wkow1q+Ig3mPeAdJDkI3dBTG6XN7n1P2cdPnyESgc2wDk1Ul2rtYeuCxkUvTnblx3f9gIloSo9sLB5MhVhvCGOL85v3uNGDVb6znSoGhvw2PLeX0gr5JJ1V3oBuGo2KrPpU9Q/btFr5RDw9H0unEy/wSFe+cvMaoEgkiC9ItzAJN0W9XS5hVHHzwwVLHiovwnwRqMTBwZWCq5Ko7LWWYrhMhmSdLt04oYKyTqTZCBWaNNS+nhNuHhc8/JCKF3zQ+DlivdR7Rd19EgB9HOz6vyC8/TnwNA1HMQgHKtPq6OMIAMH+RZBNT5QIHPVZN5k6ADvsiCV/S2lu56SOArsXmqBKTgRGul0vuEJyBqeAhKuFzQe1fP8S50Ew41ZoZFu1j8UPaDyRCYlAzD62mi7XH6mpTY6IHN4egFiwx7+6sAz+mT4AURTx1jy7DavuGXvL4MB35tnulanGls5S19ovQM/+9tXkxihGnjbDTqXeGmnoBrIZPv910UN2gphHUFnjAcy6rueNnqnVzS7f3GTpMphhK89m5sf/mlxndwVId5W3ecuXB1J8t0RJuNSeIPAtWuCvjIXkvoa62ybPSp7l4BhsgFXhcJeiWao1iifHiFtZWn+d+rwBl7Re/34pov02cCPchHwPKKnGBMFUucseQvmZDaYlOIM8p0a9KoCkAqgLxHIOHKARP04mzAzGWepIFOibTc+jRJy+RFqzOy361cfGlgch9u7HO8X7xd9GVOS9UCzIwBfUQ9S7wb4Brfbp1JwJMQWHuEpSmhKOwKlnLFPayJHh9RLF3KTys845GgU7q7pf2CeoqT40ZAeWJMhkM0FFnWsNvG4cbYq+fhV+X6irdL07MYesDdqDQFT+ymerTqF7XYGTlZykJbmEIZLasDttLdgz7rdIjZReIFj/DMhhYq3aif5YOw9v5RDtKhtDmRqSjzvs9/QN/mHGQGD3fvIeBY/6Ty2RE372EuL9RnxJ0CZpKBmLUGzfFu/eoAeZFhF+6hMcm3jRj6d5VfWJnRWjZFECAXW5z+VuMsh2MywanmR66Lyg3CYSsSOyoiT8GmpwcXAT9hoBLEyh40oiEwNbFYfcpl7O/9wEQqkc/uuQbxBWK1qHDS0+5g/JYPQz5PD4Mb9hEV6AxbUSNniOwdG7SbHe25X6zcTBtBSgl6vogwtED4MABlwZMu3OBB6XoyrdUGK0y7LS5jgpF+ipHAb2zC6XhnhpgiJAUj360/5O+jiGg4YL3jxb8psacFw9juF8DFSHHGjRn14uRA06elDCugpwcDtWmkaJLRyKgxdPDtgMQhaikB6FRt3kDwgBShNVrpq48UTa6QDNCFI6PaoxUYU9ITXdNXZLEsXXLJ4lIQOzNJW3yaXT9kcf5WgOWF14KgmS+If5B4sYRihTD+tXwXmibXmdsostIzjquCuso8vPGvozjGmec7sKa2FzT9T4vjzALWOWhgzUhzUuTQdLlA631elahfCjfefaQdOHQKJIZ6MIvQu9r9lvE7RPvZrLldtEfdDoM56mRTmoVtdm+gcRu4x3jAj9YkT73NraP+tBR9kGb9GK7s/T9oDyquDhLUoh3cnCV1XXnQFmrZYjOrjAi1ZBA78stAQiDB8ewP8AkbC5A4105bJXQAzP9b2SH+t8EuuotPDV2Fl+wr5EcneeoHPH/d0fKnmNk20a9tvhRfHVvbD2YA0LXyGjJUVjOJV1OoaOim4mALhC+5Y4pda1PJIhTM/I74f3jYlrQsTAfw7nJ1JMp26JY+BQAqyIF4JDAVKOi8WVpcMZekwGaQS2wckLkqVTjxlz9rMe9ugTOM1NUrXXpZsDhPq6HtChjShMRwnRwGULN3UPcbtLdTfHlDi4fVC3+UQfUDtVK9HZ+wRV0dUT96pRtue4wIYece+sqNbL8FeDUeV26k0S6JX3qDpMdZMxA74EZgwNEPHpDJuboH179UmV9A1q/Lqr97yHgtg8mIqJqNoBo9CKe76hmvYcKuPf2B8v1RARU3gdb/9Z5apyeJy+z3jvguPa/7MVRWTvdEEb/7KuzRDUuSxT9oOyZiEOFhGP2v8GPoNik6WkSWjzN7bETFhFOd2Gf99UEniAb2y9doN9YCHLeQ/c/yiGhGJwruCieSMAQ3CtecQA4FH97q3b0z3Fh8WgMrjGQrxITbFkuZQxcPVKW8c8lju4dJ7z5FxDsNOCjlcaMiNcLXBZfDyshIypmMXqFz+UKy4XAvFKU5PhXIay84P7FP6+TCwTOmHI4txxXrQRt4y3DWFLxfUgrOdqkexV0eH/gV8gzThEKSST5ACK3uE9G7mli6d137aNzgMqS9Nv6iezzLUF1HWraUdTmDy88d84GDGOpMhpkwSQnR85hgFcNrA4Aeh+zHlbAVxan/G1KnYyAPGGT4P5yLRR9DxGpBjMl8DvsGkZXjlZhUsJgtp2TkTf2zFnic7+6YSBprjswO7/XAQJrTrjSkl/AedyGt8R4sbt1uNJ7THqrN1lnrdDZeQ6RYz25llmbvPow917MWvTSZnIktrMfzShODyJcrsv4npTZOa0vKg5AyWoIinSJ1686tgUm9bjq0oxj1lEu2aGif7Xm1LUX4RNkUsRcesCORIS8gvCABoI/WW/l0scIWXzmlLJVU5b21/0MQzGUmQasQsacDT5v/WKWWzT20pjn4GO3Fdn6nkjtOV0zMHo72XTWVG8aYmwDctJH76/4TzkHNSqwUaGHJdal3gGmGhkrierA/UjzCdf9Sv4mMIXmWAALs/h2OrUlzQTymEzq+JoMHQEpF72xKU6yjzab1jWkWOwd3pbAxrpidN6VKQ9Tz4Na2UcJ3wsJyt0Skg9bbL+DjC6CiDlBsqcID1VWNawsEch7Nq5Ln/QcseEfHkHbys5kRxD7hCTLeFt7VPWn9Q1K4kofpv9gpDDm5XfBQQKx8CWR1Pw5LSjLZKlDczvPz4L/cr146Ic8njizcoPkIa9B3DrCmtlLabcMjpbQQf3zvMBmvAj7MgFavEEUH854QQgr7D1wGQtxRnE09s1opWH2WUBizwwhB68StdNMQ0d3EwMgTd+qvHUfY3o15mL8PJQzYMSytybfnLgtKmqYZ5pcQo+jnRjQniG/Fu6yeujUlcXL7RIoeAs5koBzB3eYVmlwHxJxXeFf4CRQ/zdHc2VTfmzPFoRN8PKMLo8Jt4rT8wGTgo1tCOEbQRrPcsDzv8AGjoqivZJborcWrIKNztYZxqAlendqmXL4fRW7SZvL7Hnf4RssB+5QN5np2e/kvSDwPPwpliX9VD/u7CouXKqExIoNYcOTSwwGxVr5dP0QvW9IyqXdc6/Vn79WUIlg2BAq9+afZc35oijT23ylHK0OVUGOGMLs+HFzc9E8+ZF/jvw58g+1FgrutFHbFNqQhtXwAUdk+Isqebov50FfIAOFKreYmsCbIu1tEMmnEyKaN5MB3ThDXRq/6ar38EbBkokfdMzWt6axtnMgXQ2zOPH/uGSVYB0LE6kZM1hSaEBDRopy7KQTAQbyh/fFHFzCTZWzb8I0c/6o3nd1CdvHgSJGj7rnlyVhqJkjqds6WnsImSb5dUDt3uaTRtrdqB1fkf7ZwIIwIACv5DGBsX/9oJ1XjMVJYJmbcYkDsMjZ3w9w+j3TLnOBY1bqnSi5xwfEBRwfepgMs1FBubCgfhDW1NSPR2/73Xx8/Ly2OoqbYPI95PuCUojedRMe4kLtwnvkqYpLzse/mLA4698WMW5datWGUF8QVkOIxVDBWx2Tm+H33lKzEvuj1yXNs784ctiSIzsPJnyW6/fVapGa7xKlCBsXYYbh9Y1jIoGWhl+trmNIjuL3Cc1u9+sLwGUZwBh2RHhLPQkGf/oWOR/HGh4NolzxP3+uyQpg30LUL7IMAiEbymA5XY3a5OrPM1pG8Ji/87c+wCGs0RwoQHti1IXwy5sdyw6DwJ63QINvqohbWmp17hmnHJipYrwdGtE+at1CIRZ20LrAguCXj/85N3O/wMtXm8SYMmvLm6x/mXmClKFSPWK0UJAPVq7R0i0I7Jj2uGBNK0K4GOA9Z9u8z8lKQleMwpfatcKv13fuuZemMnSWFGqkcXDnIBMltaWoC5ljGdaoxGL56wzoHlX+AoW2gFSzlt+8yWUdq9ZicSkjlEzGIgOfxFWydYaTnYZgazcDizfwwKqEfXbIT9AaFCtbtCn74SA1Pjw/BJF2TanzWXmwTftIITRuTfpS5pXXC1KneloRPXgkbnENStAl5jGNhPnT1/JNi6I/uCZn+KmntSSqIpJD6/6xVFN/Kvp6R7LXrDT/2EFHKnGcxhVuYz+13FfSDruuNaLNpcL+ePCqTmGD30Qv5LwCjEUytVKj8rgYbgqX3PvfvEThJXiAaoPpjpLFIPE/l6WjLWV0snTWjr5nR7dB/4YTmt7mR/KRMVoRjTlWKz3qUuCqXpXx8wBxGrQcxFPqO5d0iIHLFIR/OgSBhDPgxQLkZ7cOnCielrmkJE/m116s6RFsdrOHz50BEsX3jqpdPoVimR53empBg4LaPnWJc8T+u+0fVBuoGUNatShMy88KywwcV71aFwWwA/WPtqgToYa12uWE8hTxnEsvb/O8BQ3KhkGqI3Q7RJy7RIjacvQHq9vPU+Dc18AEPg4BPMP+wHtcHU1s6C73jy4j5cPLz3LHk8JMfxiC25KnAFm2/TjrKzr3BAlejf5bGKYene2niBqBq2UrNu1W4XtZJhdUFY+7V/FlstmTUan/jHwHHUriN9oQYScNuKuuSplumrpzJJ4um61iYt6Y55OU1B8o0j4/W9s9KAo2bMeSDkmm42g/uOOSVENiUy51kpBQmumVkqQnoXdPOpq0F56klCWlUS9G482ZnBTvl14zW37jzxsjxLmoy2DYNjp/6nFYPW0OCFH609VzOTfizDMQlLqv82VKQdSZlpRB3CMAd0C7Dxh8WAto7R+/KoQSOz48YuycfGKLu7wNkLVO8pdV0uYTFxh9pZLuvpUjF1jzkRBaqKHmIeEDoIf+zXQT1haV/jFjun0Mhv5Yiv3MI43YyEQsd+i5YSonX0DdZUinq6stc3pPgQEd/lTcppGkrDJ4DxpGnbHRLqcVlIKbg9Y3aFpsA5GtWUg0+DbEGwEUv6RspzHNW0s9HjqvP5Hj42nHOTN16BzK35HDWy4xgHZFWnloJ1Kab7A06P4MMG6wf7BIMLbmHfyXD1p8N44nf0O+KcnPDYrzrsab+ZIiW2okm+K9KmawcT4gGxAtLq/t9bPeSC/v6AUI3JilQF10rl/XIYa0tUp5Z6Rj8gM1M9rJyM9R2OkjjDUUQsLujZkd72XLY5NW4kTdc2DVEFg+8CrV2a7VdF0/dQAXL74/jbcgIlc8mMp5TPALcdG+NkUmvpNFb9eWFBUcDIAno3U8bswkU91YFo52FgMLX3qT1QnakxPkCSkImjpehGWefS5GikaJg3QGxqsZW/RdXw1VBDQfTbSFTQ/aeR1RbdV45kQpm2j/S5X/dkU6kK0vG+16AsFQWAhrXLo3i1v5EZVteAM/cOAzhrn5SzEvipx0apIIDMpn1pIqSegxNMefr83N+1CiIu3I40ZUoJGcMI/YxHFQ+GAvmb55eA8aT2OUBbZdGqv5X71IRrwje2//3IPso21UquyNTc6tzsOTp7ooKeEHWJMKow9FeGunk/JQZGAP9aCqZvuKxsONYEDfEJbhNMnXAXkUM9J6cXBc+GIKUbNJemMJwzcdjRTxrZ2g+7b9AoBmL4vWWJL27av+zI9ZKN99q8PLcjqJegiA8LSBnE2c0W6wfKPX2IK8fe+aJRT2brceMlyDNbjsJ8HODTRZ0XNH2nr1MNhM5ewDIK5gbYXu2erQcpMbwGQk/ugSvIqfhD9jJ/0WJIUvjx11bazSPOGXAMWxbzqT/CU5odKOCBC9Ab9BpLBNKRUte+7xtwXL7RMzb/wBwEyb2SZtoIX/VnRttOsd1NCrqKl4wp2izMrKV6tJjjZrixZxnTa2acXGBaqjGC9+Wi1HVh0VQmIrYhu1MCXjoA7WcfUGg33oTVOOkoKCczD/DY4l9cgcKrZ7eGCjVr2E5x0Ld8vGo6MPIRBEbDkM2asTr6Oqfu5ugK30zJqfoEbgQsSvUuE+mTUOW359Wegoxn+FYQd8hE7/J0/RRVp1vbjr2d5h1jINZU5cMH9HgJOrzcb1XcfZinUlzZ8Ibelh8evQS+12lm5K39ckqseTeqFJlq4lkTvjmSjjJhWsjJblQAd5TMBEXeK+TSv/Ziu/V02BRjXEKOwK9Td8cXMMicQ7+vxlgUewniF65/QRuyd93mb4NC1m9HQjsLWOOsL0EWO7stTfjw/0UUi2hMfTlnV0E8EPCy3kNU7nejMyyZVBRk9B/0NJRRCC+ma6K5AUvoDcQIP47aIZzV4MEyXTDWufMnjcR2yysH+ob79sAR/fhHQ+5EwbV8Jtup6ZJHLKMwZVF8dWMlHPIgiGrZzm+5bCnDvLfEvrxt4MNkdohLkz5QY+8TRCtNKFFEhuZoG+nrCKrhIeuR42/S8tEDXBJKwX5f5ibTbt7OplD+pF+u1uaOP/J0F8p51RDUYG8Bd8hwdteOIkhy9JiwujfowI75wmQXNbre+v3TcyTMpAv8nrgH7Mq+hylnXpTgGgmYuMSfCoT1W+8nQDLhlEGQkOuUQ60fV1RO/CH9Zn48Qx1NgUEcHcROiALoJ3xh5hB4ly/IH88vUhzOJGfBnChCWACHZAHPA9zwEyrJpi+5BDTdsbF5L9ConyJ8ijHf4GxaUAOf763iyb8sFy60Z+IhHobYbiR7h01Re4MuVNHpSkiC30Vsrj3wtysfB209QzVbiJBJiSIWF4dmn3Z88QPJU3QsBSzbgRb7FKIA/BPnHtyjCzJADUmYPFEz3f1GZTbjxCUVLgtjaQMecYlmQN/ASYt/GgNTHjazUYI7R1CJK8m8hsXxPQWsbw3BO+RX94yvr8yTqcTGwGbIvLkOYezNmbAFJHkGZ7MuO4tM62iUakP/3Z3LmUBjTVcMn9X/ZS6VH4aTUuQ+PaSDb3itoZHZOIKRDh845ouu5ZQ6qXtxqYzR9FNuj6KmrURnlHwp+KjfZlaZRUTjF6LbFCueXSEcYlGJ4GOkomSPV8vo1jFfgXuIyHB8WL5QeQMdpQHrgPS1MnvkMbCY/TTTuXpZNJs+4yj01fiOvkLErdfkkzT7x2xHLDthympLgFht8UhF/824fr72nX9JT5A2Jvmj9hEE/oa4MmKZHcQp54xzfL1Aae2umXUTHFwJ64yqBzKI/PXi0oYGZjexjS8DsURcyrvhhS/s+dOF6fnl74GaCYHx0AwIOfqd6k6lzXv2WKioDbWtbKsvGKWozQMW8WX3Rz7rzneO9cJ707XiQIPRnxdUQzGdCK7ljPudAtX0N6wrXuITLYhQKUMxj0VWn099dXdkivksWfsckPxoUUKyzgOa3Rq64982peFIwi8h7f3AqmYOKpo0vBplLOcZb/tcPwnAaH47GT1L1lU8LiL9sRfF9BvqwHEql4fkZz1Bp1BAkH7J768hbUqy+GFVXGWfF6tyenGmecNggKN2cykmO+92h5pXaK3Dnq1rm786aEfTsraHyRz6LxqPOSvPy+awXz3iGwz5D5pim561cydtzdmhlAq0QowJOPlDwe5NuhdhZBdY+HqM0N5I3LSREvio7c3GemF6aUagthDHFcuHm+RgqVl71UxXapCDMGrYmp4Oc6CtNPh0svI8otmU3H8Rm6feqnRjJ+Icos852+HJqm2WoOWwQ6VX+HzcSA+c2xayyqp7msAILWPUKZGW9tCYQdbbRN2qlhS8zRZIQGklFwyhVnwJAKe4eKeWmgc2LWbxgDSnzLXeKThjHWn/Z6jzs5ZfoG/82eJBrKyyHiXOZo3RgeRV6CREBvkjfeWErCaw2UOOGygA4HVNpWx0Vyga12HOTMUcNLnXkqkpUrSA7VxjpGY+PAd4vEiyj4MJayPw8hEwYhxK2D++IfEAIvvGXNfF2wiLG7G52sL8JcE9aPan6wr89JPD7IQMYe1+HNwCbognrwyJhZEqsueCBPZv4M7J33EEcPg9CX89bUYHkX2PaZnk4BD7msRhpzbQw2e3CYu4pPfU6TMluvbir8qolTcOFgKBoDP0yZtLy8uquGZEvI/6bHrOW1bFGJa4RD+15rHwjEHPda0RR4qZ4pUMjBYgL5j4zb+oZUiXvoT2e4PNUsIpoE5pXwkE51u/8s9lKMy7J68UtnQFEtBPJCM3ZNHdtT8Nm0nzwjA7ad/oYAAh91/c820t//qOhXLR73Gd/dZqMIQpzIC3PACPrjFzhlKhK3G4PmUCgYRjTbz1/piKNObL9V2Da2UqQyrMKZt4XYq50bzMJ1oyIiDmiQdf9l1B/ZK/8wPVynNV6yZdac3Y0VcluHTxFqvBCWfTL6KmCugA9LE/ESH+GcIKK3bblL2kzs50hNtk0TAxa2BsjPDX04t+CEncKAT3vK3bLwQhJZi/UKmcccbgLsEvc/WxXWcPO0fmMMp5i1xOoSysrTL+mW+K8irvCdl0gPggnJoaXKVY7awJtuBbTtomIXgYgDxWjVBLyGiWg2/k3s/iEAHEWgg4kxnG+0w6JRA5XWKRXg6GJctYPutgbgNXTCOIeEEYeLdLKXu+3QSu1vWCDi0HFUtwWGhEnr1OIAhsm4i0Y6xX7fWedYN2t/xH0RNOM9O21SNlV9O4ye547EQl4KEfOgdejC4YjtRU/8vRtohluxwcKlNwrW6J8GqpAN0GFU2f/GWVzrfvkmaqUXIO1HcbyFeCoRK6MKjOGb9wibP/EDzQ5MkGFo+zr57Hw7ciW0R5Osai8Wlh1eLxoMjJZZGo3EFttz9Lk2tzuVwgM2WXhinfwswFzAz6YZjJEBByzUaEOaUpb1oJk+KGlQrO2Be4pKeUDj29qzbqwVnrvjt9RU3akVUiZd6qV3d64AMrqiYri+7cfaWX4S2nijvCF0OXoorKHw7SbebLnSZsbpG9tYe4puCUIs2tbdwL6EqqvjrMOorjhxC3akRyojOYIJSs8hrz5aC5PPbUk5ld6LlklAKqm8f+mNMd55uTxoPa4kxxgDISZckT0OIAx5c35sRZC6kHV49q7BQ8gjvYOlMjJH/i/LQHrDx6yz8Xs6bvHPmfaO7VDTW0DChps3nPyaKHcXmvGo2vDkY1njoTC2AkBoWth7g/NC0XpqliiEaYgbNOeGV3UY5MYLbqM9CNtltx8qGfuO1VjNpXx6l1GrYbXiTiSyH71MMd3cr79UE6n69uH8TydvoEmSDrCMfAqNbJhligu8b8/chBY4TbK0UhBBQy6tDktuPwucfFgmrvEPVI9JCpYYF8csMErDAdR/mCT/FTszadR6wtcgyiK8vYIdsYwtkOM8o+9yvWRsQflIFLhvA53LN33PQ2Z8xxImqMko8w0amjrF6eDLWhdUSQpYHixXi9JcoPx0mREmS7U0/umJDX6J4tqyKlLwBfd6y5JIilhlc6TQLDUlk64+wecRPz7XYwsCkMxil9JhahP7w6+5STgK7w0q7b0ZZ1PqqcxwjEPa0vJv4WpTSNtB0kHPQ2zv2x1B/Ac46/wtKLcKB676CFaZbIutE+zoJtSmHulIFEAWAa5AAIiQK0S1I9YdRi+b83zcEWDmy1kFkNF8dqC4cqDzc32SpWMv/yvRkEA4PDzvFAbLqi3o6CBdQCLemYSd+Zi4sOeJKabr3SMsgX/o334yS/oGSPHsel7pFZ2mLkO6mPtl6US6vz+wtMV6M3WCICxOgbUoQNulZXSjScyAGtAxH6wo64WSi4/v6Knfad0ZQf4eJeFEGSroYlm3Eb2jnUax01anZp6rUp2OVbr5ODLs7OeZlFv+eVM0ja/nFdZD8HT23/8VL2elLkB5KEMKst6wr0bo30QncIs8ZYCK5Bk0eXJBpRtl45V+tKgFw9dT0AOsImST9Rh/P4ovdPJMb/a7T9yL8CSGOWXc2/w9Xsio4asElFQAaz57tmGqeq0ay5ilin/AFIdHkU7yuS7qKAXteOj2QG9UhrSg1s+Ai9pKQ46sFFIGco0IqbMGQqdTInuergBxpUJ5UqGBir8tdbGjJWrMkq2zpKK3HOsLFPEjHkbJPfzKrKId7ILZ9Am3YOQLD6As1xCgASaFInP9y7jG3Gbpo4UwK8qa/w/1ykY7mdWjsnLA2jqaVQmUtZ3deNzqTMMRa80Sj/2DB4atndFwSeh3KjTVloAjRGP2vx6DRkLzzljMHmoeW/OcFKQ0FW4u3iHuNHJSFXWPrGn1stSnjd5P2aeQ4+mRrWfgF1VXUkYBRaIoUi3nKCzeGV85yUT4EJuORnUUOplGU4u+JqaxqD0JXtUlB+n97tcQGkyEN+d6Ff0gmNyjTEA6OgfcmwH+DMTXObnL4QqLvcG+l6JcDD9M3QH3kcYJ0077SaUMMkOUdlCAvh6RQdyVodOKkcrNa2a969Pj7GvAIh4tKuML4nK1SFKcy6p/27FA6Ku0NPgoRitz8yTJqd/oq80BGXTWQ7H7ChY5ya38L3cJRAMHs4rqbwzD2mHGMLd3tK+0AZuWBHVdRQ8I1KPuzX9kmWWijHjAwIJBgITN5IRdRe0amfTd4S5rIi0gdRdgweDXFVpejovKAvsF3wRn4+Thkd3hTxZr5SlDcSNphEChFV1MW2zwFNpuLhP5fhEPng4Lftd5rghaDbP1f32ad8HKIIqKEOR6lz6WgJFI8bz563keWjeM5m0LI+j6s5v2QEE7qpPcpC++R3jd7+pc9W11sUyeqRhBDCYP85VykS5Sz9JdiFzfzeMsAlwFv/sIFkQro5bTMxnKj+w7ceoZBDzSJ3bKIxKzBQ3EUtfr21b1TCI01WIrZhGaFHJ25dyOuAjfJZHP4n/nAGSc90PVW3qToJwpK2GJh1INGZRlmoO+Yvv/pSWBUBNDB5Lskja+FL2s1vtSrkRBMaOdO1kf5DjYmsiTckl1XWOE7CJWlgX2Za004FPleQ1ugOyPIuKNO2RbR8cLkZlbhJM07lScyP70G+PqR27ap1E6N4cICc9cBRvmWtOtxMOdrGAe7JMPpvSybg0UzvZqfFFTdRKTb0zw6vDzbIyIEznsuSnAM6L4AOIdHl+bSia/TwLY/8Se2l0pYqQ0mKlltsY6R7o4WfL6g4c49iUhIGYnD+bwgMSQqvhzhBRuN9kR+XkE/hH+/H0mIZhyXJD9+ouYqwAqybujBQkUfJtexuqh+i/D0olAjxMDrFS/rFqk7maM/DGi7+mhhEZEE7IgNJfZ/om+ii/f8k+6zYjxKPw4omRTcJEike7NGdEjL9mxmuSXIDLbi7sWGJyKTj5hphcuqtaz0pbzXcpoXS/Fg1mjcOJeOJ6i+Po+LLENPhJHLrPPgSQ/mOIhWVMgjkQD89bdKbw/UNmCXUBvxdj5BpKBdsHAIT3iKnBxS8N06iH9hDP7g84KIgAj4CfPteUuqTLPLPDAG9V1KbHVEiPKf1CPKrXIY6w/boN2EoknPtGvzUOjUENTMBoPnq3mrrzZ9A37xNmK0s9IrnZqwvn+yH/e3PD58OscyC/O0EwFMb7dSxAdiTel02y5w3fKrJeEsY9wdhZViUfPhAhwXUTGr2sSLlO+rhM08ZniMrK8o4cKP7BS/z6vvHca82VhntH6xqabxSUdF5J/O6auY4cdWat6ick5tXv65q2hYMD4QFEAvsWQHDlbAakrh1603pT2U6w899TBLeusLEcSC9aTb7V1hSQlQms718fDAsVT9dPMBI1mvspSMLLqhXwdK9jXthwhpjNTynQOa/h1d1m4LjKNLO6WfAnB6yJQBgi/fU/5AvN4Oi+u+hu3Npg7JM5xBi1pEgjNylv0WbogaoOeU5z4YaifV709R65corh46SEkeFhrwrgNXi5uImMxT8Pu9XrG+s8OqGb28OcPLTIXCeKjuQ/qmws9qY6KSVfzhIzDXgBu7hhTzuEffy91c++duqefSHDISWbWBr+KyUnVrgxdSHZm9ekpcbDOFFF588ydxU/PbWeFk1+RTt3/nlbWWnGoM2EpkdLuoj/1pw3RVen+q++iQMPOSO2nyZrwoWqKV+TEXf0KvfJsT/X3wRL35h1eV4vR/3u7MxyuByw4YZzyChKltEQDq4aj2WByjjtoc+AdcvH7ejJ2cOglYY/K0K66nX437u+mMmQaUZOSbqF0Sux27VaNJwhgzEKfU2XycV+FlZTErschr/SP28AxfszWTBaS8SB3UjtMvSQOBmOJfueDpec+tV5BEZ9vxB6SZNHuKq4WmT0MoUsmpAjGkANJRbuvWxuHlmgX2mkS3/UFW5YVTmp5r7k3WLYQ7+6nLTP0VsTmmhHT21Rh5hPB+Ffd3hOZJEr+FH47CLUmm4Ady1Hkq1eh7yo7iYNcXUJflF6UDjzsU/tgW9hXgkVAxcN/vVuT3qkiZgrJ49GuybI1qqP1BPCSb+DMkoFSz87SpPm7ziqOvCRr1EG2NqS3AXNkBuqwHGs8t1xpoGJCELQDkpSShBRMK7Og7ErcCLWNNkmq6cB6tymwvLysQR0BMv9Q5ASwSC01g5cLNDfWYIhLfiEBBFZh20eIW1WIfaUeeJP4DIAaBOpZi+6woqX3mWhRKX99MZxQhAlehRc4MSJT33NJLHMjaWwaJvU8r7lmmom0nzEqLqcq2wQEDD9fD8htRuPwbBk6M+LxZV0wWcigbIZq8Rb0zolKtyve3gzVHz4UTNSiRonmClOoSWLgQS7ONu5Trk4wufwm0OO36PGCTFV2HQaO97Ehh+T8LJweuqTFS1C21wBthvvGDbTPv5wkC7oIVMIjLUkP1TIKmKj8zbFsNep2vpg0b55YgZ9alCKhPtt2kVYIrJyxtw8vtPRcFNo+zLqJKowDufaFJueWQSkCkoD+/Ywpe6svmZe74rdmUcII9E9eNyP7rf29dgqwObnxl03dVhLF3H8B3jbrNgMUm9QmqagcKtIa7Z0vfKuELMU8wc62vVxMp8VMDoZGHVmwQ9PRBVjt9KUnL582Btp8uTX1Dt/XZnh4AcmZksHSdkmjiogbpL/w5/PwNwhvgHE3sWw8gKavL+V2+y0nmJntCJxwXERLQGW1JJU13UiRPEzrfZF2/5jVxLzbmDfPea15rjgSLn2F/08J/1G+KklpTAUKLdXiP6+wKs5e1DvbecrZMe5LNLLGUx1jaZYOr3NnFW14cnmSJFJFEbuAIXegIAxiMokvPNJuGM4pM4xnKSpQLlnWHAlKnUWQoB0wcOcAlrqVDF/SoL5qZd5phW/Dm/8ZqbSGe3Qe3dmT+/l+8J5Ku0p5lQPzrSc/1sq72vTKNEdnVowmfeRJd+HTN0J89j/pGBMZT99yzJayB948R+hCve7DCWteW9YE9zJIlarXgPYJK/EOgDYE4Z4KH7l1ZhIKfFR6E9qpkIEtW4XD7VqTzV4dOJqCWxezBH+9YEde3pHX1rdk5I99mw/y1m8YnRPF9MKK0+pvtfilXoliW93D9jGGPKADIYtAilrBGDQS2ahLjrN0rTAbkYhZ3oVU7A5xJMQpNcMx6EEaT1iTYyOKqkJ4wV2CEhlQXVzYIqRRA2cgBFo3X7dy/4so7vQgzou7fKFYZ01JOG5/WzN0kNYDBTuMoIrEF+kwSXztGlzeDb6moLvue2wsZkFQyjxQsOtwtiXhaMx82lHdcsV3dCJ2wK5ZLVT9YVcqpCVWt1FpEzrtOfkOP10bFffeZ4mHcmrqMyw+VSTUYdrF45ee0/VOMQryj5L5bf4GAiJTf1pk78C6txtXchQDBirR4x+iekmPO2TaXBHsqF9SRMsMvkU/GMRo2msPu5oiYBC4v3WhAWYtL9cFpUAlL6n8VOoSlQ/3LPRKQzPjzXY/gQadB+gDejJpRRKnhVbCjH0RhfntlwXCqjOQntlr+7upRMCMiqlAOS3hKl9vyyexeG19LsuDS0k8sdRPT22fmfhaFKIzmTt1TsNBD9YSO4XeHDHNxkl0s8MrxAwfpSnQTpPOqxh4+IqLu6r6IodQopnaZg5tTt86PUBN9yJwnz/2BJ+Awve6R8o10IMRRHzzrsX7or4SUT6sriAoF/FYJqzj/0AWVo+lN82T1Zxut1V3OBSk9szNl47Qu0kJX7kp+1UAOYKxHW9aS5J5wgd1nA8u5yDtKj+21zuCGi54EL8HGfysjsJ8WebSyooKSeSP/nxL8VCgLH9vAAohtqzRl5fCX4tNWwq/H5TV8IZK4IM3BQn54XIB1OgXRLnTPbQD7kQtf+tbUSTXKc+kCDXrpxWPjKQOKIwp8Ax9Im+X7yzOm97h711t7gKvLhbRUv9tvPCfpue1OtohHUj6PmhxHuldk0Hh/9zuKnaRW6f3+dydO+/s0S+DqMRo9GE0xZDKD6PzeDj694NcjgqKtQkuAgkYPYJ7HXZRwDOWDeYc4/p3PY1p41kMWWu9hYOejNau2zhPASS9KB8thtjZAK/HjvVk2fc5fHYuVN+z1OW9+aUYkvOQlbQHVgH7jCEJyCE2G9ShnjAvzAgfu2kjqP1Pzd/uqE7Mf33CvQRHGIyJfvGcf33ZhoHtz9yywh8qHaYn4HZZ4QPln9j8OX7wGtSDYXoZi/U+axoufm3wem+V115gEdEzs2j4JDZJgf0DdUyvO+VUCSqBfEr775kn1VScjOtmQ2EZYRSTICEUXbL+O2eYIc4Yzrnu44Y3v+lF2VNwhvUu2SEPe/X84srahlQ/6AEldfdxKyqmH1HCvo5p0coqdN4veRIp5F6G9/5VdgBMsnrMhCMAPe5UlyCjQpNRO0QQFU/pnDZ/cV8yF5ga/wZ3XGzPSYpduK/Cp112+Vv4N/4kT0kxssQ1stXn8uMhQuPhBBN4XPi3E90wnqu7FclXuPZQxyhYUYg4N8DnF93DtWNNcbsULrn54QWhb/GeSa7uc6DW/qh5hK/2HmAQMu0Kmtm1HEa8lFSVvbLpRDj4R4qx4tGORio5q9ClY3zYigH7+oh4CkyebjSJQTDWwcUBH5Ch1Vlg3LEeyFms27AU3olveoKmjlnHzjFQoUYgvkQz42dreaBjXSHToMDzdhNptxTw+3yUaoDjKpyerYFnPq1vK01jN166+G8Zcz0ChIU4FXiI0jF6xQQ+Og0P+DlIJiZ5JtkT23kKn/V/gXRtMXFEahi6d8p9mLg5NyzaZ0PIVTjfQfdqjwG/rmKE3EpsQiyWUUGnadMapHaFtVWfkEZgWRwtVrZflKqHYIbbiLpqnKJw7KGC9eLfCCrwjMKnkgb+o/d24fAAAyb1UuwrOjbxpX3AAR+xjHNfm2s4/QwzyeQZV1hqa/UqLyydEXJ45wL392P6SIQ0y+BRDGvnBjMunWDmNh+jQkp+t/ipYrJ60cFyS1bVfjAud3If/WZ0rdGTO3cppM4DrG28tXZReR1xG3gPG0MCIok9xfFP9ZR5aVLl6sxjD2xoZlk/FqsrP3hbtiRe2WtfaJFXdaSUXmQ1kyCbWwo5cyNf3UsKT3/spDs9rL5012yXQ0LROvxMjMDfvfDlI4EKEeiq16zFNwRiFUj+t1io3lrwfweobjDK0Lli3AhIZ5lBw9tXYmzGjXib+hKGnbJPUrmhaME4RQ+pG/8Z/cXUy/5eWJdl5He5iOcO+Z3/F6xO0UnfW9Hi/NXF5R/5NqL3IrWlMeViBI/bTWTHKdiyC7GxM3Y3OEiRA9XpR6wkqxniM/+7DWxXsamkPdMRIWgOFf9rrQT/sjsX2qdq+3dj7SavnhJcUiuo0Tdv7fQMC9KR/WsXtIPojvUq86ZPZugW81U759/6nVFn2TixYnpEooPPFocudvJGQpJv9Bu7uklG0+nhq85NCw2RopoL1kL+Rf5NnvxXbISRoUawvO+6c0sKkjF9e76EU33AC0ULacPF/xVVRJkjkUxYKXzWS3ZDTCNa/aYFIvGOIEmi4m70xdk1zMQZ3qlFjoAJZxaO2rBnE8sBEgmCO+75AjJo1smvEGWxp/61OAWajphI2qnbj7fLSEdCpak/2rnWgMaIdoE9a64G+06IjFF3BeiZnAPoiuUw6McLiBj5iU6nWNQ42oooYcaINc8+rcttLoxTOcLjKIf7a8B6N67MqyIT42ISEokKcXFrMtSNURegSujn2zgHFhuxIR3/awVnJhiUDrFWQH67lNiBw9DPVXhKR9j9biZxW0UyKZCelUuLrfJEBRYCurtyLW8BpASg764ScD71xEWLzDFAfQeFdO99frJtjrUodE7RjOtE0PWG/MSn8JW3yVjvVuBMv5SSIjZaqJavlnW2jQvJvaTKywDAjGSE5td4bm9w1aXv0io/FIxD9sklZS2Z66Inse8LGdKWG9+XDBZvKHZZvlCgbMfNZ7p1za3xIC4viVfgDa0dZaakfntQc5gE9zBrNwp3p2JzCMZx0xlfT/YpLQb8dg2sf3p/7VzEUHRx1kuA86thlu+bz/NCfyiZ8vLQmDCkQOKxPNsEQLySg3xj4wpg0tglYBb+pz3vcAop5w+/n6Tq+4nT1Ano0i30PIS7jsCwKFzbUHVl6nKWBwUIdpzUZBkP0G926Wi7+cUAAqOAQMYYviW9ntwULbGOnHeYQg9+Y0LrbFEBZe6D9RICsLbfIAjbKpF+M+vu+CYzucQO7VrmbnM0KLYK33eb2d6Iy3WBKF8imeM7lAFS8ZbN2UajwTcYg/ja2c/LXXsOJGMcwoGicLvj29NGVkcKw2cER/1TrjP4iBgE808gJsYqorsr+tN1NMrssBqUgu4mjoTqFiM94hd1ISklXC0cDdflxqtBCAxNU9hnzSeBxE4AyEl1hFvNmBKWlIDI/2DehO16SIjbnmZjSk28OQXXBbDw2OQXHdkgJQaLGRtL75L/tuf/zRmgDJgaqFYkfqdOchmdY2N+ymBvMRwadcl2MpFnzyrEZcNxTfj1ZmWta3KTxSRnBzbWrtUxRiwxNNOGgk2OJ3Ie7gSHHWtkF4IZWFlpxt3oNUZdLX69cfl/5PDV8npvX0dDIUNe+mUC+J820EGKvQAgdbqTQe8Z1VQRIo5+MnEzTg97wL1avDBVwp7xitm6I++vHd1xrw1eH67HxMR+BZfAJ7QRJh/FgU8ZiOsk6OyDk6QiHzf9paUcRNovECAv0VLgC1+L7W6cNq7m22Ld0WoDlwAjQ3/FpV+wHcOkeFUrDKjdkOErwL33uErS8bf0AEJD4SfMcJCNfz5Y1NIYw1rYzrvXKmTCWCtPrYS363uyub/8msWVNYzXx0B5RskaFpgpEq4NmveuardUwx7MdS3aWTwbiyGwi5uZg2eUxhmpQq8gYUyua9v7Y9yxKN+aF4DyctqYQn0hwkgdf/7vgUYsYWp1daxl+UG3Gd05cKzq4z7k1xnAAcyNGctiLWgd0YTvfh89BHhiIsvLOOLHZvJc3wSaT8OBQ76elJdbvUfnmnzJ+JOiTgwgTv3Djx9PIDG6U5gR4A/fJT+3ql2sCYDjfvHQaBchwrr9uFQz0v+pVYp+mK7KDE5gfMwG/pw5xblNgkDLLy+c1hqWQTLvp4HieiCjPm5cnMg8KcY+OXIbJqdW8ClNTv4u65PZbEzAbu2wAF/AVJ3h35gnTH2TWvqJn2QRboS06PuDwVq3cqdx2aET94/UbfMfCCpWmRvcQr0LoxvUPI5ceD67Bsr1wStr9mKktgIA85UIs7iD4j3DtTeXiGxNGWpPr8Z0gf+W8FqI7TKRUdVBB9eJbz/lti43up7gnNBcArLXyCMPr1x2StJj7G+u4RaAyVNB2piP+4+GWXcKfJr1ZwkrFGbAwQS1B8OjgNMV6Rn36H8+sunZGoJZ1tPBGtfybPZos2L+B/H83tPR6e0cZvXpL5F4vuWtRup5j/Sl6/O481I3hWffNSNu7tCJni+K/l57on1bw7MEWLuJskjnoPQVlWIs2xWQVvUOcGLs4k4uL5ZaGliSTo1s7dVzrZYe7qwa/6WTDJo0yjBy7RhR23Sp4C5hX6vP+aaw8SWl493VdZYEIih/b8c0hBoguQSoCKCamMBnupS2VRMVKwGrR4+tuaT8GRFXjnmNJa6yLZyGD7//q2xzcco5kkn7K+g5OqZYk+rc759+kJEW2+X4T0u+X773Gl3l5oudKkNqfE6zBKrb2mzEz7SrR5cOrDukiGjz3lo4bQxys8IdtnpFaUPBNuCd9S3/d3xUUyh5WCibumgLVmkPs/rd7pQiIbazyg/223PqXaugoSj33tOcmxJd7oIkJo4g2uuydcjVmI5sC9LyXuTfbPSF9yqqqpsApTRyQjLGNE4m3cUdfCSDzXNz6EoCzeMF7MN+qWQqTo3tEZV8CVaYKfl2Syk4f3PgK0TN8DlB8jMWKWOLOOeXb6G4DSGJnqcHw9qBoK2NfVoJWfNAh9GgQDwMgQOMLmc2Cwfb8T9SAd7vrSF2dAIQmrZ8XQPB63Jhmq8s1npzxFLQPxsHaAqZ/XaFJlbOUR0Jnpj/G6Q2QUDZTz95GIYM1iKe7hCzkQYQk90K+HmIiryOsHLJ0NCtehRCdB5t39hf/0zQIxNQzlToeVTv+eMgXXThdm/U45pC4Kn7eAGTojZhUi3XeigIjrjbgjEroZDTI02czNhHHlqw3g4rAHZiCOUIi/fGjULTBJfgbxP5+uWJbGAfIrEF0W1GPChVH5vQWefGbJh4jzbu1uwmmqPBQ3pxCVx3Madbq75Q/oFdjYUm8NdfB8x3yaDn7M0EIWimDxUh6dIk0vIJ14FplyV32MBLz2c8hkaMMt/xI0bGN4oJ/CcS78cB0aN5dwjPoFpQbp+Fgc9WCAQgkhsrK7VpG6kT9FR7G/q3Y2rq7wCX8X0YlJ1SIAIc/wADqnk5Di+tERyoy5t8dmFssnuu62EsvbKcgKppQHLJdwAx4gxMjfThWrKlHyJTYsrFucZkID1oISBEBVMrtgogmiCGM6MoQUAjfD14X7DSidTz+ZxqXykOT1Mk7Vtvjaq2mXYtww43x8K8OG3ha1JYkyIlcuSnUGqmzVEOQWoF3mQKRS4u0XN1V0L/2fkNilv3l48IzeJVa9JO80A2nvvxC6X3fBBNZCJw3/BQaNMtRUaEp2VhlDtd7K08Bw+4v6d4vMW8pZ8xHZnZWLRM9n+g2dbISK27l0Opu+V7+pC5DacP+u+dZ1L+ABLUvWlptEmB/4m/d6P4679aAVbvimg99BRH6AQHPdW0OtOyELAVW/3F8k7q2OIAa1VPEc8C+XYI45i4AQyyLPSQvGLFzwqlRnW2Xn8tQC/82L1MEQ+JzSN9NQF0brI3A5cx9hTEXbkDw94MHdXLxs1Vo3dPKjpanN+FsmmzUMtyNdAAmGX3O0WU3GzK20sZtGfNTfjEF44m+qj+QULFqA4Jbc9SLlfFdQl07QPQ/mhSPLtqB/qfY7LRraIf62ovPgLUrQniDKlGTNRY+xgAxUPtXBBizNECsnjfaNKzBP8IUWxXAw/+xzhSQ60C8aos8Q3tCuAVYRGg27IyVE7dP5auusd3wUwXwBFT5PktIG4IzCJZOxQ2/8aus7BGYcKSog50ILwmEVXeQ/bTTbkTOvCdXJmsTm74sIdJgL7zghotnYYwQhMvpROzLwNyY6wrB1NGPOR7VweK0i3cbAVmRYgoCOJumHIx6bIseUiJnAbxXQFcrIJWk9oMHMy92LsWqNw9cLy2UZccwPpqLfNgX0MMXz/5/MNDah569zNbh+1QS0hDaLpOI614fDZvVAkt1qyQXsvUm6gxI6WqKDu7pHxjBnTsM9fdmgd+xx/1d2EDGp0WcKPDFdtZ8STILHosd0798+hyPaZ3pwje/qoPrGWkI7/4PUx3D2sCTf7JsST9QSfwILpmSXk4CJpgzk4JDChG6gP9yY37Sk9lRPDkTQZBWcNuqQnZWLdAMwkgP/Ar3f/F2nt0E1zbenev1Z5JJfQbnuqeCHga6n1/IcGeedihFXSbIcrp25BX8EBbB2n7ERmSz8NL0KfiNxGhnl3N+4PEM1hjtEcOaC5sPodjRiWOvOVl7+RJ+H5JSNM7d15f4flqJJoGJnof6Lx1PpmOF5FdVuGRMRJKPp5wMnGhK12wXZ+8TJptEjy8hONDRpZypANGP/P8/xSo6LCwkxabZWsLS0I0nraHa7AygQRrr4bj9T4KL+IuINPuLUe/XoBfIAw0eqQ5/KwRLsb/y3ofr9CK6FmPKfSP2uYWRamGuRI2PBIG3g95747DfeIe2KLM3l2rcbSTXxWQtfJs+sMoW13NTU5OpPYgr0fjHOuueCk9aOn7kiDfwlizQLcNOsMPpB6L4SkaaljWPpmDwP4RHJqqT8Xd/18X8rziYrc/pLWo31TIjEtoQ1m4+hYpR8FwRKrpukgRVNk/qPVRSY+H7fxCTkMdIbI42BaRKkk2gcHJMlkCS+B2OOy+r7ehMUmIZvgGTgAbJJEUYwEewCwKZW4Vn+XfAyxO3KvGQFsspNaMmxQWMZ0u3+J7J25kJevuUUWAMQI8/MNt0RgorIcpriz5lzp1aLrAdpOA25iuj9E77kqy/TJ5oIYAkm43iROH6eebSSdBPnG+RSPThg1S4nZbVnrsUmKRsJjUa7o5bZHDliRpcf0tj1ZQyablPssJXA+iB6NOcG8y2HX5djfgru0xUuut39I8joadPT9Ym7FjPaz7bsSD8XNih7WtbYO+mVJkSZrRLDmyOLa4tjA3Eh+AfIWflXskYyXg4EbHYbaoTl079F5NwyKk/ZcuTjVNiTsAOSZrxXeRZGw8HLUdre3tTfz/RG9uWdy5sGOY5O0bvxigvBXTsWHWkca3/Ij4zo6C4jQIx35opX/Z5CPjW76xPngVDjVz1EFdKu+RGQcBh6D1E3rx0YvBk2Vg7QZi7KH4w5Hhpu9l2zr7hD9oU0frqWgp3Mmielx26eDAu8Qg5/nmrvhxRzlfVQkmEX74JMaoZe69a4OF0F6P2vIh7kyI/9DCaLdPXxt6+7ILxT7sMs/eZWCxMIs3aZdfofHTLCmedroYt9G4Hij9d/4fRlEU+RQB1AlUDO3DHKP+R0iTLs6wDbP1uclIUrM9I5FCEZ5kU7QF0eBvzZVDusY5VRL5Y8JQ3Kv3El6rBoBoOt9L3AMsKnLFeHN07Uq+3xmqAmOTehyjekCnj4Ci+WZOjk2aU1sce1DJwA9lgeLLkolAOyA1Y17DkTjbELC3LoSkH4vxRtLGOLpOFUJMLkd2pPAQGV7CoZgfqtUB5DGHy00Kuhz/OFhxcdY64OCP/IVygE4cuPnGMLMioPpUmG3zXiZ7/nEjwDvdzn0u6AsPBXmlejdQZFxGRI1uk2ctSPZYSlYQvfG+YmC1RJYngn2WL6460taI0lddIu5zkhrcrkvO4ZOKz9hnHkOgfkwtI5+IboJJtFHVZV0Fgahtjmhxinx+rV2iHhfta8CTdleuXUBVGqMZYS5B5xby5EYRTccxhQJD3tmbcVibAnRTJ8KqHzpTLePbzbcGVQy6nWI6sNc/0lAqK/JtKhmh0SRHRNxgPvgy5YXycVGvX6ya+pJzReqrlaE3O1/ll5D68qjdVZEH2SrpOY1E9CAFQxl2Qjipb0xw/0k+cFxK0MTJSEvriYbMXPI9gsf8LvOhjEa5cqawmLUggKrCkcgUe9FGAyl76pflrhoPMtB7hSEgs6ljo/wfdtwVy0aaaU5qawKbaekJ0rvB3mFbk0ofT7+IrAihzEg/iXcAoHRHc/aVYGfhQd41qnWdaHy7yf6Pkktmw9CmErQrQQwUGH/cPLv31LjIwedrNPe9DDV7gnOEoINDF8KqxxfERNo1l62ALm5UTbTo9jb1FVt+8WKLPFkNon60xovFqFNe7Egi/m9lTXMBDtSTAwvh3umyhea7wrT+HUEZtIFDL/VL0P3GWEwm8Pw0UXr7DgPBCTAmdVRM6b5S5Mnf4lTMJKmeeziPmP5aSnVAi0233x83qAxe4rcsdMB+rGC6JwruhX45tlK48p44tS3nLyoHRFCNijKOF+577DHnappeOyeMvjIQidfXQHjeHjVW8eQhfD1KRL8CRc+NaoHgMiD2jmxx4iQmYdINAYLSfL3dZeks1a8SEaFexFucGYnJiDmxcei3tLcp0OYbHMh1cBBHGbs7ydnmdcyAJ/2QU/jqslj27MbBWHxxSFUYiO8xzcCCLBer4vdVC8MW5IUGObTT56e3z0mqpiPnfEK0uKRpufDjwUpgwYAa2rl3/Oas3qfcp/XxQ6XMV5t4WMTewhXbwqv2RLUq9FVFyVGn/wiOp5tyDFBYSZlZR4oNe00VrpHXF1tckRexy06l+GxWS4lZ3WT5WMPjR59V3RzISBSqulnM4fDJsashVS3Nj0Kr1JBHjgEjPe/GKl6f4FnnSXmfOuWBRaN4a3Mtq+vDx2Ksa65C3msvzdowOCrwvrYn7DmQGmexnDf5rSRhcpQS/RCeqdQp7rHNuk0xeB+g+NyVMKfaZSQx87KG5ceObSyEJBqcs/Qn24FU9w8gSFsch41+CKXti/gPwik6a3Hn7Cw5h2gAODtFdrTn80Id6hIMAN4RsbRRJNa9lzDdUqlkJ/kwYkiuVPcTO3DC4hbBC/PjIVpIbWUX3K5zKjcr1nleN1haLBCHBkI1p+U7Ef5aY0UjAKfejnqVciVLy79EzPARQ2fyRw/l4tkvP231/67DDQaHoOxc0WXBZOM3dNAGbRC/JAL6JAS0bl6UCN8Z9MF08dSb1klmL6+DAgRYJZ4xAbUZfwP3bD4OFd2Ab4gDz/sZE3WTyO8b/lDkCyirYeAbh3e20VomWfpeBrQpLJSGBL59Luvw9DHqiKiyLImYdGb+vNH/zb9NRRWiubP+aaW559WiQMOCWZ53n0O8dy820c/j13afEHxxLT8OHp0aYiCmO+SVxKdSjp6Vh+Ad/U4VXzuoZqdGjJFx5Bs3JFp7pHypkd/FpHBM2bxc/S5tCPhwFhbzHRcJ6Fvv7VSlSRTytl5lgGJ5kn8pGiLIs/6kzVjDo/jCJ8zWjKeHP5vIoFbZwiTAxkQrAADqcsadndszUqNj10XPHXmP91WJKaNXxQq9o/kWkQQVAEIG4TmXLz1LdENQqIYoadffNzAAIB/aBKZjegs6+XiQ7Vwd8nkivVDE/d5yVYVVWwApjlm0f2I7XPPzQoxkX9gRtF4nco0JHpU5PYm+RI95TdJY+eF4zG1B7fFZ84niwpwm8CS9MNYPgoSztAOWhz3SrPHC8/8ziUwJR+hsyBV93QRG4tSs+ldYNrxt6BjlPE9/MUwlaf9NVRwVM0PIArXToqov33OqUtAIJ9BgyoD7FKHg0+wYiEJ9Zchu5n5N8SzMn1qKxzOj2WCoyPtDppAADWjxhYPBoMgpwQrZE4o3E/nfH97rbAOxjXpgWleobfKO0lZg8EvHFrd9fHZ5T62ipqOdK/k7BvBEv87TKhG7tkf8RLUI2KcnH3DNCWcc84szwMzStB8LOYARYkjYv1tWqKlN6ceWwAOVncaTr833jhsri1tD81jGK4XGpjjHDm2NZUDxFYuFnOxpoN7/pwGatXEz1cUySXusoXYuSv1LKl7CjWNMmAudvN9m7dhiVMooFqrQD5cClo+i5WBlKSoFVOy441cv7dGyBKqSNUp3C+w8B8h0ntYQGlHyvNZrVL/+FzuTmMP85veL+ThG1u0w6siXZph2tt1SGQ+61XWI9HFJUIgl9v3dCji/6ARM6Wo1fhQew5Oya7ZVpsGiMN0gA/AfneG7esD4vscJEzNzYZEFC2s422vDXcZd4WIXVKb3PzdqnTbDWthNFj/dtqTKyRK0N2qksZgNpjSaShDkGjIE17SCD2NPieWzBgQrNgWWheck9shLstMU//I0EGajL9ut4fh7u7akA2iVyqlHcZWjj/9m9eKeESRT8GBK4GZpQ1LnqirgouAxHBwZzIpW4xEkbvCkDPdC7XSav1b/hkqlKfLIzZFz2LPDRPCWVDo9ogO/wPr/VfRcues1Q/rZ6Kz5IXBp89zz48aDDjL20yJiDNtqRieUQ6AsTOahBBpLW9bWZsg+n3busdkcoL9WicMXSVz0NcKoVDoI6aPUEfh4hAidRi50n6P0RzSnh0Phv2IRQRrqjuajv0goz+IcSclmMv0LO4KzFWV9GBcozlj9yUwhopeUxRvwOQF0oMwRKl2R6qXEUy2EG91ToyoTlvbbON0zgXmefWNiyY4Uof5YBV481yOELD5hHGP1QWrTXABl3w7eBhQ0NYwADFwc68xAPXjEJf62+yl2a8+7+helOQY4H9Isz2QoQtr3SbCjXvP8uulLJpzHNe6mI8//39TLS0HfsRhl9R4KTfyZNOHtTB6H3xJnYd5E83CrJXEMvRpyFD3EHPXWfFq5kTfvTUAUwm7WU1PBrdFwJU+3kKVT/w2mrr1O0A1Lkq7bOp7Ck3QHp6bmYltYyz7zXV4FYpnSgM1Gs3ttgjPBfEHMtV3dTuMDBSBHpxvhkpUPaC8COos8LyNB3ItPwjyj0kiqSqpAExqV+1NjjQXyNUt6TCCOBDaXQJFcDbwjcfeg/+19le06AYyKzdGmycO6s6aachekDkpWZGCqrzf9ac1N8P4leg3tYhfGwNkdMY7L75t92EwfNxARKyxELq7wA6F7KIRsuoTBn7lY1xBiuv4jX1xi3Ng7A5NLAq1jqFj5DAa8tocsYbyJHxYT1LuYwaJ4wYLcU4ltNBRiy46R5jMNpx10/oN8F4UW4L4fwj9bx8c1cmkCQeWRiMO6buV3mv4gfekegZ3Z79SGGYTqsP+jWUYWBJ1iA3+lBmOqskM1qM68UZPRNJiN2O016wP3Q2s5vWAfa/4pHUVeVpamPPIRUQoJEwRMnbsex5+1SJHlTaFEx0epOpt/4j7nNmr1pluukWCeGhcicY/fwNOiVXF4ebnoZAByBrry2X7WxNz2+ActoD7jHoiJiiKo3vS8vQYPrv8ACMDUPh+TTMnCWNd/Q7y5m8U6toHU198QUvFkiz1e2TieLVnDAzbN+JOpLF3qFQWsazMOrW8gDH8wdABB1hwUQk5VjgNS537MdJX/0rOyC2baEXTCeqC39ClhGDOK26cE7rI40diEuzqPTNpeXczxnakQqFz+pcOwbzXkyN83GB0cJ0jyoXpBTIi1xqWC5KE4zYVC7NzQztB59guskjKYUg+ZJokspyexz6RpWZrCkesHhW/uNXYLa+gahtnza+jaaXIJonz7vp6Vj2FtseZkcan9IhKqkoPc7whs8P+Vb/rQ9LQhCDZCSTs+qQ3EiUu7Or3d0DkpPbOTUnRD7FOXyjC9FkWE1HWBqo0+kinqI+5tzOOO0kQi/dpyXocnLyz+7JERK2pIBDKRK2W2yMgkqYENdfejgtsWxke4/I/zAuO2351nciiveZ1IxeKKvAKd6Rvu0oQfByDMo+8YgBi1TrBfxmAAYwY/Jb4ifDzxl4iq5PoH91ttNBbsxDArEtvFvuP/15gsO8Xeck1NQs7Q5XRwytdB2V516nQ5vY2+BvGiqT/0N9HI4DnS4NfKWQfDiI/SJjC24X8ZvMZOxe0lAq1BiAmZ7qi1xxbjbKJALUzjpjuDSb6WxL7oVKOVlGfFg5gFme8gs08xUAy/hk3IsxJmNs5aM1EzcItTeb0ykZwUeSQyJxJkfTqS9VxN0ZaASsuj8YPPES7k/QFszTIzXZzTur1PDS2VDgcjZpM5st8ITGP7gL0Tm+CtQwFuWOtnAIQgXhEvapNyUbJSq+jeSI8mBEJyEZG40krt4PeNTZtZlRszyuOoiunF1SxzI3GiT/Y3zgLiJd8GBMFZY1HNSFMXDypLrse0z4AgVMBzIRsxWSJxAfsCIf9suXQx0fbyKiVbJqDXEdk3e66kxQHbuJJjsbOBDYp0IGhePZeF4QQw83N4GpCCAvUE+Atp4AF+R3qXxvHG91rVfy94et3l7K9W167PLPwnx3HWnjb6t4Ik6Qru0FhpnYoP+HXbG8EQD/YpIShjT7TRP7FCg2RT/nr2f6w5QpF4gWDaCKSMGfdcmkImQGCV5Zq5q673LLE2o3Fr3tViqR4cAHBs0Et1r36U5S+qXBz09YiQ4K2V69/YGWtUei0GZUujbcdo/1DvymlfWIvx1HfS5JgVhXUiN+lKTyY7jYfGJ0yELThUdMebkfD6rsqb8C9wh5P7ImAat4o9UeVJ0xcPgIGVizhQ6T9pX24UDa18mDsnYDDF4DauiKj4bdcqJe8N/3R9fdfQ8tIl68jfMBxCsOpIocaDgi3IRPLCalPYvk8JduwsMUr1eu6bTBYe0m+lE4EDcOqJ0UKdKRzUJRnp6GX1fEzaeIvrqJDgJHYZtubvTgWqgwoYT5BAyO/62wUpqpKr/tfnQW36d6gFwbCDFNBoKy6fRbvueS3Avk4N1OFh5T1sAlCIjsCeal4Wuh3o7DYnGCOpKMSPrHCwL6RU0BkuoDHsolnMXGSWrImnm+YxIfLX/OKz5PCdk7MRhkihnZP/YhrlXnl98mLJ2VgDdKmupQEjhzcW8dgj9KtYtYzJEuQDpAkcBCZPEhDDS/U4O+kY6G+55lPL9qHm42ws0cwqr4QUo1GYg4igRDiE9xADJsnuc+6Pv8Is5N1PN7fBzoS+IXA13QsQcuHR+9H1x9sdYofKy9WKCErpDi4Exkk/t8xIIhU2xaQMd2jkWp5Y48vkWuNfuMNDaruWUo4bm3Zzzg7P8wsjsinB1a1uE6az5zcyujGNU7GeI/fqj5taQhyAdqb1TRmcc38TxBDt86GRdsIaevZCihNDJWq25pDR21VoLJMuIpWJvLBAt1oLilR3vpMAxLXywL+PAELNEuDQoK0uHXCCfk//f834eEQLFXtEnfCqzRGxFKK0olUHw7Dl8ik/gkWUsCH9eRAN1Emq/X8cRV1hBVwp/j7GjTtzKptabCtmuK4DB6qOWbEEMGq7+sofs1LxHw2G9h1/AbXcIzmv16fFCGYwC1/y4ZAYwKX+i+wAfngKb8HDq/HJRPj2e5FY1lvJbbkz+sChNaLgPNpbkO9cjR95HXLyjC8kB8c9p5Wpo2vGTcVKTYJVJ/GzY1HQOF6oRrDskN7v0C+7lWx0sbviOxLh2WU22PHz35Wh6uMJTPnBWBygHJAypTbzhifeITTPLycAdm3zdyJgXqz7BJUeyUXYduabesuMl1IcLH3Bjdn/qGtKSN9BNl9zFntUZa3AfbDSVVqmdFiUJrQdScsTg4w18+0b1qOy8EB4iTJ7UOIgpIDnCjp2EIZ7xtDzcCAj6KiVQTv4zQsuZjArJzFj+bApiFoov4puMKu5mUi6qeza8mwXG2ZihAlaS8hCGBSuPkIHa/GSX7rxkBA+f9WSLdTTBaS88vThz3b1oABSJW/p/1TDLoSTI6bSWi+NAWerShD6SQY3YN3gc7Q38228K0cKC2gLpvm27MOXWkm2bEbCtiyuD4Zgz5MpHfpR16tKaha1Hmzsf9yF/kYnXch3KnnJ9sbmtY2oZq3Cg0rRvPSzjNCrbkj17VHAMnx3tPlZ8O39z7QEQjK0yQm/tcOZaWpl6Ym8JhX00ntveJa2ivhN4Ihwtbkrowy2F3B+ldJ6lhvJVnef5+TJAqy+57Dv2q5Poy8VZxDcmgOt9TIDlIg/d4LLc96IgMdJy4QwQY/U2B60AXukYgztIYxJjGI6/ifGRp1RSPWDEjyQ8o3Ud7wCixpGYRu56r/K3E/ElbI44pv09BHJfv9ozAsadnNB6EKlbj+G0XpzSGLt+3Bc3czM0bZU18gwTG1y85SeiOUxQcR3C0YONn+XBRdg9XwkueG3vO3VWw0R4tqRZ9oX6Z+PyzeGu2BN0FJ7bMxURB/SYPZmzhsWNuHW/aU/eQ4oGmliKUd3DErYLAdprT7lx6DQxIjp5fG+HOOrgvt7s1Dker14bvbRF/l3BOK+yqgw/AHPOMjwJPsVDK7aa4Z1Tr3xhFYeT1A1wcGudvFkfHrb4fp1iJzyDYYJGcRo7oMrsLRIDefS2VyKiwAjjpEeZJ0eepv5CItcVODJLS9rUzGOgUNaHei+2jMBWJHAdxlhxHs0vkiDWGJ+Jk2tu8NgXEZrRK/N4OE/4wAvyPZsWFY2tv4C349rs0jmxejCMmf8Nl019Px9SA4pYnLdj3a/mXoCnQnWPnun3KxnP2TsxSTnlz9T9MbLfpHMvKCW+d4dEMosema58T1lcUCKJRwGmHcSmtkPz4mrYat1iBcQinkWzgtYePQCsmQQCZXtsry/+84AoHTYLRCllUcOi/76iWBK0lZfL6VqNlFL8zPMLLDkJESErBpaq6gPTjEeD5Dj/S4zczhwFlplf/+vOHxQQhRIWXjY+o76zUeSZkM2tmGcqCarh2ORBXWgU0B1szYCvUOouOujRd9thop6gs4rXeX8BXh5dr7CL8SAHHpRtGzFWAuC5Y3FTlFXm2/OGH1SAqDOgw8A9VU8LskdvOYo1ptJq/ev921BErVkPSZ0EQnTxsU44kbDv71AFGQReN+iizehVyraF8WWfSQhxU+mrXdwjbUgod2p0TTkcsN9aQCOsvovNd5O+HLCBxnOEW5m3li3J4vjL96PIkRe4GdwHQ2dQuHxoqBzppZRgwjsDNmMsXYcq7CLqx35Etdia7LUcjhffKV4ITCdzKH2oPJwaZst/Vlpb8L3asLNCnEV3cWTEOmOFqHSWAD8Fiup2cj66erj1aEjhqmObhdSzS2OMdWQwKCAhF0zP8lBf9aqHkLKGkAk86L27Pg2Zc5nxoUORIFHDy10b1OF86xSz/JS9uA4NwvGUF+J0t4GK6lORZD+F4kXfMYi7t5Bh8q9uSqlqmhkk2HMVpxxL+ssyET5tGTbMUhczkbs//Fj47mgwCTgf3tRweowTaO+j4u77x3BXEyrNVkcUJakJKxbhXzCEJMFka7SpHmKoIjmgLsuc2VakBFqNeBHEQjBZtMNA6N8J0UPhUcV/jvAOGXYgONgYqUoA13W0n6E8svFqlpjDVzhLnYcV5YLU2wyl4Kg00kzN83N789xvBX0UlNx/uKX/MRCqEQBwmCIcxVqLtkebO8fFeuiAz99hPuk+h8pKBpAlAVpfQN1JH/QpZJ+3EPFeduirSqpW3MzNQaWYnmqfdqJbXsdpiy8JrzmoN9hA3BnG2V33fbwPruwi6Exr8D8Qi21TJZ1rr1eXIdQWItNlWxJPmQ1dNe799BJ48Dvk9hVozuylrt/eIACIye2gpNvDv8wyQvc+31e8jY73eY8YZLoC+nQ1CFofs2VFv5bQIidNnq4Wzh6pvnbjdshdrO0zca94gfI2XIKthfOs4uf1X26kXDcOFO4pM0z24wgGMgTlEGnwclbMGmJAunTs31f3/mMR6D9jKtQsRclh0KueKyazlaIKv+ZC6s9xL+qb6e5mHYz7I9YItyoqDlrt1yrZ3sn5xYsuTH/sM81SD5X87Kkp1BWe47LEzm6GSad3QBnfm3WuFUUYF+Doi311KhHONiJAC4obgdVhQujpXttkDTDtHSFkMc5CLQBOJPlwf97bgCKpWUtJ60uTlnjBdFE6YkH8E0S0ATj/4cu2MRWrby8odLiYkvbvvq53wSlIvUv4NchFWNS45/V1EwnICQJlNlLhFq403yvvTzJXTPu6TK5qX9/FkOxGwQ1KmRpDC92x6405SwVPCqjvsa43Ju5rEyUdhgBmAVVA84K0VcKL5ZZUkZXbTgn9oQZx3QEOSQ2DP4In8djPNIo73P5X7fhG2lBYqtUDHKkLKqnOxPdZS1EvBNTsAQTzdBd350dM4VWuw4uCtcSPJnizXMRgQNAdIiaE+brhbCxKvHsuFUi57Rg40C/dDwHYMSE1qSR9L5wrCXACdpFcJkvatLvbTLTAPOI8dgCyiqM19pXSxc4KXUUfyo/xWtszebJ4YTr4lGmawriMVzgNfb0V2e7PRxCKqTWRlQKYrUbydLwhooA9B7B/a1rYlF1E7fokFFACyaSi6sBSyCbSGIZjoSuwLuV6SWyG8Q19VVEukebM0v+xMkkF71bDUWP5yx6uUd4J+hwEUCNlDKO2Te7DuEtn0yPbGPUnFk372CRvM/uxYKjgykQgUHErtHqe/JpFamg2cS3PlgelS0AF2EI4jRFki5bE+oPian1M6f7KONMKsoGyvanEU3REqBVfXz7mmYZbRU9Trl6jD0MTlkc5SWlvrzZ5r9+y1XiPjrabIt6HFGDxAiKN8266zYXH0Tifxn1atX9qCQPHjNggYi+JnJzk3CpaiFmIyE95BZWcm9W7FTSnGYDuD/zvqNSOGnxDBas6ZAfvW3PNRnqFXjqVjXQ02YBu8AZMvWJr/Q15/hnBKLSNLS+Yhe6Ea1R/jUatNZtg1uMWSEqeWMoXil1r1DE5cWhDssgUP8x7tmeBoiHYJXjmgTVqWEmg+cx/QdJMr1HfVpS4GFAHQlKixx2AmUt5lg/9mAbdiqVMdScZLaHBTLNrcizsZ7Y09WC8jBpneFymWp1CbqQpJi50Rvfv2RL+z0EL75+PnpDWUw6qjU8CJCPU9uU57S/r3SjMS0eyHQyI8g1pmFpVnt3lCQHDsvZfnfvmEql5L9SWpY/6zosZulnAt7fP57O356xnYdgCrm+/jjjoog6d9ny1F5Hpn4zu0Nhy/ln3l5ly659jNQEJvWS/WB2eXLMuoAqxLP9zL0bl96qZEAYUcZa8U2MnNoFEgBkK/80PInsAXc5lsfEA0XIVwsijitt7TcUHAk4XihH5yUJQ/lZaMvD2gUlPFgHTqjKHnjUGliI/iBmxspYo3XBrM5prq2vwIf2JPv+qdJ20OG1HkYs1MyvasIC8zWK0SRzpbwiXdcrPUA4M+R32Sp02rRjbAVSa2jJ+H5UO6Pi+/X9QT/QGD9Pd1uUOpZe23sX4jf//AoNUdJ2D+1w9W3PClFEldarT+zlyO3cm+Y4gjDRC0LiXoV++2fRIG2m6dxpnxOHlD9AdQ+Vw+3g45Muc9JVw3Q1Jm4MHwLn170QNQ1e+EhvWO2yJVmnftm7tMcDylSGHpawMj9ytf2YADKxdUDWyQ94JavonPntgD553Mk1p48zp0Zuf9MuFJ2ZRt4zuQgqAF/tWhJUxzDncIeTBZe+iKwtXInx86Z7BBErwt0uBeTkjU2a7LUkQ9NvLaoYuVlV8nIC6Rn+IOD1DZiP3JLjSsdozqv+gl/Osc15bGwhpdfckCJOOM+KHs/YeWKIn7J6Km9BTTMrcHMAFD6FxFjWbK4KeIKqkvGMSBpSIFOFXaKFQtuYzlgQkFi8i552Rch5551/5fVjxdVxFEKWR0kwumYrX2fq3hiFv55hIldi2Ycx1qd2Ohjei8xzeneuhf1tojoC4OpPrM41a2RWfj/kyxvByepYpt+f9pVz8gg0UjLpDCy3sOFlGieNtcFflw7PHzlzvA3Beln5/acMxCknUvaZiDpz09hdKQnKgy5kv2GLoCZtdwnJ2yQ83V4V3ubXSzHKyocyWNl03uNmyFtLmLnSHzmbVERD97aQwa3ZuoXojCOfxCRJBMZVVyWi7J0ez4snVWkN+z1MonPluSQOIkENb3WOniNYbw+JZHlgr+W16tvL3BafHJBQiOhLBo+1pg3jSwubzV6+z8jo01F2poF22D+Ff890hRHbulTPEsnausGHy5WYix8negYVygnsH6cszxLuKXJax7PCqiKzbyt5zgwLdsmSSugDMc2aFBe2Ra+0+byLITBV6LKAGl3Mgidpki3r+dkHddqThNgXrtpGNEw8rlrpZAJOGVUq0gO5kBo5W2uImfg8t1iQl6+4ZEZLYMGe/O6wBFHdJh2CE8SFlhYHhmJtTIxUqRTPFmUy59RLemnVr/w4BQSyKr9sC+8qGCN3vRVFHmdEPQZ4tXGvDGEBiP/y4JYeS+FWxlKDROtXwbic+YWbHaQ5Zc6dGf0dQw/67InB9iuwRiFMKl+960Hjcz0iotz5z0sCeEPgo5P7ml5CR7IbO7UrtjV5gB7CUjnVRXVHXVciWT3UNzuOAnUrJk4dmBK4Y3+0AMwesQSBK31psvFUwbqxIHMvld3v+AufcmIE+a82KgQfT8gZe4J2iKrIMzIJHkk3uhPw/x7WRSxubm9xUBApwThSllyVaXxz6hDbUDtuVMwTWUg880b746a+FMZAlpxEwvSceyXyJsLsz7gEWT78ak+7jYSGnBe6zbg05OizfgC0bL0UHuCT+hJoMu3fw41QJG+ftZ9X6M47439DoaLDMQOTtWZoJzLFFPzuwq1rAj2G+s8ucfYYOOj+CckbBLzSkE8cyxpmZ0g5VSJr2mDjk2MnwUkZVrm0spXAeaQU8Ssv6Em6eNIr5uHmbZHnf1SiVbedufm9ABGESY8h+IDWa80fRPOtJTwlikllT9/N5TReeUP5Sq/XxyCnTbDfL/t3Rcmi1zLlp37k/9fm4PgZpwWUAcava06EluIB8/Uuq0A13ijiN5NBMuQMlXulesymn/k/K/frwZSFMljSvv2Aev8MPRKKjxL7eSnc8E7a9Kke+xSvldS8+bLsLu53PN1qnpqlInoNIBpS7yFGj69BNvAXuj0L4y5HSa0k2Ru7/w8iacrQiJnU3zG2+4SpVJZotoS1tg8dcn3Oj2QsNui6M/BbQqTEO7zEo30px03ThoLONouoF3LfCgTkZONqqbsnfCVLx9wgjgqQ6nA8tiyXnDxWDsqU+549xXwQzl7KtdnfTLFiY96PVBbDvH/TC2zqAZqrHLjmUrYh0VDVD8j99Y/RZHKWUp/BSY2aSduVHDidGrT3DzUXvbVPCIcKhmNTbizaL/uW5jD+D095jsF3U+eU5snql1m7oyfHWNpQLuxKrtoDEysSrmox2caoSA0w9V8tBFbyJAAYcASBrLdG/sfd/ZS0Kkm7Fq5mfY6SIKQx8FZL68D5joKqQ+jbgY8Vuh2hiypwnAuxwesnks7qeRx6Ul12iQtPU0rqtVQ1tHh2fotAMWV2r5xhlY6VfogQ8cWjGRer8rSw1mr0FBDtCicAfKO4fX4PnfBYvxArj4ks5/lfVTMhVB8/RBUFblOcSffuFVfKg9w20xNCeE7qO3G+6T3d4xKfBwO9VnotsESb3dVut4U5qvq6NROySUGESS22haOMJvjY19JtoMy4r/NpPd2RPBr1hRNMa1HrmO9um9gDcYnMULMOVejrXj3Vv1ztbZXII7Qm1mB4dxIhKOBA6OZI0RZ6P2Mn/HwNmuTBrK9wIf1borXyjt0OW9s+Pw1rCiqmIYNbspb8mIE3GwCYW+RdWLZi4BGL4cSuek5GQZ0fuKjLmvpAVin2JPpGtVgBgHq2q9JnbHMnvbtSSYUOUTBeFM7IX+rKbLcWualuJ1URtr9N9IXsRUZ6xkRo1ljmpipQoS/PEA53Q9MEQs/EyiKzgOvAo7ZQmAlPKHj1HJ9lOa31F9wWPhD0lm3Z/OL8AQp7wFSaRFjr+X30R+KHDDAxIDydejQZXNCQP8p1uzMV1ZFox6V5CF6wvfH+6478Fps/xzfXHNK8nvKNHBKh6ynarT6jjdh/lM/mplEhKMZRiY762KYfg1anblIU5T/2SVubT6zgQEXpr+NVymy73k6gihX2RbuzjeIKCZXgVibMHJC8tqJj5STxlFD9bD/7WuEQ9NIwGZ/ZvPV6MK1da16IP6rTr14xaNSXxI2d2SKwixUX4sb+wcvXza7ct9QsbYsbPYLQRT0TwvQtOwFsd+a4Z6/aog4MCAqpp6oArL5iG0t6Lo3xczhw66rLP8h/qybf7Ffd93PE8/woTeMLIf9HP5D/hJ9nXKlWSSMOjUHvyZbjNiTJrNqQdQv3HtxgW7UNcrfT+Y1WCBZ4r4CihTTNQ5R/MNKDzyVsKVNpb9Vww3gPZa+bzbt4eFT1zziABe1BpzVOuaGc/cO671t+1qpu0VpQX1HDzWEzzv4pksrQS56WoxJGBYdOyRWBFgsHyoI5P/atrTqL3nUwUIKEeobmfIUifJS5RujtOBLHL16ZuLzewj5+/P4le2ZWgOPhbVRTU7vZSF0oqJvyeVDKNa7YJS4QalxsWlwzmI2lBtf0lI/GnuPz88aUefUGnLPwM7bNc6Ub54OFKJoRIOrbvRP9AtMCbb7v+3qigyHeBwCfxhCE3FYsMD8UUkremTNQapu24MWP2mh274orMdw9Luq0FwYUtD2ij8jYbCHG1KnoxeybI13ev2SacJ5NvZMozVLtrROq+HRcgUEZ3Tt1gg/F5Ehab2i4K9Y1X0BRp8qzjEbPrzKhE1ZLmHEA+SMeg/qhQ3D2v9RJPV6mAqTV5nL/nEy0HEgUOJ26OvWmyKnsQOCFPY8JAmV56ubNXKzD7nLlKs/lheG0wL8X7mWWqfH6fK1GhJ0SCH/7h9NisC693cdYJtSmGPcfBOX464R65YFXV8yVK/pKtPn9CHzKxb4eVflB8GjORp2BkzZ0kOSTFC+yv52j9/s2+x8S86MWNgPwzk7I/qhigQJqIpV7K8wd2wQITxnBgv7xI+gvH7t7zWvCWr+K09wLyJhZEiRIV/PUqpNGYoDLxvjVolTekWi4BBqNJSMvheeQY5FhfKQEw71KzlhoSFc9HErryGzu3aCkFfpm1zhPMDQUjvtB8Cn265c7vjCJU3OSxMDgPTjiefT8+OE94kU1VE+yjISqNe3UbuP+5mGv4s4VOtVrA4OSHG4XxJtBSNVfp7K8+b2ut12mghJro789vR+O6Ywh20krBQOotenEfDJ+oe76ZjuOCqLzK3F0nDhsDJqVec2ig1wSdGFmw80H6uQPOqdmS7uEMtc9BE+YtAdcWw72BbWKBjZMblosnr4krZf17RGQweAIVy+o/dYVfr5BdWzZmlwf3cfA0XtN1+GpfgQiPiIcagWWCz6Wq3KNq1H13Q+BzCWLGyMdsL2jirrxuDSZf8cF33JZtJJkMGZbykQ7ahNElFncxx7KB+f0V3QMVMJFaYemWWOgCXdRrDrMGQx3Dyn5PU2jCNI2FTPY7wq7gNGvUwQE1X4M+jMNoyQNdy1+Lia15S+LjxU1b4I4cUSuSQwzWdMRbkzPF7/S9Da1Ab0KG1zuNE75O54CfT63QIM6m35R7FGusIHzA2e3KuH9E5RsOzvzGnYJUjm9CRrR7THNgyK03PUD3lUTLpanIvPvpO9Fkp0rmhswwg2zRIjui5aP3AaRZuoYxmCGWPGJgdfCzzp6Z37mX9KFcocFSvSExqn/kHXI++fZtiuReLJnNoxicq0B4J7iR2Jc5NKEbRZQp1BM/sIek+c8gAy5TH/zKNEYZL3MEuV+2Orx7H45OQjVjk24Gd2vYoOLZybmiFQFJIgmykJT2xQsefUW1ScKwyyVSnjwyqE0CbwprmBsoYx6EO8AYSzYU7iPWxShnkUdhWtwfCCqH4+65tfAET2lAhaAY93qABMg3HKf51fdb/jHInUesF2CMlcR3/PRB9gxq+wPH8uRgQbtEpv2CNgqGALZFn1UaGC7KMu69xkCpapw7JnuYDFoXt3cpbFuAZeMbMNHY56uXLOQnOv7p52yhPrlX1LDbLam0CJq+l8ua0yrYnRKme/TJi1Qn1h6X+9N9ueNdgF5v2dm9b/gF02zbI+lnruvxboVN7mHgE/XD9bNkjW5SEDy4VKu+CBJ3LnqU7juj+F195+r+jl2p3/Uyw/WWvAuIVCRQIXJSFGNTDFHFV2oaUHYwMZYmA1LdvUFInKUHZyXQ/PKZ5wDltR02oyfsOPANDjsYL3fa1t/fwzkSU1ojQmTK3pljljwOTUu7FazEowaDwsw6mwwqejKClaWB1lNzqmJzmt8VIfV3qZbFiG9A72iH0MAc9iWoFCWR4pq1gBhLx9o9wRCxvRVGUiV/FtZRK8+3TxiIIhyd7XDPWHCBmpsXtPDOP7CVkWMKU8fxqq1BFI9JZ8c7dKC8wlpFbxxcwQOEYNFx719m/IQkQr1EqnKhYbFNZ7nQ9xW7+rCJ8aERldsLzWmfvmeNpZ12nbKxWB2nTGAmmiYZTknSRvJo88Ia+nOka93aG6Rcpqu43TddHnNnajbGWxhAtInPDMffAcWGffNmErMahgk7Lom58ViOXLAWZJA7qq7N5Zp2ngvaUnUPTNb3rs8cMiBR7piBi9vYVkSTb7ewP12wFWWc8jWjlrtRjBOWfxt7hsrFwDv2EJy4Rrloy5GTWLF+BZP+b9qPfyQkD9ODrxbU3PTGJWsdmIBFL9jXlIyUBiUvU/S4NjJ+J7VFl+3h84GYGDCQxTsaC7NplJhQxuBeD6FJu7yrcLU4wSqpoVXPVg4zOnLyDKfJvhRS/hOiATJrcHJi25UiJGa850OIMkliIILOYO0XssvyTKoaKGYkPQq3PqZvlu2YFU0DzXclrq2bunmOfmq3bB1tlWXLhH7nCDCNbcpJ5dP5vkK1HaZSFHwJAgtLjAghfCGjgAQYtIs2+Twwds1wAjlhisn+iBGTiSp5r20eCVKJGhBvmp/sl1pvnv3n/YraufRJYWTd4xtkcPk3vByVlTFrczhIfqVFkOoMYlDPrN3CpZHqgAbVrRp5AHxEU5jZ9M49GkuCeqtsLFXy8yywxzM3Rb6JTmjJL6p5ZNffJJwDPx6/RYjRQf1e/lKDsxFz8GORwtv4fkhS3+RFINmzCjR8sszbYBQ4Jd0qa1yUh/FN1uyab1ySti7LMt9W5ALImt5ocb6hwTsVSAKppYsMHhnG8Sf/KPKuD3o99zHq6gmWHpw56eCraK1Xq5pzL8ZfbuRbRwEf2hP21gU7voKdX/wqxN4pbljAhjluLuHK5uF/hDZhO271I4JcnrpH8ZxR0MbfWLUKsMQv/X3OZOaAvHKJ8XEgnCs2zBJqSky9KuQQCN4aI31BXnTZp34CRrs8VgU3d126dvfttSj4Hr4/uHDuMOniQpLsRsa8CuEbrzGE52xP8wTpYaV4345DIOiw0ujxwGtmHay0RvkSy9tKDKHlLrsuocxllFT050rNPiEpQDf40wkh0xJT/qCcen8oao4fqdf319cNFtlEacnpPH7PlKSRqqcVPk0IcMfh3pOOV0HhvuyiRbQceW0g0Iun+lcPK+tdpEhgicjBdnqt5+MMeXPbinis9GsYoXTXcT9UYOzx748JDyAGfG3mCFU1S+rUO65useAG0wVGeKMgPX4e5evd33VzVOMcvtebp24vemku1mQFMADbIzYVgfOVcTCKQ63OPA4Heo9u1HzHqR5wYHEUdMyWAxfOqQ7gBda1WjLGAjM7x75oUMaa8mbDZ8AifJptOS19yVYIX5ACTfx5krtMDNRCIg5PrGno3yjNGg7DKb9tYqW2Pi9nVJdxOM70i5LFVTI7dXivKKMD2b5C8ohYNLpSyQdB31RjAaZu87jB7sbNpzuWVd5B+3AECMb+gAW5FMjMNFlREaJG3EJAem8uNTz6LaD8C1WrZgq/mQotMpi8QeNy3NlAd3lTML/zmmqzCSZ9n4iL8O05g6k6IVuJxxemb01CkXAZKIit6O5RDC95Bw5STVFJI0bQkQ6g1TwTtdY9352471Qq+HJEOTxg8N8ZQRMCkvtEWCLZztleQXQr5/Spr/WafZ/7C9oqC6VoID9IRgvt7Dbu4qoL4cIshr4Hv2dip0iECyIlAZwWJcAQraRsMY6XX06SzSTjYckOYOotmZbTJXRBKTLVxMKSL1LBifNt08qR5q2xvTgcMADpmqfTtA4s9A/gKVUuuRko/hQ6S6GD1uGm/l8OLGQwS6ohqqqob0Pcz8jNiVnV4rNwSgmI6ZAYMMzkfffmx0ZMABT5l8oyE1lqJQMuLjHycbFO50YRTrJj3GCfUYUppUSK1P+yxvduU/jyRbK/pASDieLn4TgaPaMGm0a0BKRmjax4verCXD8V6IKCPVpmR1eOuAqadLVPAOvoKM0VNdK9Oig/BPZfcaDt5FPTAfhovzLRmzvjlh2cwtLAZvRm23+2Uo2JfHN7+JW3mbMpSimZLrzjNYYqLpevLmfJYT2vYRJit023DRxX6NBvfmedrGxjkyQ+bXQCahQ8vKRRQhLW6OZlihph2dvVvTakBKrrdZfhNeMrjPyO/nH0s7tcdElJQSrF33z02QwIvOLMyY062S624ZGvYLErkQr33yQgL2Puq7bbDSoMitk4nk7QmLzwXPuLS1zVTMJ70cs8cLCDCiMOxqdTUj32NmJ0kBrcKN5YebHTLzhzFrtSGCMyD2SKU28ZEpb4V8bnHxdb7UIrnikn2iKltO7MKuTu1DwCb4lS/qKeC7rJXBv+Wj5flKg19Kgp6RXt3UeSgroOwi0ZavRuevRhj070+E2xAIMxJkKZsdwCe0td24VVIO0ldklCSBRexzkoGeWgTG5Lfft3/oYAiuIE2VKhe9CVnegnfldQyzQnw38W6fMxJ/bHd/jvmj3Bdn0aoHohQ2f1hkPvzknfie/XKD1zif2pFctGp4Usoepgkm2nVIv6Ly3+aLtXiax6WEUr8z9/MLiN8y/UEmDMuoVJxv87Rqbd8ifrdSwSlR3FsTQrKpsrPEYspyg1c6pNQ6jHsnH/CDc0GS7LktQuy0cEnizqh5JgCsdAuHUqluCZKOmsyY0ACbehHeKKL4g6EkSuQk5oHKvZ8t3XzveRop1fq5sA3T4I0GBK1FWWz1mjseKfmLAJK0N8ClZKJG3PQx1GERVaRbSzHRwaqXf0PjMrk58qDOa1RwBiHZasWa1kcBZ2klD/ohxUbS1/33Zje8BjuDiEV4imHx/FCIbbO+QKlhiM4pQ0PG00vG1wzLfRZNWZTemLUgl5fhGVkglNztu+rAL7nMj5kn4T237r+1EgLWEl8G6VBPyB0rdUcSxl7Ec6clwbvB1xhZn/x4It8IFJj7md9Tgz0PtIGr4kDWVreipQNoBUmFXvq3YmZmCEbZ6R58XVFB2YiajCP1Rme0TXa0V/BqvVyLS4jxD5+5GD++nP3Zo0oQKI+egaKJLd3hdGkTx35N1X3Xd1y+29NPZM+xNyHRl7TbLo9HSYnMyXKE6Ck+G7Re7tbgVaC2DyGKfN2q0R1Qltv0grrk0PX/MA6bOkMx7alM72OTlFJG/XvLyaEW7JjfIagKmKMgL4rPH3oetSZLa/4Z0xs6+7R6cOVDq0l5mZAuJCq1GxSPxRmC9tMMWVGDc0M8Mu6qhEI+YfnciLe/Ny4ugRo8E+0EzyhFPVgyy6DXlUJvYXXPA6X5bpMy8OvK9QytqLguziHd4XUs3dDPIpanuknJwfdgDaLc1p8GCHtsB/6o/b8phgAWmznuH2wyBtrqnqgwtFIry1pwyKDs/MLg22Qjbw2inCnEcRgwxqSYdK1kDHHksfuE6mWTTVfnKX+WeUkNvCJDirjZCS5wdnP7ttYCuwxsG+8YKS3boAHVrpX3Jw08nVIn/RK2t92uBq5zl9PFy3NNk5zHPDWmbIpLwrIer/WbFFF3ydPItgI7Wsp7YgSE30V7ise2dxfYx9hff7A2o6Y61DOShzeYX+12Jrmn7kCfBLLTOrzJogThLHIXNvJ85mfY/HcAhfb1y7YOVL109uSAeucPd8CzB1cWZ4Fs7LiUU2vLefoAY+/L8Z/TzcCz2X86DMbMTTyFKz21DIn1TyHPH1TiQcmPT80MLrQ5RvmJ+pk0Xx1a2m+djySkmtu9cWgD4Qr8NH0RKF59VXdoKIl45rXI7gu2no7z5TWHeT7kv6DURdAUSLAaFUjiDEYd1BN3+scXM3J4Az4XP3ylW9LFsdfYf7HhqP4j/Veqo3VXKVRbCycaVdfA0VySG/tHR+uP3coWl9JW9L5Imi+PrPRGP9eI9euGC+inRIKqb7Nzm/X8fxIsqRa5ZU6FKu/kxHPQjG9XRhQeeqyzsT6XsxGICPaMRWFsGCoj91wZc7pK3BaJn77Yeb31NQicEOa8mEHjVDE9lPI0Vw1t+Im+t8NjVJJIsKcSOVk/M17C8+RX2JDiidvMOiVrXU1RRHf5iGc9QANMBxo2/8jowsIPkPrNulWTyMXkC7g7hQDKeHw5kXOt46NN07QemarmSRuo7qGzZ0WBeLZaNyI0pVtgJW9iYXnKeGzM08RR5l4h3qGRUAF9qyqS6hCRhgKAcN1fhGk9zO599TWk+YsUbX8JFStadtmALUauM6mzZJVQ+x1VmTIdz8of7DqnCraDDMCa0mHxrqRWCDbgAtu4zHzKWVJ8x9BLsoab0hFa3j0cLstKEmVZOUEEtay2ejhVoV19l6NCmNQToEYd+a6SPXaaIHxDerc+lkbobfEW3kD2AtFt4IiL8jUl13eAajaYWFi7SpQz0qfPFf0KiqDqXnjGwwNXs+pUwSZauzJGdoM0jbhjtvjtmzKjsGv39Z5xooZlcrhOddOpugJa31tOE/zBJDa1tpNFEr8fDZ+J8JZaNCZwZ/yAaiikToJl15eQAfRhYOn5MYR/8rI9InfCVhGTAaJD8q+OAoJpaYSv25SK6moUU28wC8MX3i7ciBmmRfnzoQVGklHaSR49P9HgU4BGbHBCK57H28uo4/nqhn5kuS8DbPovQkKEz3cJSPbHRS3B2nWHVF77AqrYDVT80DasQY4cCNLNEpYqDNFG1637+aFVeyaSnOM00JBt8YMzc1bcdPVfVyxUh+uUygBl3OPJWLTirHFRd75EZNgkn2LVeGsa1CjG3bSIOhCbuohAAiib6HUGqUYomktAI7QPv8Ok5PxtC3zp5yuFgyBgD2bFEZH/Wme/5eaVPCneuln/NmR8pmuB8VHF3qayfSlfnJXr4jYc8T6C0DLC6SLBLVcpkOnvQbaw8tsXnI/LjWl3yYvtSdB/Gl5fCHoZsmYAjoqyBiY/T0DcZucdrmQf9AtHMfj7m2egQS6eOzh9ONJOAirwlGp+fv7GungUH/PBMbEMnPIJec0xMSJj77I2dBhizqsJrOdxILaxNfN9hefhteeaJjfyecRLtlmKyNh9Dfx9P7+6VG8ChGwzFsvBXjRuzMF9A+17hSik0gAck2STMuQGIhfhZPRkMDZf7diHwTrJEmVmiIhpB2AUGBLlELUpXD5RoTl2lY5R/Z8U3588WxrpVaNTAB2zjxzSy/4y9PIMlEhpdvXO6orQfxCXmrdQ48yJP22RspOGGH5LzZtgeuxvAiIYCGXM2nzXphe/8O6czMAsjo689cs27fxBY75tLSOHRW1RVGNUk/gf5vw0tQycsdFBfG1jVVDY4zfObJ5PRWHdcmzKkYql72biYCtmpPz7togAdRc9Um9yq/ePEkfhMuIotUdKwiasOTufDqFkJ3OKz0+AXYMHzpGCnisiinK1VyN/1vmJNdZe+4cqb8Z2r7WRbiUpCQXEtXL/dW0Cuy4b95DunD/sQAVnHVewEmDiDpVGWWejULBEpQpAKrLwY9NrVc4+KTmtPk7pbFW4N1m8VFJiFJwjz8xjoKoqLPkk3m+bzJQvp199Sa43v5Ky+Wpehcn/GHvDR1Tw7hCY86GftRBwAy9r/uenuHgApnJEnxSszkRjTO9393nJBeudD+XfaVnBvleBcwjwY6UWUnjwzHYL1v7peZfqw9uicsUbh3egGcCAMgX2r5bujB27bagm43Xo4PUwtQ/7L+oUB/mmUaaTCyqNA3hNMyF1zfUdfcluk6avRbq0ujk+02XPCoPci/HW907BlXWkbHpLyT6a9Xh4mLJ6emrSKEcUNgkSfKjhKa3YT/54AEx0kfx4NRusKCRw/BZSOxGs0c9Gpgo1a0pn6sdLDue4+XDYrnJBWJoouD2JK7kataA44IpkVEjGR1XVB8+vYC8QyK8D5HmBv//OB5AYFFnMvCoOf4uZqmuxMlTdh5+gXAbF8JPbzkFIxGyQ0HWFCogYWyCHuLEhHaoTacD4HVEyeFSE1/DF8/2hfH3AvJjf6xWkL1ior8w++YhPzUncwmESGMWHWzIRQwKcVSDOym1tIAaCQJrxHrhOfId4zyt9zxu2nb+KV/aGMMsCTH9InENPtUAyGLvs0M5RHPiGs1D5fJRW8wCvWPfOgPJfyG3soga9gtEBbuoDxDS+Vuq00+wbKBlYEawTF+Xz5MQcWbLFR73CWv88cRdLgz82xRNtZVh5OlLF3dFrlBlF3AImBxS8/Emke1eYVrDZaxLdOwr2gOCdrseINRmLDd8XIj06pSO2cuxHzDhC41r8Mbvup4xW3Njl1jLaYoob0yXJ3CUCZkMLvjxn64ZnlaUe7Y3qbbXmBMF57/0/8nTSq2J9FGYzMAGyufcQ6j66QRXAjej/F1ApAGKzd59dVf4Do5H6lW0qubIvdCqgZBWtavnyDHiZ5IdGA1orK5+EKVuqwG5fhsvP2a1kFuuYrtJm6ASqgrSyu1wNa+UpMpN0vvCqG0iVzxhUXL5LUJ98ahMvSJk9aYYhgLxmZTPva8vr0dc/iMenW4uk2rvCQI+kSIGsZ7075AkayfJA2bH6qm+mpiTIma9FgJ2/GU2RILxSZ6zc1tMmn26Z/jwMKrZqU2/KLg1Cl404ffpbRLqe86U2rWzFztAYzMPplNwT/4NYT9ivdHH/c4mGWHq3hf3VQsHTclcohZZn7k+vRkloTs454B56iqz93heJHrZx8E5iYO5SX4W0mhQ47b2EjwiPHJPATSLKVNNDLccJSvsokTbCMR9W0qKYhzGCELekRt9kzBhKXngJxlNTUxcczySBry0IpKOtYLOEEoTkYeDmGTUz+zvYZspYgso1+1mx1foQ8xvEmuIS7ME2GX+eLedA7oPElB0M64W1Wqq7Wx0/KTzNEs255id0kcuo3YFzEx+IkgeeY4mFd9ZRz6gsJXC/6c3aRBLyZo0EqAjUXczDEluB9BLpUxKjA76k6Dd7N55NIE3UK/hMWWs6sV7+cm2nm+ihtMcDrqHA7d1HrhM43shgwx40IQ9fDPlUjSQW/oDtvK+ikzmUIRhj0YERp6sx4brCjKQapRRAIn6SH8uR1NcgG4sAaTpAasqyMj5hcQ1wo0Di91RvG0Icyje5l1x/CMLZC3u8l+35xh4HiMH5OexYS5Znbb8DhS7PMm/QtwibHXIjssE5vDFEACzUMAGdS6hrefD90Jo28QXRFKTR7+QDPjDVardqaLH+cOrJDZZZZvOPSEYgypCdcdnfYZbKmykqDFIaHww/pgMEH28dd3RJ5JkWHIEbWEZFBBo91STxYCVUYKLXMkv3iGGExrZuLR2iTalMKtaWPM+i/4ePfackrHwrP4eNV7pSDn6WFw6tiJUSgfWrEVbeytT4O57e0kxpNgMKFDrfC2IFPF24C+gY6s4lGaDrvJWAHaRAnqs3CjyRBAci8urJ6WrpG4pZiQPcyHXhbCepo5VnWWXVsREN3Z0SXd5bGrdJhhvYl7ardZyYtbLbNxcon9MXFGZP5NIZHsYGUHKVVbPwnXhM0DcKokoYkaoSIE2zjMdOYWnZLqMchXrcOsMGio2SHhI7TVFDf0jPryC45iE0r4xna8kSZFPNO4ThQ0mHJwlC8HmoLSToqRAyGlv0mCZXEXu+yvR58bly5RBffZhQOjkGvkF4rXDUForfLvAZQsWPsthklEB00FLvtkMzoCbhji00o7zNV5I+HQWRtLpjD3sxbS0ogAJ5jPGLE61PxKbbqo9K/JosmnnqXPMA6gMrQVfFV4XssXzzhkHXQFyl0hpeTFpUH0cz6FGb1kfqdVgIe1tV18yAi6l0k6VN/kNtQuAPOaRBVIteVjPXpfGaLFUUBrQrZkMPr94eF4mA9Hk7DfJfw3VkNGAbXW95SrSX0YI9W8Bnm151YAkIHwlH5uaJhp2EmTYlu/h8scbHbayVaRjPnmoP7xVw7r10jxY7xMaeS6GY4jJiFmntS6YEZHopGVl++y6OPsvi2YV17lyimCNlUc4rAMrAwYMYhlTkGTQUNBt17Zyscb7dtNSiVZEmmvrIyJODcyo/in+Std3rjep7WEcgc8IgFdI0ZadnWcn2vpNEEtCXj7ORxYkHlHu0npAgIw/53hGujkYN8tq61GFxenN0yC2j5Y9R0UC42DfKwFL7vb3u0phL4KG+U7aB0D1vfIgquyPYQ44k2fUcmiLFMyZLkw40kMPFbwY0CgW1vWyoI6ytspndeqWCDDgE6n7ocG4mfLQRGSlyyXj5NWbG3KjVrlIvXyYgpwJKLqZaHmHQilprR+iRi3FgCUD5w1iZudbZU44jnjj4GnBXRFfEDMVN7DfSlDSqynbtRLTG0+xSfulg72PVmPj3Mv0WN7X4el4nBK3PoV1b8z8iR8eABid2g20jd3TZjCTn9PdEGYKxmNRhjAW8VEaZelKy2j4c9SrWCOYarDXmFxqeP76nbdd9yMrgIZUINy6Q/qU2DQBhTElnRpA/6EF886y8sy7m8/ypyQdIl7KEdNh11dmrZihvu3EgWnCzPUnnkJKnuIe/PiI3m1HJY/pn/ucNiIZp9ru8y8iSTUrT7Nhk5Pz+50rXSppbopPeHGNQF2IdXIfQdaFwgCJPKIQSw31XUeB5eplvyXGAJL+a5ysK3/AL65QxmUds47Tjcr04lxdujOh8tQt3+tOfFkqMCS/us2G62DZTN1ELDYlEaVYXdNfN+T6mpur6eZZIY4tnTsvrmhA9628938e5Te3Flo0st5f64IQZjez4SmfVphX00QKfbas0madiHsfZuadq5zJ3UWoqCTg4HVhMi4FMg6glXzeTCBq7p8TDOg5uPNmZXB2uiPnBt+tONQd5Ip/GY2FiYu7naeCIqtp/AU7e7uzE+0oNsvkLxzD5aIt6zbULvsj1UV6fQ7kz4IdRxyTvcK5JcyuiKIS686eV5izGD7/XrfjLk2Zl4aOUglte2pdr/u89PBXCCUFB9v6SRVLWsic5KEjLgwvfpQfHZqPoaqvPv6YC+56TdWK3kYqmZGJEjLy1riH6ARQlbuPyYl+x/8dZivHTydGvv1sssyp1NpvCn/oirWIka0SkiAoTFPbamKEDrfajRSUzFEWA9lLdtTRwk3FSkIfJUx/78k+ZeLOhmoTKu95hhmfzaX4tL1Iv3VUTT8UoTLOsy8+Dry61DJjwU6QtOKS87WbjeSqW44QAir8fpRM7qFN31KkPzCphlBEjy9F8OUxRnQF2f4VEfBBcuAeqUFfASCgWounNvkWsDo4XxPztvM4CSaJdLMdVkFNBkvVXUEYfjS7m+2pmSg6GTXSdlLBVy7DYNqN+KOuadEMIk0VhpraEXktbxfARhNLngjJ2axHQBkYzF7r0E6GkON/17xXTzi41xONDA9zUECZtQgpJEFoLFZ9ZpDxT1wySfwXm0Y+4gfbW2WDGoRaJ6HBTxkxogj3U3rIrrr3/KBEmQexFjldQv4kDcWc6zB/NfCOiMIIws2H/ps+9WIqrW+etpXaAjM42BIXMmE1aViU0o6ljr4l34KmWdZchras8/VElSNl+beIfaoi0nxxmSxlf3ylrDRjU+eMXEbKLrpBxMBUnqvHOZkJ/cF4hwIfK0k564Tb4/roUpKqAIuNFHCgMT2HlwDdEYO/Xn5F1lYsJILDQbtXudgCzJ2wIEYAQrE4OkhJJ8g7aCoh/DZ22MR2WgncavgnwMG6rfSHZhb2/bhPQAK+TgUewXriEQqDbcrpYt49ZY/aEbq6374464OKg2fQqx+JnFk8I+YZLOxTDeSTEpR5hShtA5zvtMfbNKqhfpb5FKHamURfasPtzd5f7Dokw3O2Z+RdBbi5jfDbvjxVQIko8KRfUb/hIW9BbgTH9FNPKSSPAWjUwHGi8Jd9FxHenRp7J/uAUgZ4GITOKjU+8fxQVCI2CUMlT0r8dJuzap+mcyLVXz9iGGjD8we1huuUexTT4+LSwT8nH7NMyQtoNoadzq2qy8BFPkgcsKM7cGiuaGfrOBMT0ALbcquw0NsBGitf9RMKh03h9eKaow/0cmnk7gbFgKL9PaawdYQuEIzK4S0ef8bg2JJrgYmBOCTvPqyd6jbyn8sq2MKOjxqBZI7eSxyXC2vTLpavO13wlOXgIOqPQuS7TzK+27FGir4hvUs/u7iFpX+W84q+7dKJuIyse9bUTnvddL4Aymn3l5zjavFTxoePPeiC9Bw4lfgFMxlhNIEQmlMBtDrQdk4S6IqRKIEuo6QpMK4wgB8nKllU/T+H+SI6jYhe3EA0YwS3SrnF0g98mHpdV+rIXB9xlRAI2qCrnu5n6VqYLdCjWa2hZ3PBgkI+3O6dmiwxAZmxoSHjMTCb4r016i6+2qIfvjqsUcJx3rrJIhNDzpxcNLKL2JK8aHkgIgCljmDbEyzW4V96+f7E/15ET1iizFWhmegYzMQseGs3l4g0t1a9KazLJfHP9Yfqz4ND8p+ezIxe9z7KySoTV3hVGBpgq6LEgjBuuKPvnoz+dsHhMJj8QXT6h//AkVZ+IeDb2aYLGPSKXxfJ/Mh4KCf7TLKrSDKrJq6NYND0qeKCVF5DEkuv2b/2R/KUnMZdtdc2jigltRF/cjUDMWUTmlYF5ZP7p2Ly7EWcy0VmD0cXCYi801kyOA3538iNE9iKKbd6AP5Nw4R7e6tZHPkbtmEPhduzS+j005cT82TFdiVjcIUb6106uvMyFaTt0346YTU/uUo2F1yEKU27d/DL6XpvcHyGMGfIz64ZCSvYOGkfPDGekzZiDgMF3dpeCocKO/JsxatUImJJvze0OUmuKYnf4qhhrIPOcpXM68jUtTUFTmpNXEShZ5nND5QbptSAEe9M/5Rso/HSiouGLBVbNiY3OddzKpRI5b5x5oom0shdWUoec8wdQK2d5wi+4FvSVTDwtyVTIfQkUSaTu7sC3LaaBh2LwEV4t56ImxeI+k2DrCT3irbancXNR3jg1FORGb3gMjYEeSapxOr4D0T9Ym0nXgBxrknTyOgdQMoBvdYQ9jSK0SJcTAoz9jOa1iu6Bp8OPLj8rzGih31EgTmJhijzvRs//MRxneqA09PPySSsF+G4/mC3hzXyX38lysL1LjhfgwfXnK+hxfNrmMNTcIX7YTbpbeIk6+/J0TRR8oInUEkFaUjA8nhK/LjG9sM4JgvwvNCUUHtPotTJW3T6vJ6XB8N2fcC0z+0JDMEOAyRXQ0OO+8bHpqmu9Pb074528iipPf+0hKCy2aL48zx/Z2eIWg52j10pOQ/4xfEfmLYGWy1O82pfcIZerrM9d+k3+gNDiumb4NygQ3AuplQLTHRHPqM/JFIfxOiGVlSYS37CXUNY4S7XHztsUi0rkb0y48tPaMQc6Vn8GNMuNuqR7VxaeNBwqU0kvbzR27b5hGkqWyTYX/WNej1GhZUrI909HMaLUN/TiU3dcbqgc11R6IdE7uKh1d2mat6FiKp6Os8JINvjGEy93zmxpfKolSrPzM//t2K4tN/DX89spw9ybkepT7/VGKzl4h3enqxFBvGfePGnsL++fnuOOnBN6dvHr567wXOy1E2JYItP38xKiAhKghz/9yDTKRXY6gLuNPCgFhs5PFw+w8ooNHTdEIZlyAXuFtPmsHoTbvRGp3JUB0354vecxWG2tqJUnlgI4kU60JXmIoTyrXDkMKUf/NHaMiWplgYaLEvIn5Gj/0MoBeveshebEPlzjAv3V1me5ytXBOceJyxKWUEH7LPb98k2/YWeJ2LlLT8uHV9liHgqZsK5QEkhqNIoqlHeJgvE30iaDsegv7bRQw9eG0gymKQy0bUNDiQOoCyKgYRZW36rWrzR8rpuW2SfMOdZh5lKvx80zIbjLXf/298pH/5B4E4LjOQvGDAozpbTPrdr5/cj5d2afM6u9Uw6Fbg3ZP6dJH96e8iLkBt85FneIGnjMQC4ayplse+NJkSOUa6Sb/qFSvyfrdlAhCvVJqEWPWVvsQO8NHn0cWha1iu+sTO2QuMXDjAPTxVBE8iZXjsjXj5E+O38XzKlBRs4aCJR1YSw8pkL/I2GdxWpA2cmhX17hmXBOk9wX0iARHPM3E+60IlCo0bGQ8nThAVYdOsxV7U5RwLK3smW8zrCB62L/gP2H1Kx4YIv/qvzqMztz1Ii7K9TDztALFyyhPO0Aaap7pXh0lMk14DJ8DwOCsLOkzdre6WpWkK75+f69do4ykvCOxTauAPpygvbSww0xCppDshfWN8E5B2w5LZrD9Qe76qAwCPZn9ZAwAsySMx7UBa6XP8Awyk0ADywb3OCXjGgR5kUldNfNpUxdMUMLJI7wT5VkYdAgxioY6LTbrTBgcmbXcnyNHNeI1+f52ArzeJpgCQvpfPBgxCJHFIu77Q7Jj5p+lQdYpP/b0/Rqr5irHv/oOsgnnSwU7K9Pawp/Ir2aa8n++Cv/JzV4cMvHbLJMyVzORqW5rYxIR67xdu533WT2K2wsMeI8lzrpnRG02kqVQyKtvcepP9fF1sALYRMQBYg+ijV01xvkr67mA3zJGncQ3ZphUmR295kTeCtNuGTLvfOWN9hzGpLlBm11W1USF7UEKR++xOVc44m3UqV/rfqhbyTXSwW/abeXH0gAIaAj25vOVFpM+Zoa93fhs4KJD4Pa4FFG7fhCuLxQlcg29rfOw+uAtKhvMMOQ6WUza1gyTuSxc89fpAuPvXEQYF/ALxWVDdD7JK2t4CJPdlfEYm0E5HJE+r2nukSvfAMBwJNk2TjezMEZwMbqcxHuFhO6HdIGXbTTT0fYGjm7d7330cGUUZ1N/bP6BIMar71ZOoowrsvNfrwRmdK9ukuJu+ivg9L1HsN+sUHMwO777f0OTQ90WEMuO8gRLX1r5NiWU1YLnfA3o6syQiBghwhM2X6GrnX/lRhWwzzQi6ye9eFh66HUnvp+0/3yJ9qzKQaecf4s8WhGFrivBw9ikuwDfD8xEH7Qncq5fKnCt21q8LCcJZaSYP02iSwUP/o1k/VcOpotiRRZu5LcK87daomuhu6ctuhWa7ESQ5KJD6g2cYtG9CvyzuE9ASQVhBdmMfIw4PkCUGhZI6bYEHghsxwEY8VHksTLzmJhqa+sjqEexYp7udEfH7KyQS9DRDt31FRf8KvQjXDM565akr/qQ9JMW6a1vSIbV9YTb5TNbIf73L5vppAbNlOK3Nx88cTCaD8YELHcFmMGqL3DpY9J07tme5xxi7RwvkKWjzDfEfc6AGKRhE1YmfVAPRjBtMGMhoRzBQpDZBeVLK/0vve7QqkoVuw+39Of9FB3PDLhu0azV7BzBbXr/D6P9VZlsIpe8VRkF8wNWNdCwSIUUroMp5qokAhWEDt0qlJxppFeYtxSesmRkWx3HABXFSStJmj+/y4W77PXsIJYa53DZGH8at08DPwWJZu5XxEToZKfFFmBjok4hQR6xqTW41F0MqatCF73lZeRgW68UEsWnPYf4UY3blbehpd5+4i3PUsgsBCgr0W33W5eJDUxtbUorfZfakjLXEY+C+owJe4GXfLk1XDbxn7yLW/i1WSoKiVqyKwiLdBAUHe0fcWY6miaqc3N5+3egL54vq9RkmGZ+MgFaDv08bxx7cCrI7Uh+zMHgcU0D4cg/L+qmVK6lqFPOeXwfJrnbVCX2a/JS9t5ZXDTxNJrO8k9NAJbPDUg9copnX4gJ13lmHuXPTW/90CS9kFCMUEgxZu7M0ilgFJSIBNmDCa2in699PzK7IB5d4xO4x/9yHBEnXhrD9IWww7Pw0uTeD7pWy1elGAVOdXHzqEy9Kkfye2SCrZIIDTgPZSsSDuVJG/cz6gUQEhJruPVWUVcZFliY6C58KkYig39mnQcIsnFrEUbkqMbqbLIBsFm5h4reYIBOjBts428rWBdtSt+JltgImJGD2weezT8GJZGv/nlf9K5/qGf91mqPl49ympjYtjYpNV8kERMMEK3QpieeeybhLm3LOjYG5YMroX6Su6DyVqDfoGIUzLHOE+xDh6tAE3DwETFb/B/u4FaIVcQ5CdPfs7pJPK/Su3Ya4zkSSUR4gmQQKH3BxyKtyvcEdySUuYZXsngb/5HmNkkoHeEAD1FtL5ia7oErC1VQHxkIUFaQZTXcu1cxsEjrniIMghiEYXBbqekx/taeFdYZWlLnu4cTd1S+NKUCfD7yTfVkgm6nQKK/hAFtFpbgfA38kv6/2MO2xwchmGelzmG5fAFGqsbV/NsdKgV0+Xq6LX1ctGWsivD6cwIWaWnWr8tk0RIPwVfROuPYwJOqYqzWT9hUYBvsT4fHbfqVuxRfwcc5QhaYppeq7OJ2Aty9HBWp3Zecf70HL4VdZb9Sr4wRIhJLq1vTnlEBHRr17/QQg22i48vey0u28x5CftnzpRGamnDB3YdZy2DY83ev/vTMpOR0rauF76cZZ508UvGIxpR0oAtjj4KUHM2O5N/uT2SlLmLgU2D98pK5d8L/FCjzuaIiWJ+vljga6RLhT5A3gU/VARyUum5E/vKwq4F/5rueUlXyag3aXg047erbUvonjZikGCwVN8Sk90cIl5FdmJf2OaYyTGXdx+BmgOLwwdfxZ5qsMK7ilEmKwtRyIULcc0/QtN7sIFR88YB+Hx33/PdMYVGN1vZStGFTzqgrdgH5jAQ+CcBYQuaVykHL9iPsUFipavou4IC+U9bboqQv2ItF3ZflAJQjykNdzEypUPyn74qtRBUsxJx/BohoTtL4uBloLh9u8kic77BbuOL4ACZ0AZn8TQrmFhlqLP47t2m5wLSXXGVrfem4ZXUSzT0Uk3NiZ0wCmHuljwOMpSIQzsfgInZtwR52QgBasCo+teDgM5vhfxeYmZDO2Ejq2jdNdZTTMrCq5Xlz4sWKOvdtR/AuWlP6YrOkjWWccWkq/YGwHQqBUEoxGzspU8KazAypI3og1tfTh3SxSV0i7ww16KphfCHQhCgfzcnwiwY1HGdC+vga9gN4TTL+chp+cNszhy6TfGfPi+Lb8FbB78WgoB5jbeVYweSPN7xrkSIPrv5LMxdwGGEuYYPBvSNc4Q5vdHsGR4I11sAGkQyQgEP3nX51rkLlzr/jWmOPzhc4z4FpC31+Y4oczBm/0h1p/XQqru+BYC/h2hFF/2iH0iTdYf5kFqJi5MZJTGvZyFE56O58i6+u1tvflo/xo8tkocJ8lwey8nZQVBYg7AqSFPytRoxl0rwUCUSoem+mxt5Y8BQerKlaEVQIGneMmfOi9C7b0I3T+OJqcHBNh02NIRJDo1a4qmTwfGkanlThG80SQ/uS48yixxOnAYaifRvwxmCy/26qymdNP0nlI8nSCn0Mz27wYx4iyNmW1jfj0N3sr5EWMlYuLbT0aP3/f6xvKl3UDQ/pC2s3tcqlGTc3r0dElBNuw5NgrdJSl5TLnQ774EkkofR4GTUs9NJP16s1/6bEiIVmGQbT+yxmPEkHbrTB49sVxoFedVlw+1GYwJJd5DviFjlEo+AQNNb4MSAy4E4IZcl1t4IVV4AQvTfcr+YHqXWl2d+PDVmuZ4FQjncyswktiCIoVjulm7XDq7JaBJMgqYv1zSDGpu+95vkF3vT8fvoMy1QstBm+XjfV/f+Az7iRb6gP4KB9Kl9TzVVtmYZtCdIQqtab23uSdsvcv2BEWl0IR2LfeGwktd11pqSKWRx8ku+ClCHgi2hC8WmjGFKosZI+X/RPwmiLz7Rxc3Vg1c74o5OPc0014edelqF0g5Ihwouf0mJLxMx0BloOhkXR/o+t85IiFope+gFgMNxrg6A4LBJNkh6QVnd3RIQQxI4/qlrswaYBuJ3r+wNLFgNaLWprAqugA6Uso5YLtfEQ/ooiMtRdT3jVJv8a/PHypaV3trmJAc8MMzZ/bJJPSK0GAziGrCi5faFahH/VW1NRZvxQ+OqHaD7GqMJz6iZ31Ps1rlsDBUEfLKvfxLB8C2gsf77IoTp1TuSm9/xVPXPxtaaEwlSm8iIMkqc+Vs9fOi58h4EuPYD9f7FnzeVgDUAAISKjTPrkHyNjlrRjemsJuHiPU5HrlsmxxK2SkYcdnO1faFfTGr2a2oSRqXGQSDGrShuKjzrou2OGyWlsclY/tqHGW70UMG65JayViPrncyC8jcciuB0bjrQWWhdXPoXx1gjhXOnzMszgUGfh74DDrGI/CmX9z4crV6WuLdGLT/CSSorB8nA8RaJCd8qODp94B/3fBIYPuXMTsmqAXgK3q9AlIh7tJjOrRk8xjfETs1kbAL7xyxYRnvk+IKGG98dZ/zTo+XxQk25uFkAQs2BopXi/PYax9M9AFeZaRd5D3xPrlUFoNFT5/4b652icEtbo97gAPFnGSbcR3VyWt2ZlXbM9VAI3ylzGVcp9ph3FH8PHpO5nnMZYTXgga0lOtRBCjAvbpB8O4xu0VH3PP6oqwIgBDlXNyu6R0QJmSYn8UQWti4vX5l+miJod/LtY/WrDINY5wkArJBbFNLH19EGMJ8E05U9GnLZrrJ7WA4PDjbN2R7gOFiR+buKDVxpb5KZhoN2X4AcSIScjJhxHW/NZKdoPTUlWfGxlsPsyyAIxrWVXgrAH7DOo209yZgg68izT04kafqWIIWfj4vZgjX1gOpXdnE7/hzyGjE7G9yzHGGKS512FQbFkkGtiOFK7HGB9jiOIEHc5gH3kPVv5HvFFkqx13hLyoLY6WzBgKy5trEFnSigJ1Blb+tx6ee86pPuMJsAZ73XkgSLFH9i+GpWRgYFgOMnt0SpvtCLTyUs/QHfxNuB/zMoQL94AN1yb/m7cAgnGJJvOMy/FKUHkr7OntSROSofURSx9bOllVrspiJHYFhTtzWu25WJCROhgbWgQotF8af8PUbYLamf7CUaY/R2dVH5qvVPFkfGo9FW6Jyd49+f5ckA54iuSrq0SIj3ZK9n2gDtrku2BI6Z4c9S+mECOkXjlBtLOdLX7Uzw8za9GkSJ7YePWMdEroapotWlDKrkcpL5GkdXGSclR3+RlTcfnFK5Rur2DBLnkN7rbmgF0PsgpEcs/BHMAMLkqaU02QfuysnWj3mhJYiBHy2lOrKsASCTRetjwRj+kvi7981p+Qykv5WTIySHV6xfDOebKZKOVO5p1IgIEjipTXZPDk3VF70GTBFLU/p8wnkFvkjo+l9QUWCSlo7UaWi/G0xxf4r4GdcKMP/Zc7ViUap9hUJz+Ofz+Gnmj2zWo9IeGxeYWx1o8/KL9xE45SMMlj/0LpLjf1F6QxI6tRgzvo67a11cA1oXJZNNCG3KFvwIXN4J0ZKRiepfDwTKGy1Vhc9WaXFJs4mvUXq+b4+GNvZFV8B2gMkyrxZI8cMOgftb/8mbONBwP4zLjeKtJlNpKFjh4lXlKwKChHg/AhleVFLNs4mY6R0u0gxOpD3lT2uUEW79lo9gi44ZmZM5jXZS8YtqxtHQrw53nCPe5zMofxbGWvg5xPimKK1UcLA8+j03I8CIzzvP+3bmdrclnjcIFgfmpQAZEJu4C3wh3W7U3STB+hagLhYcQVVI6QX7JsKugZ42RAt8GudK5tK/m9bxoY4lhw5/PvoLetLeRdtrC1qqSyZYS7rMZs7OvCnh6siXBgQNQeppPGH1RlmHbVcjkqOw1VeVMKC9zmcTw9EDt1fL1lLjzjf5G3cTF9zsDNZJs+hUhxs8r0m5y6dzuWWqW/2/HDWnyJpCZl6p1QWzNe+5FWJLvhEsSJ8bI6azoQMGmfCP+7W2ujVhgvVFWd+MxnyVPthrVFcArSRRdtZ3q++5z4Nc0AozoFk/CTMVmcCtG4rQyioH+McvKJidAABaDuXpc+YilVHubheV6y9t3DM+Ttb2hNJxvaqCmZhK/evn60W1kFJR7Za3XV7hXvyvFh8shhqxxcBLKeLdpxV6Psn13UrlXcVLYy6PyiiEqndIGX9WUHgdf87AxfpMbBCqnGmZJKtSaCJa+3ALkhZDBuZXOBZ1ju1Gv1MDvCPO+FeHI+19nc5QtG6NbWZRD4Ct/+E2ZD3EbrkfNWcrm7xMJPaEO8Fh7bSozwQphOhJ/QBMwlk8Fa/zPOWRCAfo/sk2jn+RzTePjjCVtVeiSijppgH0yqgObdsxn9/wYtE38fVNrjrw87Q+qd1DM4ZOxY7UfXYxWNRkMIHkkxGb7+YZATTy5Y+Pi2LA2Jh3g4gKPywTwBloZu/VAUvLgZVEkWq8TldOMSHXFB+D7MJWAcxh6uyF75xFXHCMaKTk4fNphghUDukfenWVyJWN4vt1BWoh0fMylmNEhHRHYoilCthgnaoKZJ8z+YO+oSM2xGmmKXtzpAYzun0n9QeNlgAJoRwGtSiZ9QpHRAaiG8KNrkdTLdngMFhXRnCha9QSm4LuatNEtLmdQgibw9tE++x4RFgypcwHv7jOFrkL+366gpwK9ldRR+azhQ172TSUtqHKYTdB543J1ag3Ki1MuNvj22iNfGpRRqaTr4mS5X17Aq+xG8q6WC3H1oYRWlYPX0e7cqGVRMxHaH3lCa+LprWXJwso2TSjzHqrqDPnexMSHYVR5QcOtqPoytta61ekPs3B0j0mQbSE5/E1D+PfskbLVQpJwFJmILALaNAMqSahHXMI7kdRPWoQxGIL+q8TX2t5O3GSiCPyOlVtRr5rlogIYrdhdcGFVd0BEvDX/3TKVIlJRHk2DbWskRhFbbIcWy4SIsUYKY51Lba/gkgmy+rGKwZSeGuRFCc5u/IufyR0F9DPQpSDYbGItA8RUlYIyVTC1iyc0m5CGTGlZkoHnsglmpiqfY8C+hhB/4gaz8nXfvroC7WULfcjQpEgbeZEF5GP+eHjK4pmO62eG5T5r3Z9X4PUSQu2pDa3QwPKhbhfymFprAomBxFW5eiDcuBNKJVZ9GfvwhsohGq1b/uZQsIJfyJkrxnnFHZNMu1fGR2avsE2KWiO7VGYx0DsFpfJ4/3C3jBDC94M4D9eIWzU/kmkNmZdU6H8G+xAJh8JTWcd0s2cWwMt1exMHPVYqaW8QFlPeNXu5BvQbn9ILJy0FBfsf1pcIK1vN5oacUC/u1ZTZeJ0pbY7C/gEYRpoKVHaFJ+pGpNf/GYnlNWAsADtU1HgQJvgJL+JEQ+Fim5WwvInrikyl6MLNuoAga81+n70tNHHV0VKijiGGRTXiBEWUQc7jwixp3lkSAkFzredlZmynpakgcy7udCMPlo8wXOnguSeNsDF9Y284wZ/jMGf5X97v0/TJXU3J8W1GrbVni2eqKmdjDGVOJTirmaQflCxRs0qDlS7Akw51/SacmEQz/P6CKt0K2hovYEbK8c4P/7ACbnIBBFC2dySSOgx1CmgN8brFprMc57A2u6veGV8V3+ZjmgyJ62zFA8vSzm9//KeFLX+mp+eMGuzWXsr16j1rmZvcV4PQtdyutNB6d4yNwRQZRxALLGJp2hWy+VLk/KIuq102pN6w/tbHyxW4yOWigvxRLeX+2RyvQ2oCvXTRHoQbo5ntmdw2YRFZFnHexz5ybMnWckBRNr1+qaegVIW/g6Se6oTpclaqVoWwvbwwc8zoZE6osJYQAqWi4+mL/sugutJd7sJy/gGU69t62KHqSHMYoJ979HMB6ESHPBNEevZCC6+r6R8VXrAQA5mNA6DFvXZO9rULEDB/bjRmM6V2y8ux06grXo5klb99hgbmHodNBdOoSpiGcEoVmIIPHaW7FCBQ4j4st91qd/jVliK6hQZhFSK5JlH8EiQfrvrQvWoVhVjoc7GHnXd/SMrRvtRCLZfCjH0NmGJsKOV8+VedrTCjk7uKr+Qqx5OMhkyp8bgmKfvkU/+YYbx7Xr1eGv67JIwu5L3EaIGug3YCJBvgW5h+7inByiXGyQ8oc/gp8tfh/RqY4mUTPI6tfPzxnz7NgXYIwsjsIWhOZC2AXopzDbkvvs8sdyS32krUHrS1nd67clqSNig88c3l+ygjZic1wtPLo3O+n/1Gj7dLf3M17tSAlfITqm/hYNF5HhZZx3qpRlA3+hU138xN/jtjyWcfo4JtF9RrQDfHM30Xo+XSyNdEYHmUzqXqKn4MUmS20y9Q26CdU/oLkHVnhTfopi/7rEUOUmYJMWcslXCz6BdNIbghTxqY5ktm0A7620HLz+dMlwGpjxQzZr/1cppKEkR8hZUgP5Z4+8lWkQz2/v2JIEV47eNzZm/TO6PK+MxEXcI7i9pLHc7LBdKgDuvVe+XC+VFahUko+KO9yTE4ojq4RCfAVLsqC4o+YxaHscNxg4VW4z2QvlnWI6FAGWTyXF2p0TA3GynaEm1yHo42mM4k4PiRv3ROFMkrcVUO6IC3qkqOOlk1ZKxjBZnVNiBjNgdTaU4PklxEZlZIUpvK8Wfp+zs9O08yAViFdaUHdEL7mjQh5OCdUdcTqTWFKtM1AQth0DjeG73JbRJK/rWWVvzlp//yu/f7MeToLvdfFdpyYrJ6JmynOTXQzj4EWKC63Dk+DfQCHBR11A9d/eSCkQ1rwqXLqt6UF69bS5p36b4NgZR3rUCuud2+9ktwIwG5w17HEm2LERLSi6gbzrRgf07tbthWx6PVJPByQV/hOEQV6ZAMEy/MM0qlPv6J9OVR2o+KVPW0xNe0uEmeGt/jgkE2/pnA4OCfGSws6IzjwViPRvKsAnrM0+eCGnxcvyulfnJeIQGZgC1WNTjpBKbfrZITgtNqMdlAbHZyNf36es/vJLV7HTmhAfhuuhaWUOJszOKsc7JMDDA4AqoYJM5uW1kX3TiI/tLDr5IFp+0Rm0zIGsJc3Rsngxk/rrI1ZkUjnuetwo46eJ67fq2JbS3F8cyi/LTo1FpNl9i4h5ycab9NzMDvQ9STzL7PWey6ZMQWbKgOvOt984ue3HA28V1x5zCS8FcdpBpGZvR6rIZksT5NPK82YNUifwN30BllSeNdwHtY8SdRKMVlKpNGVoHtSwg3qO/6iHuH1xE65YrVN5ggvLSoGQMvuOhswuTn8zwmX1VR8Ad7JOE+Pkki6BO0FV/9p/DHlShZMbnGDvZi49wWibqrURBL15iEzuYDANSlYGRGCi5bbu8vEhPh9LyCay+b7Qz8plF/SgIm4LyNW/Tw8pG++3D3E9GUS5Pi2UTLMJnYLQdYQZ7Oqc73t9hPHTJaYre6Ejd3P6ik6IIjqGzWHOEyqGxtf6jxV7+fNCcPMCzROHJFZ9WGNyptvccqVsAg5x/YhBnzJERQno5VNj89D3P+X1MHa+K697KrOtcLBWduhobc/w3+bhr9y0gECgPsqTiW2UG46YGVFfwDDW1lBLBhKcMburziMcroSg5cTwgEHx9T3IwAfuF8F20n39CzZxQYjOECyftjz3dLD3Z98H0Fm2zn8IKKEoj1L9EHxqqdkvQ7+aQJy2tTzA0CeJIukA1WNtupLovbRiDeKdzxcwqXuA37Rsw+BPURAJBo8KDrGJwucKJf0vZueyEAPxPAoAJaGqfXlJ50SbcR+2Ol+pIAaChOfnMGtgdFm3HuuEMBb9Yfq5/WsbmguchOrSHU3NDN/eDXMWaG1tcVZRQaubyDJgoeoUIEb+WtE5+nDPWxXAtdEDSYH0nLBqynK5VX/qymsxOgn03OAeGJVHz6zUXBeWsPcVHBos3ohXWatoX+g43HZUjifA5f9wxZkSmJdyn4B4TbN9kUkcilXpB0yi+n6F8S7xViboTzPWhEYEFQ4pjEvAaP8rovUvF2mLUL/sfV8AR8pfhHz6YfBqeG6UNIwCKJDhKxqTw4PrpEolzj26wvkezGu7xz9uzCl9w+C1bAypiq+pKyn6gr7KTnnu0364Eq9ZcFxHZZawNto/URhmgxn6Q36Uv8MAevlFy6YTHC+YKXsyg+7nf0fzE/X2RXRkIUygD0qqAjZcBaYB1DEHOylIAC55b16OWh85auhgy2Abn6BpTqac4pmc8NXee9OpItu1yyTQyO7s/SkOLTG2XMoWjOEi+9jUyCUUA8eQVC0dN6ts6wz4i1Zp9mpIE21pvqdzirKSY3Q/w7tk4JlCiHSFNLosY2aP9ZiwXg0wTEGSR742ofshrr2BKa77Nt1syHIGpQAAL97UL4RzoExhxuMznQMwSc/w4rGbAXV+DOX13V52r+KZW0hn9EMpLrlut4V8QmHfkM+7zfRalgiu0l/g/qXd5Nok9aG9+12E0qGr8PT+ZoODVA3m9iYxKOHzUuRMMrkeICttf4eZzYMsfCjssZ8Y3oEYLA9LRpSbmOpH01ADf5X0PXsM54X61F1OF6smNeNHESZEq8ZfcYW/R+hKt2YKA3YR0khtXV51sqnndQj9tY3YtTn4xSQ9AJCpD2/g92Aq59Gozxf3+vr/DcRcF663s9XXcp0U52RqhJVlqi6d4js/S90q/YxUNyPW/6qe5c6BJSyjRNh6N33qZshRmR2NnqJS2VoN16TO2f3eWASlMKBMxcX8YiM/gB1XJweJ5XL54Cp0fdgW40v69oGX/rVvXos3nIMxv+GqQooOWDVtpNv0ZJ/9Nsm5FtRSFIv382xN414Ue3gHhJhvxAAJprbvu/X3yCzdyjB41S6/Ef5iABlcPye0dqqvnCZv5TDLt0NJG/JJ+e2k8OR80sP4todvPivpB5FpeUDIPu7qOSSyt9GDE8YrVM10lokQX7SlZ1QpqpDXpNUgHHr9vr2OemH11AvDm0t0d/f/aJ70KsIntemP0KWgVGxjnH6j0TbLHSF8yzcNBYQpFSWvXXjXF8NrqiySVERJ8FtQxBkyOPwgEXb7G80biMSyJuKr8ZXPSUsNqe4jumQV2nH2n/nSkcIApfa+5rDkp+3WdnYAS4nYC12v78fWo/GwNubI3eIyoVBXyqJpZAonb/f50PFlFeddarLdLIdq8E1FrWzq+GmonwUUxVhDniXcmNM4OOBn/1ne+U9Ndlzfc2IdFkebgIyDkLsWIijLlvt4uHnEF1NNuBT4UYyiYkMgH16vhdrL7chfuiTMb7Q8DU3AhlggzfUtBNkIhSjSS7Kqa0JEL//EgULXKx9juv8QzgcWc6TU+5GeirW42Ysa9GwSg5dOfyDaSQ9KVc2IneG9DA6mHd3wTMslJXoAZWsqNicjL7K7p8uWztLVjP7uJKN60FlP77aO2gyTfHYgjwK7+bENtRmJxb+THDtw3GNC/kZesCRVWCAPb4uQtQqU5k2ggs4eekALZJ1OBxptpOxliVejknGjC8g94A3CgcoDW/dpTOUUwvBl2a1J4pYjeACQ3Rc2spOCn9/DWCzpl4ag8Y17RGlno2UbYzkVBN5zUs/Z9h5JXqpLlqOgBFGsYB49SFv8/aG+Evy3Sf0oKt2lvkQ1mRN/yRHrUop/6G21QbL05/rzQ99tnEKYBUSBGCe0zXmnfzSvWFRXI5riTbd1imv1yLb/012rnzYVLQGV6utamLNgAgLH5oIbnaA6ShP0S30ls2ZS604vWgo01DASuDWNsn06mx1YjvvahD5QFI29x1FQYtQ1i6jRn88xoH/Td3ECAUFrvd7eHrppni0goRZXbIiqogpaOudmejh6FH+ss0KCO49O/la+NXDZl2CrSC4/Udj5FYk9+Sv/n6rCbvidHTICbmz2/7nWG2WLTxHXZVQoIvITEkR/yRu+OvjTuVSjHLOfVXJz4mSyQ1RizHOumCQWUm7ycq4ubfCoS1E5lpbIz2yZ5OhAsv+kzrMozGpvB2gCSzKZG8sqCz7RuHqpP6lY8lPmNaPT+eGoBNY1Hi5OvlAy62+4weKCcaNrLg8ABn5wtOFcaTHHixl6o2mTZUjK//2UTvdjhxnjxhzT1zELSMo83XaBcRRiitJi/64/sJViaJ9DUNyhWcLE3ekrCj/C+tcWdo5mkITOJ0/vFNxTaTZL32+KUFItx0iPMKFUecfjJKWth5HTsp3zDY2AXoNmI4Vsd+aWWLoGPTv7wdwqJGkCB5hKGzi4xhm7F/ZAJWoRKM0SaCttcJ4TTykFPBIhzdw5lIdfwbfGhbgSwst65Ge20YGhZ+I4Hu0IHX58ZmTgVrcBYd4F4PROesp/+mLveepWSkz6OK5XhI8OFNcXr2WXSu0ta2g76EptC6rU6Wrba31/8KenXqo/g28/WELp9KvKSx79+bEYVyLGqeaBgmCi18mAl9QapHgmRVV6XxD7OnJURoHIw6Bvq2+jBHx9wwyOZyTseMlkD5rXI3eK+GnINGzsASKW+9K3/MermBwN4j5tB49wNJ8/91UIyUhYFONHH+lxBk/1JQA+1hvXBQctIVf4Ia1O+SLWqd6M6KCGbSgld9HGiN3naQ2ukEmpb7aA4xnfQlrt2pQwn2AS8e7PrGJrWz9fSjAvrxWaHYAz+2Kq163LEtiBcc14PTHNrlkycFZ53aO4pnywQhxLdYF2kMyOuXnYwHivPlJrObhmtRlgCSbclZxPONVjdXPS9OWObwsGQkbXKrklrtptPCmFnd3S6uw9UfQl4KdgwDQQjD+L4SLW73GTrFH8+S6p/GfaEtlX5ipGmQjaHxuxR/oGxUmOIIRipq4UMIj+aogMOk8wXBBxzThu57h/KP0CxR2lvg1fRTGwUViZuNyaNnPYEfviX275uCfWe4UoBbXrJHoCcwbwO7p9Ml/2Z6A6gQrleeJW8VcXno57HlHvRyYHGO3ot0dNDGGGbAT9/WEMOHRqIu2oqAt6oHktiBq6UxWuXEseQbq1dSQPZW05iyjD213i2f5UWdmi44mY1mkevn3DN0mbd7/JjgLReHPzSMeyKai/GkDuFLt4CE17xcDiiZIWwevbAf5TY60wAyB6u2yD+4q0xfgvf3vLVb8szn6vt0yhcgUoKT59SA0SFz/k+UaPPii1u4NH+flsyl16vLX6kmEjvvzbpqxwe2bTTx8XemJBwJm6W1u3NOB3i7HMDiKIqJ1C/3Ev7zK29HsQNdsB9rhOlWjnScPtP5yI36r6DQoVCQAlk4DEseXloanyPeESr89iKGvE7jT45uyuHvbBohsaZZcNXy/6vVMZc1zzdteWX1zCb3AFmMbTrWWGy4t+CVJQmZ27ElpH5T2oK/i6/ZQWHZuaBZugsDl7sx/BtceMRCuIiwz4CYX3ujYQsFK1lsY2wkuN1yDp2VCyJcqYrAypJRCEFFcDAxDRWGi/jYm1I+rGLeGcSDcaJCgc1qUCi7p3oolB1Yk/j5MJO6niYc7Xd0y3gOF+56tcLB6ys/NxVrXMCN1Xxn6KNm3yFgpB7ED1nOR+MiVNeMvlUkvGuCwr8WqXQtoQJdgQ47c0ZcVgQiA9SttebW7J1kRFG841CRffqUHo7p1cbojC53fKVEzpiX3XVEnXtyrnGBXOsAeV4C8sSaLw8XO6Ld3jOQ5RSSUP1CkxHmVhwnVNSToAhHLN/kV6syQotLFa+e6np6VV/DsNSe5BMaiAvcuMd4OfKBd7m5LxRV7AOYxf2+yKqUgLeGxk9DFLrV79Wo5t3bVZJtCnnFD7Y7hKNwjRewk5ISeEZphbkvoGry6sKyH6MDM0tqoB/Cts11Ach3tgBKKISUH8VnhomLK5xcpCxkier3+ofmMlve0aAInqbUv1Ucg1so9OJWsB9ElGq+uYk8AqYGdRa16FClZHhzcny1Cwe2wMMJd324K5S73l0W/HA66fE+4o62WDo50XmRPPbiNosaD/KZO4IlCSSY0dbjCSR9FDHu6FUuDUIY0aXaW+o88/70XXTcMW84d5ROKdsSUhuqpr5vhFk1GGjnv4Ev+53CEFk0WFQeNhvsZf/frpZvkPL769HPwWHMSual8c7xWjb3UPFccMkeI9Zt0R4TPe5rExzDFitjK8QcmcKPevTSwagIQYWl06QMCLkROxzSKFZmbKZl9DBNzGdtxWJeTM313AM0dFUDOQY53nPia1/WmFUqQE+TnkbnBIVj7hsypkpDnFxrCgb7nCL+fpC4GtILMUEv81atgntYhYoYn9+L3yO0kKx4wcJx79wkZeNa0jKavJInQz7+YHwbqJhhF5S8Em1Dkgh3wBep8ruxZwQgzfvC6IF8ihp/MPxT22V3JR5+iCXfN8qCXQFrbTtPang0jIZ4nu6TLI9eMgYm1rYk3vicJWE0TdwbgJAQUgjeY4S6uOjsFKZxz9jqbqK+IwHW+B9jANvF0gO12QZ6FcOzMe0KqqR7tODXp0NCqPsC4fQCafd+Is6KRVJy0j8Kx5ZWxJb24fhLGtOoC/tGOBOchiVfOgLhioVV/HepKy8bHnqGjulSw9/YrOeceQ5g3ro144Zugje3NBScGwheleamzekRs4GrEb6s9KHVmla/BkB3Rit1/aXKUCSMCf8VdZFMaksKbi7xCSDieK9taI7vv+D9+kkrFrkSaR10n6lv9vx45r9lquGctBpB0ghlSX3AZq9pjxvseJN063i+3kNN0LVCkJJv2dxPtv/ygXlbsHPE/xwRmg8L4XgaFJxG55vwZop6xQxqKdUHimNvwq0w4Nz/o7gx2zs7Ia6wN7PaW8cWl5Uyli1a1qUOdhoFHp8m2ryjqT8agn+4JhmS0G7JQ6GKzr1Y1VZBToVihxqYbenfFlO8PTEgDK/I05YDLeardj4DNmg4oAXs7G43v/P8hA47mK1gDDGlULzSSJdXlmXLcUBlR8eTvF4mAr3yTXhqfnPnusimR7ysTfkkFHedV16BnPJt39LA6IZDmLsFi/Q25lPqn+Vfn+wBziqf+9e6pUjIwP896pWOrnC+dXHv8nKdoJCTzpMEtE2IB1k4Y8LijZlfEDiWJzJSNJCKqWm8Moew3DJk63P4vl7dOTGLbflr+3UvuENfOxwrahAzdtHjThHpUn158ZTf/v3RYcvkRa2m/4nfLFwY8iQ9DopIkxG7XMrLHxI9Uwsk5jTFz2A+S47BsMWYilP+zLxu+hrNlev5N32ev2PTvR8i0Xko4Zjcpn9AUO8oqKSOYRecx1LJrFmFTtH8usvnGjJZJcOLWg3TgW8iuJVCBKlwMg41iyU7UxMn2rEVdcWvoKnK12wvjsI4rT/kD4Y86bc4R5PBpqKLUwzMvIzIPeP2CTNLxFWoeJUObtRUWI4n03fYC8eRN7V4q5r/KYGBr+D3X5RGpr0/wd8fWixgRHdhth8dTAg/Y3XrVb1Ou5zcH9Pr8k7JzCY8p1x9N/heejwohNLODubU/qlAjSwPzvNat9sczhOoe9Zcagkl3OmKyKRSOOhcv5BOzbc8YJRavAy1vgW2xPPpYMU0l3rvY2mBbV84GtzeasLzXA/ERlVKUmvBIfAKVbYh89y5T+H67uZEEZ2D4XEzx4RhTtXKVvfSTMozmxNgd/qcO06NxV7M9fNU81TPRorVX33/C/yh2OnZlE0iPmbOl+/8FZrg/LVwEN7NxZooJXTqcZg4GyqS4akvnJqSD4M/2fkF8xUbOfHuy94frYfiPMY/Af5hPIJbXCAAl6ie078wsQpF/BLNl+Wh7hs4k9Y8gzn1Gu86lWnewqJwcfaR8KRwQ1UH9NMYvBx68U8WnfLfLpwxtaQ/PKdbc8vzeF8P3wxlYubGwTLj/Fu5YADRXVP1R+TvJ3Dqcpj5DN+gIF7XnFpoiv5QxJOKXnhVOO8IBCLzJ1JiaVnNFvJDfkjitGKa2Y73F7mvtdizrwjuLhvTsmUSWYcNT5IFHkYutJWXc5WSpIPhCwNzsPuifbnf1ae769cSq2e2l+mhZS1CkFjFtK9ZKKtYoOls0nuKH007nfJOaEF6y7ryNePSuwe/bT3/dXF1r/oSbnnjJAnzOE4xwG4IK/nAWiBq3AB+yO9FngZtCgG13WydGpm2k3yWLJXi+GDkSj9GdwHTFAWRrcN7EOAoEJTiNQ0myP8mq2rYqVIfFANxz7oYn8+HJtAqkq3d3HtbV/PQs2b9yK069sdxAenIhI+9/alR/A/fcu/1hhAHZrihnl69j4k+Y5B9vi+YJrFOh5e/Q1sPHy8+VFLBJ4eZyX3a1HQTFleb/52q/KR7fXOT0SLbwyV5QTBEvDfVd3sKU+DrqbK+5jDsj41vMPF1IvD6O1LNXP0EkSxwYZ3hahVAi/Y/bjnrX66yPYSV3A+Q9oElBOkqbzeI7+LIYvA0Dy5REmnslOpQPYY8UvvBMw5d1321atfIfqhegvm05BNEWlujgpJ1AN1Ic0vUTbGMUAEyhfsLWd9cOcGbPmEWcI76wtX4EnwSylOe7DVmA+yWkUHRVFXs7EQC8HsZcDso2hbfDGMR5JhQQw5woMcESaHcKnFgRNBF6mlMv9bpbx2CoCNjaeH9PgUseWgYUcbmOHW/TuPSF/w7dnRL3owcCAjf3eeRGLJHewLpm82CANBqDxDVtqCnx18ZlHWkfWFwrVh2qgKIRCE2fPaSRPNU02ludslX+H3B3DJSCdL/eA/mbuaFBbftQ0uJoFxihwci5HvIPgWXzoxBJigmeBlTKTETyp/h7qaXffg37wvsbdF1B4DQReTbxh5ZStC8/cL/xRzHGPB4++wPD/JMHokdLyeqlnh9ybOAkCAnnQfc2J6SkBB0Mat3RRmSQGyM2esAzQpZpNYgFTJz45IbS4uPoKYbSpAIyTFfSbYeoGmcyJQUnh4m2h3U/f/fxoGLUTVUKGcF1q+N8GELhMNhjD6g9skoKacAR1Eh6tI9Nn/nZyfS91hxtBsBtpeIoFzSQGSgvhKFW7oPEETfii1b8N77LrkkAdL2ey9vH73WH/l5mCUnTFp5P43Fn2quRPQYQLV+XeT84rkb+tIfoe9/sGtQ1THVUX4TZ7FRFkg7W776Mn12M43w51e/2S2UYcW5x/5LjGPWJuFDhDBINVsJSI50ayvUN5X0ARscaASecJHrxS3817vRTTCoXSBpGVKapmZNU+2SPOaMfVYEnAmVddCnK1SAEsz7RLwgs1y9XZ7v1fSUXJ/2ePdcx8w6T5tmbxjblv8SkUBU0gYGRVN6aIk1D1fw7eZCscI5V15/LixorH3o+lqwvBpjNZFbVZl4c/I/ynV0CZeR2ao0ecFNKiUiiicYrSX0yJwAQMOYpUq/V9ONuaJNUxF+9UnCq93ZFX5Jz7LLrCIm5i3DTLXoZvJMCpOLBu7NDi8gaxoLdJy9A2F8EP9En7wC3YMko/FTUuRiKtVHsETrjwfglbAmZbAtMNGl54nZz/NycQlQbywKdMrD9SAGjibJslgLU0SNyXF1usKntIlJgEghINu82Iogy0J+/8udhDGjeMscPJlPTZAVqy+UNhMw4iknH90Dk+dzjI1rnMWFgWjqqXzmtakw2ep0KIt0v+V9lqPFvBTddxeggHNn3sFCEgOe3qvEQF8dI2pcr+S0pm534NI86tQG+XOl6ppMFPkyutVP066flDNab9jxFzT/iWOd1PQ/i39CJ265tKG1Uwbg3meZXHAf/Kfx+SOGxJ4SDofjtc5sSF3gEFhly0ia/ft//MpsberXJsTn1klKPXGZDfLuPLuKbs2b5GQJCik1Rgq5vhWcKJ2pOHgcP5ROU+B9q7yx7vnKmSenhgR3JoNuDJm4Q3szZjxasPwrfrPm3nlRhxnMF7id6OACXLGmVxGUcRLpdivwXhMIEz4gqpDDTCvBW+0dz7meYUOogRkG6wpwnEOKlHuL+PzFiT+4SLYeMWtgDa3CsC4NrTZhLIgwdIz+jdei3P/Zx3zLqX7kH/dlI/5Cu9VMP9kWejk6Xfzlve2GvAH6wHy/vRuIr7U9LW4y/EF52Ts3/rwAMStSQ7xSmpR4mXaYTx35339E2AfWhLDr0WTI0rsmpOOyptk3XDNRT20flP0QErpvie46q1gO9L1EpELRClQkRf2H0QgIW4Y1JPKvQ631IQKoUfr8QKoTgYGu17zDFF7INhyVSSnHnW5UJuA7nxrzTN8eIKgrxXzQQDmDM0YETmuBXsyxn8nKurBgK0dev2LKxvXQ9HA/Ai9MsCm8gQt+jihOKsxBbcKN9bhd393V9uBWTe+C8bnR52oUJ7CvUlM2netqpmGmbFgU43obCZbUcCQP0DQNG5tCWU4d/UKECbju3Up9adeK1+uSt0Cs1tMbgjtFV6ZS7xNxmw8vBFyLoDJCAGmw18QXEyFv5HDM+BgWvzAo3+RAll1O2hR/S281NfPWTKHN06PA2FytzRcXLftotIAOw63ewaxWK/cm7k08IwpvdYQVTrb6AtUIvfvfgpXrnBX2PhvUZ7+q7hA+VIF8LaEA7UwdHlf/Uga0l0QLS3bkFewsbQm0ssALbt/DvCD6Ho41GD8meMEZgE+8yI7AAsSSnjeaacWH7vfS5Fjn53Ngnci1ZU8pZzylrlHc1uyeAqFjEYkhAWT88/AaLzv/siz+GjSDtX6L7/y2OvYoRMrpj0B1W6AjuRC2EzXJZvEvR8CnjIV2tBIYFdXg9v3CCsKJDrqfbhZfo1axIdQ/rjRWxE84D0Yl0ME1fVvvUfH24VjOSUgNS77DqVli9HuoN614qTVoD+r9ZrI4b9usYlVjJ+llwAAAJXeaYs9za6AtQPIyadL0jUhKXI2FkVQ0ZxfojcBWTqbQyMhUdK68YnYlcIwiAOtxQ07N1Lt6ek8z27w57dDBYJoZ2L2J+c0k33V9Yo32gUwAFH/jyPAXXsAHNxkcN0mFUsz2UfFoMOWTHrUyNsDcC+JSqOgDN+AUAUkcvM3QMcC/XHaBRyHa7g9cJ5DcVlBX7w8gBFW+BFrzseOLJj+5yGc3KvYKobUaajqqJ2kiUbLIG3M2KGa5o9NhjTL2CBYRo0QU2BDmxdAl5vkfCskTYSTfDHNisOBVHwpW5TT0+/aFxi4BY9equIji+BmLG46RiomRFpddbbCkrxxg5Xt7gqg+oM4b5Ok2utI8ezfgKpJVubMqF92o5oo+ek4EuVSOJpuO8qq5Z0QfP3NB47Kx82dbE7NP+rKzQHDvchw/GA1HV2pSAhRoZWnS1b/y0BLg9aN6WXEL3rBHkgTC5kSC8wEicuMNyuX2X1mvlM3cvbllR2mYdrtabMkMk0VbGkqHVJ7dCcXhCDXUSG6EjtvqYe5dxPFiYJV3K5eHovdsSsqT9sB1zqaCHu/No2+zmebn/vNCD9tMtZVgO+qG5ieFdns16jrEyRF7bvrEmyfKLSLpTswHXvhEI7TwyV7BHdj+5S5zq9VTytzHHOPZ8VL09pVs4+VvN15zKADOuty0XKQmHaFrzYcZCYsLVnfgcMF5rzswPCxIZZVQ9zMnMdTZ/YY9jnXVQ/oKsDBZCUygLQdJz2u3hPovsmJypcV2Rqjmh3cPNCG1Z/J3jaQ8od6MHoQwPU6v0eZ/PxxNMv4PPhO86v/QSNtasLLp08eemdRQ+Jcyff/9fsLGuajKg786s6ul14Qsrf97rHNxvy2R10d/hARzUjgfjCZ3JINY+cuMBnBwK2eMHp9e6pQj6qkJA8oYprAVNQA70kbaNZxHKW/f2x88PyGgcrkW1yg6oabaGBETj1h/9LNdtF4xdZHGQq2xDQdpvcNO5agY4gWIJPlqKWjqIzI+2BSWFcTsdNI5jk3e7RZWOPU7Rc4OOBVvSXK7aEPT0vFTcMo3RgdCrgT2jecNRW3xcpt9ds9X5r5+GI6izXpbdJYNsfmMWijnHG9Gf97SZ3MId7n2ZvqBPk81m63smGJBiq+DsV7U/YPqz4bEpaw+EqPJKGUwS8WI7acFY63+WhovXgYphOYAbxOHKR00SGv4I60DtZdPwF+FxgdYzBwrGQdpLT7G4fH2bdTH1xbH+wi6AQnR3JoZEtALDjt9gGXJIesUnBsiWGHsDmFnO7r07NtAUbU1U2+rDYPewLUVU2C/nYYje1fNuFukFzwDJyrxj5pmmwWM74DY7iYIPEYi6sqTtB9G8zhKTN3MmoCSYAa5nE7QiqwZ4+z2EjlfJDYYD+3fdKz7z78v59dHy6YHD4lrhv4GrOrCPgVMMfnSTiD35bGgw5x4xjlGDUSh+ue01C619Z3BtUYaFcg9f3ZGDMqTD/4ZhD82rpxi3/hoFRoMKsH7JOUT9qb7hav+N/nKrX7XrWcWhNMyCVXdH3Fr/vZ+VeMkdScDGxNaqU+PSKMeVUjNJF+Dte+yAwog2oPrRcfp67w+WNUQghuFYmV61HXtZOZlI6WqeM53a9Gr9zEpMa8bEb6AvoHbVnESMPIVHRljphpdWXpw2xZ1Jji611U5znke9O9YrxHXcXzcgEiPgfCSOnzy5yv3NQ2gd/SEbM363TTLGC1MiqkNm0vCRKfnIFCmDrf/v5P/dnweuwfN5QrHyiY6gYerH1pENKJS1a6KcjHcWimarEPz/UgW88vn+c8qNRVhZWFd7INhVbGSIHtjg/fnLKJzX8gV5KIJt5aKnW9AeQO9tqqCPOROJL9jEcUTwFMU6JWjJ6/o3rRNbu94jyUTtSmvBSmoNt5iE2pjN05arpN84iB8zM1cPqf5rwhf4fKogmwDG+oHbxUit+V/0ytTfNqgSGatu8K2Q9FviQ+ekJUIkq5ReTCW8dJVTIh17l75jPJPWIjoVBH7SN3nPfrcShJYhCTBpzfn385xmFalLPuOjNSlJnS98Rii2eWsWuanQ+wjLjnVsoWoSabQrAEZ6P+wPL1C6hDpyhfoK5BUS1275K6ugrMgeKmsG/8CkPKy4XWi+TSaym+86Kf0nJA2QAs1NDw7r/PDHwgtIGyLy/gT+welsVluSCNUi7qAY60Clc2RfyHB0MpqIC4YjRFVB08kKuhA0EIffDjCkPPnmUtil5nCQpOOa6LkSz/5qgGg7yluAf8POI/eJ9tHNmOTx4g+niHPrU6YPWm9At/WjJ3ADxSx+mkgFMVkcn1945VsXOey4UxAHyT720Z8do1XrZY+2CO0TUMkTAqcHgL600yn/uLj7CQ0wJIK+6odBbBw5hvPM1ijPjdrEF7xnyEfuMCKI1Plka+uU5RRoPbPJY2m4K3JqKskpf2+t+KltxhQQtgH/YZWhOEDX+P1IQQ0w9nQLpW79lrlpFoClXV0+DI8581ewocM+D/oFHtcFCUTbzVwfqHOPUcCnqaJUq57RMDD1SWX9tDDvVzhLTQM/GUPfn/YGQTyT+qq6TYYRfeEwWzvWzUMsaZEn0pQqw5NtR+DQB6gl2FMy36epwnDrbK0mnrFAO4bTMPI4mT3r69ZSAH/1+kY8onRXaGBGOA8Dg+ons6yphj5yLgURhT2Z3OZq1Do/wEacct95Qh5pZxi8kZtOvnpKThYnSLq/gdJr5+hWwD1BT5Z5wIh0rN9B6YYvr8iz74IoQVvp6PdyaJlD2mcP3XmodzefMoopqV0Vouus9IAfPfWblDkC91QlZ0hdNBfPIrM7tWPkHvxqmwTP5EGlGqI0czT8S1MmYfm6KqB9ebk7uUBLP4ZkSlK709gUAh/fzBqI7RQu/IN69fRNP1djKUJxjm/g00IxqCfSIqY9+/VsiFYP/wW0O35foZec7paCCqPt8bPTHpGC7c+1GG87VPOf7eKIpxVRTgLHjdowrPxSKpof/nip4ocYPlCOITL4HJSE2Li1ftZ/o7KtO3teIRZMbs3vee/KI7M8LRsCH/RBC+8tghMEaU1MQ6aXP1Pi9TjAOi3z6HN/y1S0t2fhp2rAnn613kbGbSQCK5zBIxNnHlqtqcQUEodlb9s03z5HDqhlNHcxLELx+/VAmfTIFDbDTmtaarL4sZbYWFoNgWQWQ8KIWuebzvHE1FwJtWiGr47Wp2+CNHfitRpAqHR5lyFcgsxbZi+mEGMRpciZxOx6DHnKS3iYJAjOFGfU9HiIMt3pPqChrR7Hp5ZAmkXzzK89yPWRZu4wl6oGU/BVd3K4E3xED8yvxa7pZEFJ/RW2BquBQES8iUt8bb+9U346fnWSgqiK1NbD6kqoCr41V71kjIYeGGjofridC7NS/HGT0ylhl1EaGP8ihqoxNZOGd3XAMIvzY+Y16NO4ePP/KfdrgaSF+Vjt7OP+MIzuOiaxQpE4ynb1+/ur6QHZh4jzlzTQCxkemF4zOaN/rL/N14CD6dMfGVy7yKNthx+7ACN8f+AozpTMjtCPoXvE9jd70UYKqrA5IcrMDUaZXnesjZdsgyk5+K9cvkKdis90sHINcLryQ5VWT1tralrfvUgsC/PAU7gO++mbfRKlR5qKB5/RVDR0j2wLCCWILQDq/5ZhBnubtEu+8d/BpL5OrPeSCDSF5qOjwDaMh5tEzUxP8xytVIliN7dc7nheWCga3VG43fTvJRzSAW7FXj2PQujABqscOS65Ws/861BikOVG14xWbH3mgIyDW0uPODu+BZ5yrgBT3BtMz5rkrf3numHRyN1GOtYHEzdR320ANo09z9a44HQbizO1vOnje2rJqRY0mz/b+iMN9DM1+fXjLIecglw7H11+8cYGe5gBK9MlM06qd3F2ENT39uDUaR6jiRKzGQCzT9Q/nMiVqSWpuSKT6Hyhb8DuACQS6d33Nrvi/sl6teLkHr2+B+783xW9P1fo2EU4uhNR6v7i4LxO549jomlGu8yrf0n9HE7aDdA6VufzbKVsqMQ8Qjgk4u1b1Tx9KvTMboy9MzRs0+OSCA67SGR4xxMUNM0DMVN8/Qf5D7Od88gi8uy9wdZdjdKo81qF47NW5gflKp6nhbZLeVq4lPbL83bMmXE/5vBsn2QeODBSxd+5aF2OMwZdbje77qDXug/5fj5hpZi0vpn09q96VGR3ho/3n8+crCFR6ij2lK6J9h47TGchhWn/hLJtwlv0pi2piqDRTdNkc5EKdE5uSZ1iYILuJXpGNutKzJjTpIiEmfiTBiXKtfB8hkXc/oDaOe3Vj61vIPqHj0/A87Azohftf+Mft/HSZabnfLTPyEX+M5Fpyuac2NKuAL1jB5xIetvZK38ixrr7rEwdjGEyx33aLUYRqyIc4jt5h/wPUGavTwTzu50WHlErI3dswYpGSsW3Ry331aijTmHymEujKhzM73pFgwXxmqi/NE7LAAAAAAAk3JciyGSRgjUZ/n53qlOu5dBnAPkPcw4axAmq7ctsfe9k1r+jnxCBfrD6NSIeu/R07D72l9vp4FcRsxKngAihsK0Nyw8AIxiq+Ni3okZop+WNXg50Elkz/j27Rgz/uzDOxLmXuisE1StXvhu7JgURCtwBOYNN+0qKZj9ZqPHRRfqwSmoYT8Gx1IN29Az1Ln/eaOip56fpfcknOaPe1T2gVwCyg6VTubYi1z8yITfVl0tgcBF9Iu5boZf2qmYw0xqL+0qpclVStWL61oIikjBpvYtXrAddT0XMD5OLASoOsNAPDFFovI8LV5fbqqK17cXpuTb5Z/CHawJ9/uMLkAgPZQ2AhcxSAoIMTBVfw3QYAoqMbi3GWj/zExbuRJXwAzdrqoaWoePqUA9XYVT/cFDQKU3Bvb0zFmRxPCLMcuNnjkyCUjHesP6NnxgmHWuCmgMWmScV1DqaaUoiZ05OxPdnVpLA+1D3Uae7XZMXdidIux4uC3BhAb8JANFgvYiFvyUg7c1HkQjuepDdi4qsDSvI6o+VtuoJu/r+YS9EXGhLKV2w7jZ5RieLRm6I5tietLpgP8GMSsvzGKTQc39GGZB3isRQIucgKtEpcdS7N/LDcVUI05s2eAZICT53n++CkkKfp8zEmXCKjTqIYGthScoo0g6R9RPBVtQY7TsEkkBZ6ttKpzzzFAOJ5aRhnSKL61w3B0XEa0E+erSnLXVsJY+qNcn/v/YWO7rrnnQZAp05lulCMOYTxS6zrllE/PKql7MfLVEFQsIQbbFhBbP0ylFJw0Mk8T14IQ0a1WRzLt76AYMi9fy9UHngmUjoviU6bxNv1nCwvjnXdfJm0GtyEJKAl0qXjQtI6TenQASMcJNcbn1bRtNYVWKZejGPqcaNkDo4ZWdRoza4HW8tKvCXuV5FrCEkrPERWtsQbsC6t4IG7+KKE1k8NS1+sZ94XD8TZ9p7+60KSJP846CbexQBnY87+qnKjHz4wHhjH/qrIH7ctut5AdThuKISim/5ryoRh2MUNW7YsbX7ZFH8oViwpgLS/bEj2hlEHAT7XrdozQp1i7R9u1uFJGQDJ9oVgqIRkY/WFLCopluAihxijimIeQosl5lRRO+WROQ1HsJuhL6gds0u/Eb/H0xdVby0+skg6nwbXn4YinWubZgVfKX0IUoYXD0JEsgoTn+Ct9otsEZdwq7TQl7CWdTgbkUm7P9S9d8ubF85C7s1MGwhkdCEbwl8kaRQcOyF1CMEXoVqRDfEBJFfZTTN6zRsx2NPct7DwHT7m7M6/6dViFEKqCWzPCDcfPi6NfVv43kBU1iZfLlXmoIZ8x7EzwsXcJAloXzkf+GgUvGgRfXFveKDRXrT/AAEUtAleSUiA57RxZUZzuyLynV894+FrEiH4aYsPth6EQDW7JyTNM9KtIH6optJDZtsl+RDiLY24+vdANNdmMn0In9gLE0B/kwOMG+42E9WVgehzB1WxqT0dmYO9Eh/n+yfdukBZZT/cZ4l4VncI7D41kQLsq3zCCRQ/YTufylI+LmJgwMAWWLfDnZMZtc/xU6RWMQylxrhbZWFwDDXrliVyvjo7wvRKA2I2a0iVOK2phy6WvwdUc6F/JOvURFnt9c1acItYsZ5re8AotDqXfKVQuIsX9KHQmZbplLkBGvCluWOT5SC3h0fHgcIuYwAI3j9YIZTNrJsqNW+wFAcPT2DNNHE1OQxkz1pShKB3D1WdUhmxEhaWCFM+M6MuA1SDHhZit8fdtNV79Y8wz77kIr+O4Odc8F/4Eg90xkx7RNLvSJgy/Bz5tw73/iMF3FDFAerSI/StorYj92/iSepDbq3tfioa2oXuGkMTDPi3X9y5WSPu3PIJUidmBzZenoEVqY7yIMzR+xH2sW9GWQyCXXFjACIzEYxTE+6/FhZLUMgzaw44d4nB804K+ph5Rbs33dibhbgk3pTYCz9InuthKAaw50AdQPxJ23RgMgOf8bsYuEKEUQopYIEmT56Jnsv77aNaYe7mkF9S0sOLbah9L7u6Z0p0Au+h+KoxTGj0LBD4pquDtJHiOXEUVfbK5OqSQi6vkedsC6AnzB2DxNtoD2Ki/pL+fOmzUdzxSxgck2fw98Nmrd0RF5lyAQmoBN7/T0QJpFWp6wXrsAbbGXhiFqlOzkCUf9rUgHFwDMa6RkZZ8H+OTYE2fNvL6BWDUJ37fzrA3rvJEQk2G7LubfE6Q9dOoBZBiOIXt2V/TtXKQz0YA+48AyBrpzBgIN23eHwcN2p8F6mjqen+B2fv8JD4MHLe18xsahEBIavPHza7g1KO0Wy1IHRI8DjdNH+jxUynDwU387t/y54hAEQ50gRf8wita/xJb3IKBZaWNcpZcm6sHgJawFGrtdLJRb8QhboAAwdWqJahKbgOLN1bx2XkK3ke6vSmlbflWJsaL1uC8DjmWVtYEnoJGIYHaa5v4yIJznjQKS6EruwrTcRV3zCE0k/0ges7Cj+4Er7MBYZcdiEVuKVtZdRuk4XXvFnocUA1haY868rhFmM0+TzASgz2F0x4R77fn5fFJNle2zWQ0DpOFadHpSFGgTR04yZrhu+PiS11nM0t8lB0+jn5KkW+GB674E+YmzFqcUJkCUR7ZP/wQ+8U0fevOpgtH3bkFRXBL87/fbdSgRQuQ+DTXDX+0LcJZSbF3rLrI9mv7HWTC2gc1k9FB5CGIFBGDoU2L9rR1y8Y/+sQbIv6fNByhuN+M8p9Khs69OGVZ9hpwBkPV+8BiDPF1bRKNuay3TrYm8mc4Ni1dMB1ob5YU/3FY5I6PhvoDLjNV0KLsf9yVfrHrZNRHAf72Fhb9QM8Vb8TayDR8EWtsNE192DQwbQpxMUjoJeDe7XSWza/6sq1gqxx48K0pcMpd7K7XvVBmhFIPny/sM/e3HBfFVWDwqPmXOY39FE9xphxldl+R5bygMK4tatj+2/FVAXxlT2kyAWWuGkWsvS0f79VBm8Rb65+vYjTAHb/GzZQOanEhqOZ71nU6zS1kHLYeisuTJpmjBhL59OgwPQT3VLag+fXJKq5RaHcaIRm5AjYg4uqg+Hf4HmPL1jiBXaIoQR2YFyR45gs/CVxpaBwyAKlqcfhFxbtVm0dfX5QQJSSfAP2YLO3g9VkNfSVLd1XwWh521VsTliPViLbRUbxAkDPAzTozrvf5/QcYJdVt1YR5ZepS6+0qEWg2YOie0cQS5oTjKK4GowCqq35VTYUbcNeDMeayYtrdDz6LupVIuab5Ql13GElOilYbkwBXPWyS+PWxnksGAfypD9XSiSWwTwDD/lELG+s6MyaAjG4o+Ug+iXQKYKLNXUZDY+HDNuIVsUoyqiQ+HavLj6xj+MUkHtXDqAmNedGzyuHOmfSdE+KZRr/XrvafdzxtqXuN7nHn/3td0/hs6Ig3Q5u4N16CetOj0EOCp3mBWR5O/4j9q3la+hdwFp11QxdgeapZCiBjcgXg1+8G2vhJuz6nfS4shAlQWQOXSQ9GcHo91sDLi2DWpdQ8z7qiCkPu1AKUmV87aCEXrIGaoEJXVpgPJGOvf+Ym6O/Cy+KvPrnnzX7g0JYA7qOFme8yDpradKhZqFk83Fx6TDB8uJ0AG7wihE0HlWHUrJqgpAaOrBG1b7DLCdBKdmwbp2EbScrHaX/xGF1l6s6JOlQIy48OjOzxR95CBHsQGKvyX/VEqrFZ5ClVyPs7qWPRxI8XbR9LAf1MSYia9nNUsePNWP9qqC3AnXqvaTYCyeBbvuVof2Vf5bPeeEy8VZwPM/3GzeRQxQNOmI1WVccOWVQnEA7ifeDeYflonUXT0JSaiqQLS19PqzRfAygreleP46ExkvmdiEq5NJ6WyuSRCCDMZPZkPrABQOzYdc80d9nerZCOZ4ccilzJOLuP4Zd0cE9TJw4JgaDkV6AcwNr7FGwtxqJ6xEP+8NW9jlu1q0Z95CmCnSKgvrRVvxidGF5/nf/NzvbP37hxEr+IEzNyGHWLclUn4nvCkD0sgkQIGKDyd9zwqwUuVneXX3y/xUtOykqnUgVD6YezRl32STOQGsA+34QMuir0IwYWX5B13E+nEM8UTxyWsRMgcglQ8LKXLpEZi6+Q4XilLBd/Huh0Ht9t2U5nwNSqp0HFOaXCKFxReVhXKvBAEzANBATzWkBu+HOWp8wa0d3PPKCuanH9kTPzMco6r0YFsDUvJXNKoouIzL1zD1Q2PUIuWLspwEFy9cz4WbDCXE8Ds8KXUryo9E0+t8K1lG+1yL5l2qtVVb0xYg/ZbcWj4AKNAfydP+EHQ2MBR+o3amtb9S1k7iICBpeMFMDqULOodE84FH+pOkQYebJh9ioqGh7CxczJVmjUwYditgOBtJH6v5B0IUJ0hmHoWOjnJUsOfHMOUlIkE2mK7NhPYe+h1XaSDzPakd/RVv/GD0LmGIBvIr/GCldnaCQVuIujVOnLSlI0zzkgBOZy/AkIgbndjJb4chk2u0rRp35atDsQS/nfXLeEJbKA5B45vgL1qtJUbt5BU8bUAOaDPO0C3rsEo/xcx+fiAgyqoH7/TID5f8iuS5WXoKVALUWA/f9ABtGvlbWik/FWKTSLnXqldtY/l4oNHF0TqZphTiasw42t/eUmOoU1+6NU6yDYHrlns9vvCglICS4jsv7WOuHyQPVIksXnbZ4Nsbj3N13Z7l8NzhC3hyhHdtEgN984kP+9Zj6f1Xr4sMVug9/QZKsfXSxdMFKU3ncRuNi8r2KzotX9IMuf20Dy1TI68eCrxySjNCUPILeHARhXAEBtCx48WHo64T+I6ah8KmxXhyEwNdNanXUfYnskjIi+ngXMheQufWT5Dy0M8U4YjOiWQL5ZjXVqaSxX3sCdbRYO5jrLRaYg0APvhU7F0PdNgJCSxronptfrlF2HHgqUEaNRnXwEvaJDr8EqmehcOt1R6SsNHioGbjM/tzTQXP3zEaJKESGM+12LJD9ye3Yv9A3akXy1tbptaHNVr8I4in2WCKGRGNui6p9L7p0QllUUh48Ie0HOjH6EPGFDSEEfXUCQCHSnq7NiPK6Pugf7oCL0AAwhxg6N2mlN5ES4x/blabP/qQNd9rC7uMi9BlkzgQKFcYSlCiph4fSRiImAuskqvjVM6+Eb5RCJoD4vBn8//gvqc7II5e4+kTSEQIcaQ7nspNJRAewt+3Oc4y2H0UONR1/wY+SCILMONgcxyzwIkVTmXfnuZKHaQdGpk2y+MOhWN+VMBY8b57GJi3NEor/NIX1X0PjE+1aitwJoVsBhWks7Yau3uffUtc01MePIomoOWYo9hPDm4LxAR5iNpwX7XK90vLO65EwVRULeuUnoIcaVmZ+aYtVJs5Zd/EuV84TslKQ1vWafqW03K3OIhhmTgspTdMIOAg75CUnV3e6IQfyd+175m3BwiqB3sHfcbnATymMVQQRldyCi4d32kOQZ8YVx2KkPv1L9M6ETTCbwRM1Yk4Pn2u7jfi2RcvQcyTs36JlrfPG0KSRWrG6oZ2l8bW1Y206zQ0TmoG7Rd625kiuRPJGM8PYyCO26Q6KmNDv2TZV7ui0Qlt/G0+8VwdDc9URoGQ3kWCpO522RDxc+8e1BNOP7ifglCRTkomhNZHZKAYRvndnMLcP8iZYxkexOQUbrFkhgJ8zkhQJXkoIcueNMSywn4pU0HEN6n2Ee/3tCx+WVX3tkdriwzsZQL1BgnonWqxLc/46KndYsHoWZVKxfuME+xLk2dxsH/SONjOUjq0RZkRAslakIpfw5d4Rcuawst+xnDcz/Iv1NcsK/+EdbBn46S0+1jdCtKYDwbN9DA9u+EJ538LcHE6Sh96WdmkQNH5vUz+hWtxa5sL/Kxkgw606/jyMNOrJpMtqkwXDVEa4gcYRMd5EZQwkNMxDpKTEQ3f6yF91+7SlwCE7cJJ77B2yTUrr8WatNiSWkVcgqkgUg6bSpGp+6FrtHh+TYRUx4b2ManZTD2GlzZdCRKXRPgEi0+9wIh8DbsLOay4YJg2+MtvvBeVkehU0S+YExHtU05RAmzMiuJ9jDcFRgRCmwJCrJDcgeppG7E01+hMqGAwEW3zL+2YtRAZsqAIaosWFySYWxM2B8XA9UohIPV6R/L1zz3zuHtKLub2a1SzI55h/HrDKvNofw3htyJkdCfqa5XPMClqjLAk4DM0sX2IakywVjXxvjGC7SlHa81Lc/+aOjBgK2iFPsThOG+bdlTfWlfh3suEqzIjAr3IXWtiOxzUaFME9+3gKSLW/KYt6IWrNQ9E4bQb++WG4WvRJz2pLYcw5+iIX7M8RcZnHip7ZKHMFYdlBcftx8VCro4u8DVzhk2TB+YN3EPfhrG+yJSVoslFQlhEdrid0ZR3AcNo4d4o3k7bIHixprP31oLoCUcUauSpu6v5OPAvZug3VsjujpYVRd7RM9zeTpURKknVva1k1EAhPJ/yn1+ZoiZ4E8RUBax3VktF4euXF0Qlax/ReUbEJsr1CNrylQHdAIvwipcR8YhMfQqNjt8PXFyC+kzP4rHiYVHgqQoPCm6SsaSy7XWd+2jZCiinH18tgqrkaakAZDrt+YwbDJsqybFikBhNy61Q9X/iQD7YdVN30XGEggjQ8BU2EiPXYTUMox9S8LkhPgklgx6lcp1QlyS+bw/Aa21Bl3qR3+cQhd0LbEZR653VPrt0XHyzQOQ8l8w8qk8VsjdGy+9EQYpQyYbK64OU05Am2iJuWzJ4HUY3nW9AyVfo/FUKbNVJw+R2P3wF496c9ub7nk40phjMydhyZz4RanZRlgMj0xS5KzmTNth884Xvhja9d/+as7RKQe+rOhr9C9p04f0MTi86Pyg12BUpNF0VbPgsSQ6KdemdoRS7txeGIAdd5s7LYrHChvfW2BpecrXEzhVuMuD027XdZnU1RJVsxGpTvJegG73uZaiY7MNDiu//UWZCnTvPkMHomAxOtJl+e8B79Ph30yHTBb64NRgDLsIhLztY65DYtwTQ1T+9fTWD9ryGJ5p4Nj0//IA+Ll+5KDYBYAsy6GS/QaHoWJeK2RMZdK+zSugrZ69my+cI9NRQ/bMcF5l4JFndgUToFt8WvCeOqXDqUF7EpnDgpcWUN03iJjQGLtyFO49WenX06p6uVxGB7Go4wxdTKGS6Gqwo8fIanIrhtgyx6aFhMqEKmzB9hHDhBUGaXiwvfc/GZjHcvbUGWR3tsNBakWaovHwjC/b0C0RIhMm4GG4NigkhxL62l5DMJCh8RUsNZN2ykY/DZAlZZvcQcFPO7Emcn7FhuEKrNFlg96IL9qPBX8MZUDjc36SjjkeGCLNYodjWx7J5bQDJgTXcEsmfX1Q4bg6QzSWsWj7OyjocheW2EdBm3h1+2KR9a94QGQGW+j35Kl2ZsCn6iL/f8EtJ4CJJCvN3mtYHZwEYRg9JouTFM5mXyT6j4X5xFsYLovVwVtE1jQcd5aLVxFTzgEeM0nCyYzkt9TV11bYudG9m4XT7LYD7uu5t3I5gvSI4WavxElATHRuaWaA2k5pBAkpFORaOYlMNQZHd5zaALYziAqJ+s1R4Ov2GF4jQ5R6dAdcNvpICdYzM7F2TgbZEvmql0rm47KTE714DAkkYoB5gT96V93vmIGDzxdsv0HZHZLo1K4H2ZL/vOp09uOCvaVSCKZARH40Dv29UKSXOqWrZMOcHradW3WD1Hppbl3VjbGoFr/p0yGPvkPd69mEkyo6ZAj8liaFhR0Icz6zJfcmR/PFMbP1gAKQcT6vwHzhq1BYmpSwXELeQw3qfQNDY1ZZb4QuXn3+dp4xAEZj6gLThZnrd5DkkYb8/adHEbtBiS+r9nVlW/lqOMIe+bJYyQr3FUeK4qf9zXbJpfvrXGMhvRNOAv9v0XX6K/3j9fGHK9m3P5ObBqqRmRAMUDxacIXlXTXyE+AjmR9plThbYFOhIdjIMooRmtOt3Bxj7lGB9mGbnyXbO0hTZZzWoEWR8t7O/joon9Ysm574tW0aZgs0uIzfzRH9atV33e5fsLVkuLHmWirXcpPxllXi2ehcHDEIZZQY26QDP0PBn+yidCegmz/FLJVyv3yciVdkx+UDzobfugWGFcDEIuzKMNEmWOMJhLvGsL8voj4oAfCbqJP2g/3yBS/gJI0dYYPnWit9Mqqyaj4ITdVfGqQqpF3nPD9axyPm+56PZcTEUy2Tr/YX6M1qaAjO070g93ENXCVu3Mv+5FD6jF2t69H+DFAIyr/TLOKG8eDFM3zrDigm4F0nahmenf9o3SAAzIDc+uvXOC/1sUoNk27G4OJPoGilHHD0AMJX8FDmCEUlGZtQVIO9sfXsZc7eocX2r8Gg39vGjmENKCAENz23MVJIeT616ju3MiSVHNWUAnLMirl7LBAmxZALzRqDNx+Sso4iIAFoXSt6ZXCFGn0ywqdwS457Ynjkrr1ytkqkUzWsOQGKUd1BZonOqSioOEsfEgQo6bzZRibtkoQ20yc+NEKTMGftefsSSLxW4lgS+ikBOgT9L8zqLyB3pn/ROoloRty5NlaObrdwU75ZOPhHvSX/TQsd2Mhy8hp7n1kGCImNJVAoyvQhubiDCK5xCvMwjsvchhbB2yCTdRvzeIFH6i0u/oHFe66SJE0iL38eMX553J5w5zf95UvX+uXmJTIQd1AcC7iposiRikkhzkEK+bf6AofcBj5hchM5wJ5+Jtlx9NLyP81xt1aZ7GWy8Y4GY6lWjFpLjYIPCXTmApTLZusUWFk67X3k7fbWAMOjImF8scejkD5qtzf3lxrBchLlnwi8PJajwggtiie0cdsqPtF1oAoAqSYoEn8Xb8suIDhFT3FVrDhtXeja1KU0cCDeTk/42x/jju4VJQwP7bbfkEIGY+tAGgy7I/gnAVPqdeSeoYBTUzAxrCA5VxpAO8BTXgoRszrsERK82JyO8AC3zyRSuIUmeZLWLgCS/DsIRj2TudMemk3lpdy6tJjVnm+l38sJCvfV20RUy89SO7/Tm14mwUvjwL5JhavnOfbh6qXD0LxH+ceOvXWlIqLRr+BJrfCGnsVKzTM4M3yFkaoy7BuqQgAd5PdHCGunlzAlFxXnmI26o2r219h1YmFqugaoD7valjXJeyvSFxNQBYcGxw1e8yhfwFoKSGbw9jxhbWlmIuXNsXf2A1lT+2qV6sAZ/rf+ChhS5WndmsCC4SXTMqjRS8yI0Dnl+JQZR0NnLpugWTkDsy4nqHzPkHQm5XFmXBRmmlachRrsxeAcQhyNbs1bT/zmB8lz6arA1lyjlLVAf5Y1uyo6i5WpfU/9XyiveAcjLlSdok1Y66meBqD30igHGhz8YR+Z7AFaXgxrRHi5ydq6GEYGbsckpdwkttJj7UGYTC9uBbBTcRelIllLby9ZmCu91Ls5czyl4J7RaSx8NAf9FHTgA+hF4TZCkXb0g354rbReIVuQ6yoz7miLTRuwz8eCogoFCGeQK/idDbF5THGdUURo4CRRMCBkoN1h7QQ+YYjJv97DsSm5lgkxxeyk4awhppySbCNphUCDWNaxc4l4Xcj1FmZSMKe++hGeFg6AMkPSFTWKzCY3ZS7KmAjmV7tKY6VVZakEi+zpFcRAGhbWiaFMizUc1CV9FziLHswrjyRKaPRIh3bCw/2fiX4yjPBDaxVBEaGtCUnfmz8CXN5JbVH0EqjYZlyjSU0+ARQ12ik9VAoJPrcPEqaTxNJh5lYMqZ/3SwreCRr8WYLbW154cVDtRG/VFIdTCUOH7XOPCQ7+bAy406/bUrqpfafa3NOlNkd9zQZ23DYQVatf3ls9BQ0moXtvl1mYiQL2FnJa9Jj4lk4GBbwa3QDi0+U+0vMPxxuuMfZgE2z9C/e5WmNvVrkJchVe5Jf84DasjW+a8akrO1+N6WNZNXQGJFkpVj6W0jkqSHJXT3+tivmgsXQPiPxPAmrzWdu2tPIYCC6ONKwlqo583YMaZl3i0ez154MiKm/wEHZTuBxc6u/h1U6pTdTDcWYLWC0Px/WXqBhVtEcIw++MAnJdbEwF5meHnPVPA2NYRYl4ZkeMWMtITNpTp+4RJc//keHygOpUE8xY4gJoqROGT/thFt8w+63wdpuyefykPLButK8HDGpAqI5JpFRcZrG//YF2ohKg9jHgrxtuoKyqNkK41wf+ZwKamsXa02xAcJzns8mjiBJzUOikVSqR5pFLrOqS1It3y7PLXRz+DfzJvAyu8UPOD7ECDIUWdDrOdnq6dPl5FlwPmYp5s8hxZnqg+qMlu29do79pz1AEXSQd/hsToGA1ZCKhp1JWbrWeh+ar8wKHYKCc5q16bOj3lJ8+UEW07nqIR5o4Tp+12h408UC9lJtfyhR9ErTRtWXdoGVVZtHSI7gv0G6uFc3IMFig+W4XNbv9OzNdpzivwsa6jYLnHMHDpLxMNlK5/C79KFUhhIbCaVgo2oroY5a1wZdlIUlzUqlJxIx8g4KLBM+P5R1l/s8+NipCi+YYYIOb6jjYsLrou6jKizNWlV8jKnz2R44uOhyiY6AW0RQp1nsZ1WgNmZL2BOxlVxgW4IgdHCJ2bMg4QIkZ8S2eL7UisKJfDfEgaKvhuU890FWp+aKwJkAv0RwGb4qaUvWoBcqdmPornPesmAzpfuP7ArE9304wgq9SEiukbqyV3isWNYexoMGhc/zSC78tzglnNu6fYwYDrc2bo5LA0BREJ7nB7x4WbPhi5kvmDxGe+f9KZcgjBXtD8lIRfAUkA7LItytjwPLNX4za1337cgOzjqE/Fm91qkXElDgdDh1IYFuwSV7dli0VAODrWTsAt8c9K32M0n+QZehxbt8NAgPLZyr/BFwumJ1Fsp324ASy6Ft2mU5gpkBiRUZmkUrb/3gs9aFcEjocacDz9iFlpTPxuMsHQ0y3GIvoZ8jVZQkAvtcO/i3F9YXrpbMhj39muc3v54DS+tuuq00pCvsTvaQgH3ZmebT3n29gVcgzHUYi2efOuu7GO7EtNYJ8Rt3dmybXi5hr7Jkwxqhud2wsBBLGCrNkD0QHhiQFUvJKhqukhSKVmkuTQpKZ/eRviIemzWSqWZUeCPnYW9xfRZUwZ1Nc7BZeRsnqUZTjLKCRCrom6c5UqG8WBiSi0EIpivc9kkxX5q6sh+Mub3cbF+4qKw3TFY2eqvWzkLpmToATDT2OLqI5Kg4XeBCFMkEg56AzvkTNzIsalR42X5UCN5zb0bSOD/+LxkxjHUia6lUIwjgr5jkxqDJY1zi9pH05q49TCKHw/BLcr8HvuPdYs2NFopW+KAQDHmEJp4C7fZunk9c7VS0FvvHjGGuKIdRsMTz3iLE7rLVrFSFxRl97RgdLtlfevIZT0iqoHHB9StNYZ6AxhbANwiQhHdvLchLb/G4lArEeFHHxo6SW9Ffj9F0ryVsaVlWX3Flxjm4bbO1GL059SfB90H2T85fVh9tZwjRSxkLp11zxS9PJmQ24aV1xcJ9F9w+pPooocJfcr4iDZ9BogrYihrafI74pWIzwzkH07Wu2ChSzlf0Rt9xW70+cwBsruMdRZe+qqAxgiVnIiG4OP4c6evcx4MXXKLY2YoUDj8v4AyVTCAVz9XyS3HijAZkxx+VubVvX4XXBqMQ62wjXkw2MWE26+IcwbzhKNpEJQIdXvDZzJwPQpB6O1o8ClA/y0SKYCnR6R6wwN2KxR5LHLRQfEXpcv21qmE3ghPjLQLQU9tbJBWjF2xaiWkPNv21A2UmXvzd9TtlhcMRPSQ2iJX9+76HQNc4OyFSxakWDc9DRrS7mddRCXsbAHDJOVIZsnDMbQjr+dcYIPM5u85L+lh6GN4fLR0oOvMeQ1FKl5MWBhl4zwgb1dPlqcZLFaEvl3yMQrnRCGLbw3SfYcABQC5ts2DIlYPu4a5SbAFpkUHWsd2kqNNk5qGx4otXyqyZ+trgueXy9r1vYg99tr9FySu7fVpYuipG+DQl1B554f1lGAgcc32+7fppyfMrIveqCFx8tT8bsUkQFVShztWbcb5WFMoLAdtoNEKJ0POQd6wQpRZYWzEFR0CN53GjYYiFXGhzsqmelVW78p1PlH/r4YdnUEGCpQ2804bSWlRHM5b2KtKWRfKZD+QlrFVcJ8q/t8SFSxKsgpk41eQsqp8S840meL9IqV+WWipw1hVWi6tonUze+8w6uLGyiJk4PkOpqNjKrYHr4hd7rtIgyvj6kjg2GBZubYwtIRJ8WTrwFd3i6iHQrE1ghdDkQL7vjDddGBbVbp1TG3l2gA5K0+kEZNmJXZpXiI0atgo18+yzAmlsCyMhH4b7p/MsuaXslPDVMWWO/RgLsyh8IjG0y38h+XZ34+foKRsE/c9pXGCc2/4IDReSSoPbtoNHa30pxe/3kjRTs32rg8i55eH1joYsNsMOojfLFwWLfPv/iN4COIPHFD/3cniYeb5Fc3+JwiG1MkHjuM8A3ygsU0FimvUgwZK1eLRbkYUxlsF8WLEfXKm7SQvYuE29S3ABFZ3RXnhj7yvvIdKSKV3JtN68+MoDfzfEoaPYNf1rfyIuhq7qJXA3VRBLoLNj83YYQ7b+dGsEvx/D7jqW9VWuRoUJzlitwSCq07dvQTOwc5jEkWSpnXKGowfSCN4f2vFqyokGXV9f91nzMtjibKUHY7XOYXBKRoDq5OPBdUAoDqEgsgen++EZZIpWPorI9AhOCNkhytI8uIRbaD4SA+pZbWahAy+mgxRpztt4x9HmqQZJ9i0n1tqf7BTvV11lFSkgeD5JwDhtuF5Qr3ZiMXvI5HwAXYhRQPABeQmls8d1RJE4oEyKHpyjxK5N4a7C7m0QQ8AS3uIX8suHMMp4RVQ/ioJPeygSxXi/8Qz4Wd4+3gJ7Ls66rSD2HwX7PxytIz3DmAbqNqefAJk2YnehcEVsxb8xMYq64O/QqizFrUAfruYHFkDM15OmVo54TUNq7u72Rs83Xh/K7omHhQe2LDqNXhwkcJpBlias9zFrQGK2dmljOImSYqsvZLdmn2zZQEP5c4qOmDx/X7SKUTBssuTXC0lJ6695hpteom2pLGlIONFA+J9w43cgtTiF8xruwPaYlcvTmH9+2c9xM5hf5AH9L39z1MzG90/PYfNDLPv3RllNNPiYMnLvrJFiKoqJ4chts+I6QuG5jyVp91xZXTiNTdiKKDHZIXnHvzghepRzrUG5smEM2MESwP79u/xbQ72PFtXQE2jnYqubwfq50u2FCF55MneoGb1hyDXP7B3UNtQHiAirbzyvZztyAyExF13jZeKaZq6xQMb2YZI+4Vk00tpzenIyd0Bi4vj+34jCLHSAgK6mWQjaeK5FiLTGFqkx4vTdrAIV/0n8IwKz3eJTglfTbuFmguO4oAjaH6oJffjCO0Dwj0hAPRDzEuSYLfCLYQrojn/nhciLXP4TKv5JhVHUCCFHZbk29ssckAMMqY5MDCmz1zECEScyKCSVb/xaHdF8jl5jsKUi1Sd5xA/eI5QPiPg1vz03bL2rcbIjgj9MccekvDghf7atrFkr19psQschLQKHBt9/rhhqESZ2TlWcDn75/yXdI0x6brLf3ezOj9s3IGJHrc8IkxC7/goOXSbppTQSYqQEVks2ddu2NPfqRtwQJ/D2EAJot4n/r9aUAI2bNFIBC4LG2Jnz552LiG/X1n6SjYquJWxL9Z1oCls4TbTk/FN/DG08f73MbFTlbPI7SmqGz4nP44FgcELt1udgU7UMGI4hUa6bdUYX0XwSH3w1ZeBqH0jqhe5/uQETCdzAmr4eln+WMUPoY4ak1Cs32kKsK+jAJ4ns/F3J6MNZttYoHvBu6bjLO9pRBXKaZNTXZhNZF8/7eCyGCd6Ug9c9PFVEuRB6wcTp4S585pGAaQKnhVi2rC6c6Oy1J5PMTcGv4BoobDWt0/pTzUZ9t0dLpZHLt+ZR6995yMUzqokv2E65sU1J4vLHtlDBlwO0bL2epTsObRpwNaU67YDTDXyfFuVVnwK6MsYTrzCZAQyMKTjFaEDdvMonfj2wzbxUFRSFiXfzYMfAonZsfpS4loBjimbfbIxADTHces+lsfTSEdZr6/nQHwhoWBQSdwSXKy2ji6OkcxF7xCKVnOlW2wGl3UyddflERYeBfcN8/RlL/bUimLlOQMv9nzv6Eel5qJBljCfEkhuip6V76mEQs76VR3fQ7hwDU6hkUKD++faqDI2vSRxarM92g5sQqv+B1VAJ26ocAXR1vmzxKt7TYPQED7wTsEg52rxULHn1gBpHrUSqM0PjGvvbh0YthEI6Lq2M2KIw4LXKc/DPqxrFfMSFEB3lQL2zpYSzxvVlmC1EzSIrk/iMre1zNN5zXlMT5a2FwaOu0iMEUKSJkiTXz+gefrNeoxZqBPM6NXyqg7tivaQg9Akp5IBmm/RVqYbkS6X5oenIOdy/VzV7LZ3lhBIKU9p4tf74xWYgkvEdoJK6iBMK6vmMNYMd3HnXzh7Jv4OQ3KcXCQBLSdRHidVgIe7Ffz/4tWvZzF9w5p7u40YZojmAYAs4UyNce34OaRb/zUvOxNyxesBbVTC26saCiNehOwWxaW7Qw5iWd2/KDH2ZJBGeS7gRSnNNMi36gWTL5EEPHu1VmMTY2d4yyb7UBAm8PxaGT0MRMIraC3Z8IxzF4e5uryTk5My0RwT/s2jY5OMXZaEYf3gHiHk/VL3EBrAo9QAwX43LNveCA4r8oiNlFm5WsIwesqJUh6bFMx1d5CO1tsuz4DSZ37yf7/olU68O/ZsjI1FM6/E6vRNfLab6CY+Nqtz61vrLTot8uwCXTmb9+n4LFwFSZxq6PEswpt4fBA2e7IGfCwjruBq82Jiwp0nCEyL+/s78pIpH9EXlQEbyV0DVe9MAfJ6LlpHLFqhRJ2VgVX5xmWGxxNY6cdN/t5WseFyN2Uce6oByhyt80iBdfZ+S+eg0RAENIaZvpqVVrTeVDj93TlOH+UvS3RIok1MxRs/o2zCrA0Ph44g1szwL4/VV5EpfmR3CKi3cvM2eBWVLbBWrimgEKLYG4zEEQ7BEDvMwJ1YSULSqKfrgpb50soKmmGMsbZi4jF8AjWhy0z3zW+He4yjbp79wfqC5rVYPxcGfuK8zZzvFBXEM4ySnr17O9USwum8ZqQeV4/VTiIs6c14sipwNFfK+AS3f5r4FVv2B7KpzIEwRBz5WvzdgTnDCrw9LDlX2uaePJA3Q4QqWjA/PZpONoHG3YHC5lHtZqhVUHJHGnGCAwGeHLWOdkYory/J+YVG86VigTIxL8IKlSWvom20fioS8AbqIM7SUR6PFbhOIDRMU3EjA+xAryovusoLw02eMr4eXkxAEqF15/pO/d8jdYFpz5toqni2d5YiqRbWclkAlC6P3ymBVWgLgLpt4BOsK1i+h25qTl6D57XMpKhExq1W+lw8BOSxX5kjF0aDvspC9tVhR1Cc03T/oH5oqVjnAenWyM2BNsc0LJQSnlIXCOx/PGFxgR18x3qmj8CsF9B9gpoKXtYcBABwnzZbo5zfu37uZrF3aqC+FzS539W724x0l6NynDc6cyI9kTSEPjldpFy15I96/PlL4MO6Qm7tu/oixOhANDQthDLrCsIyhWKAwX7QPtwWqrwAiCrzq/4P6OQg1tpQiqeFi6+XbFD3QK7mGHGHPNgWfDeg/E2fdnvcQ+cPpcNnOZ5ZATMh4m8/IeksfV0bcr2Pan/kx88NwBg/034W+aXmxAUVR+v4b9sel1DtDtt9rZQOhXBi96rTE283wbH8BYSN6HlYZKLh+cv0fgr26CFfkwEyR70gMVKykmztgRVjEikJEaSxtbkx6vAqzwUvQpIh/yS2bdRPktR1MJQXDxmb4ooAOZ1OgO/AOyTsKMW/jfEoWuZcOx55+LmkOCRf8B2bcYUYdj3114GYUP4H7o8dq92mcIeJLXINSYMIM23pTuNSRYVK0Yv+LqNzessGmwaIgeNuSgGCbxvvwcxTSE6c+PKNjOHnxWymu+q+oX3GfdfRHXXn1ktjdLruJJ69CGRktCzIIKBljLuOUKupS7cI8un52Fii3ai7MzGAMMTIYzSAx5pRlRKjFz2qHZk/W7C8Sb0PpvSdOTpv0Kh+wEtmUcBTkGQft7YVV89u9/2AW7wLDCFD14j/Vjw5o4alVbTBLvM4bmXAWZX5iMNDIh2lARnzkr7YGuu5MGciKYUUUQsbIrbk/BLgkF3029cOnm9YoMmGDqf5ULMwsN3L9SlPKydwZuOwQnDEliy33eROJTLZkYsHG7L0CUD7maM1uYyK7ceK5j2DQQlHR0+XEufSQ8KqHQH2djErWD5nM3HcqnJVrgBifsaTIq9IUJaPKb9TNIvN4f5NAdHDUsmVrlyKGMKK6sUrgbE1Sk7LLnh3qoJAG7Lx7kXJCUJiqa3G9Nt5pl4vFsCZ+cPQoh29uflkui62X9siI4TT32WtCJoySeDk8NRGtBLoJZtb6gZejtq+XKhxwEiSO2w5wezbrBif3FjifRw9Zn8vX8u71xM/p29forQHdonlygzBlxpeMrI2DCcSvADleDoGFLAuBjjMa4ebcAPJtlR5tWBbUrscwvB+xL5lge4PsaUsv3xnaudCrcGCS6VvaykchSkrw5kw9KZazrRdu9xhxO1jdQGbcdJsv3kTnsVp8UFM2zuo8qE46P+2eulJrenXqc0q8gklaIp3mL0fw8nwZXk2WVD7A4yYKhua3R5Adi4OGVSbyEoPHforiONEJ9VZutp96Euww6+tKwBwWw2fIpw9ELWi/9sAKMipL/CmyQZVfaYYl9tsD8HG9qhszWQJy++Dgs85LqKCDIcGNqn5ogI306S3yRVubv0QPjXgRymT2RVcHyi8+GVij48wYIEFf/t300lNrVHRHCEWt8A5eAZwfCW1dKkKuRnCaHp6gB7cGZacs5foI9mqsBLaVn9VgKitOD7q+5aULWibsFBsqA2wA1ojtu0RNtQo9yfheQgPfHoFC40RVzW34hbfrwKzWmXpRvEbB6gqe9im3dciSRl0M2IrD2b5Y/76uIrqzxJaK22G7uANxb3oAictDzG/EzY2pKJQ2Rh7f9rWNCfTpHtXm6W8oyEbBkFsygjRjODPVu/4Ov2HvjTm2ZiyIiST3XCsSVYRuUIa+I/p8iMWycrXsB8QfIrzPSS1+i1RLZTcrNbZKc4lNnEjDT0Kaj5T+/HVZUxi4FVR3hjKafeGTC/CS7Zhy9W/NsYHySuSezDF2fsqf0sGSqxOtCFA6GfoeFyZ5peNcAUQZEqOZGjT1l5XmNmmF5oayLYhHVHloEjxjl3W6xkXqHmgOv/SKTbhZgPknpZe7pEV9m6g2p/1hi9IGEKgyZp9TS87L2eJOyMH8SqpkK00XxqEsX9cKlm9khpuZoprFVtOMU0UBEJ28vQxICQhCLbVAD44NqvLNbTkXYyUPWJAW6FbxFa+Jk04aoqlfErfdEEZSpQm8zT0kzZoiaM+OUTtMHzS4tnlHrrr7IX6AA2mA/QA3vPMrBwt2xIwNoMCKwUp38yGT7Pe0FcMJ4D0i5sxGq8DDbjpu90JV6D+a3Wjg8V7MZQyU3lorXfmQxkAwA3AFL7QhJjVqLZObdkrZJh0BhbTm6GqG1NkNRlHJZP6pIl0V0FFJxDcLAWADo4mcFVXBsoRqLZ2zG4Nca0BxbiQOuZqO+w52lTXf37QBKL/WH2oFsWyqpkP7EDgGCTJyICr/X3MJuzkAnLl4347WXTFP5UjfSR8GsUISRkk3IMpxWXN/9LF47MKwagueTfF55chCLpfQ2c8ylKONlgFV+uI6ENpRF2ggdCQ3CYP52+JhKobDssnBvFzOblAi3w7Vlq7brSbYTqRHDIxw93Z/5GfGIM6U8AC6hkuD16egKEarHQ7WcRt1L71tzCSsB/S6F1D8LR1raG6r2/S1okkTujyh/Y4/knxxdJSAiAe6DFliwfF5z8HVGc1QzuUQgJv0RCQgBH6/4KraehOxq6ez6CisgYDRE+jKyrsLcvUN8F6CiBmda6rgS1YydgrUNTDuzC0z7hiLe6heYhUXSiuwLqOwPpDyxVd9/NnMKpucatyuILwiHE1yms4ubFMt4JpjONfiiTAf8VW9JF77qS0bVMRN+e0rRCa8MlLdsn0St33lqyWURw/8lKLUqHeBsiMrAlCDh93UvFoF0w8VG29Xm3HoWt/terpj9au0JtBGUm2FMBnHD7sqXIgcYdVyVnGdGAQRkiypQ0OX32ry3LVWDY5I26IsKE+VHpBwuewC3UtFA9/I+eFFyoJ2GcatXDH30p/+n0Dwvp2Onm7xVC6HKqQhlC+eQ1vyu+rsoRT0b3iSe2k5/QTbx3eemgyiDp1w+IWSRbqibcUy7x04bNVMFn8+Bfi9hvbzr6tlLBgvnQ9fv6MMTYLLnIZsNeyLgXkNA1RdmDRfYtZW8AvJdEvXbuWR5Gogs3vONrBT3I5ofoTdcrA9vwVGAcCQYcPUKPliLXNz7F4tZaSsHRQoFSnW8E7bqu0iN2SJ/6koFgVZUM8qgBaEdkChbkWd5tA2+pvydb8sxop6vz6BpA6G58YzLsumSSL6oiduIDn2BTFtsOJLR45pAAQBjGyIukyWXHVycyW7Irv1Ao8hPsS+JuXVezAZoHLEFM4Q07qym+fdeb0XMuWvdvVAAMz9O8xKWmh+XgjmAiICeVGplkoMw56WRhR0wiCUgRVY5vm2OAm2NAXphGro+JVTyr5vZA5cxniWbyyAjL1bi3kdxqhlLNgh56yx5iptv6K7nbmY936jDDSxWQYwYtH9ubjASPISwWzPilOFIrwsVdEA4KhXZD/Fx19+XB356LzlWfGSzL6bWElLQeKi6S9i0wfse4oWtujzJYDo/6uHtO3DCFPZQxgm6oovjXPeXzdOMIprPZSUClUNfiyUsvWeuuGNjqwKrpSCgMahdz5dgCnqF5K7InG74Fz/DztqHqpCMUxrHX/hicVoAP9kIsiN00pAd9NU1bwAZmb6usojb21300FFxE96O5YzmecVh/GASZTFIj80dAtPmaRFxo50KQxV6G2qPUdfd/8wMFYHspczJpsRkcHksicmyEPvQ1fNcujmx6kl1pUyumCqS0hqBeYLOoo4bEvh5lTttI8pCXCg4JJFZ8mMxkn4zWbx8yc3/Fxm5ayl7lr8/6iQfdoE8fZiLJTQ6ZfHmQFFZADn46V8onIpjLbdTeWD3I+BTVDm69X43nvd2CWdAqqBhP/QTjy9slaZ86UBRyBacvKAVVLH7vJ2oW1Frywyu+UIk36H9iS+AfLrwPdQj6z8GCXbWwq6UPZ6QjNbkhKMJkMqVyppgIIlT+rJlXbDU/5ubM1PLEFRPyeTFzz6P19X4hI8KXkaeD2hmAYunqjhmBkZEtKy34Y+tTijSXbU8lv3ivVgrThAGDQ8ESUB8HrezEsqzEsK9koqzhn+Xok03muviTXfoZ4MwcWByddtgNJRr0K2QjwQG/P+2JknQxUmYSjzPqiiHan8YtR3J295vTacF3XjS0eGPA2EPtw9NZPlbmIjz4nyEGihWJhvm0rMmZei9hbc2T7KTwmdZg2CVA73P7B6SK9Xmw8tduKRBLDAE1bysy38qRvWMDP5KNhk50RUKFyzOrKhlc5s5dD+DtKtyl9L7deRnfJqlt2TeS3snF8VQ0KFTSTAT9nVPcyzlkbIF6D+zGYiYbz0XWQ/R3XVfebtXmXWwweU/rPeef8NDr+zX2iJlV0nIHKwyGtGj/w0B5wTElGhMG5Dapx4Wd85Er2B0l9CqKoLukh7w1pt4sxPgRmV6VHw/F17CGmiRwjiaJSSHs86ZpnU0B10YcVyaYA21FC/L9UiYZBAtndTRMBxuIbXnA4eeMSUE7sd/3V+JUdDfOwZP4OAxQljdz5qoVr2sAP7TvbP5JgvpnSVP+bfZfv2sI9cMY2LU30BTwaAzPFwrF8+1txYyGVztkDJk5n/Fy3WjICiIBpoxaxxihtVzYmQJR1gLzPh5mKkXrN0mZO9l4eXqGLPyammogL2DZ49QJnVsoit1jxYQ0X1rPOQy1FQX9BSHJJnXI4YB3q8laai5GfWIAOgyyftymbf0gMVHN3NWt0oUbPewbK0IMhLK+cVDjmZ3cQww+QofSS8Rk6JuSxHlBWEgiiPj1p+h3vI07yzbO7NlAGV48zMQKhU05crDaShxQ1GuuhAJ3oODyhUtpD0xmoforrLy1LmztAgXEgl9eVMvrOdRyS15b1h7HDD/ExMarH/DnXiba9mpat1TYaA/3bsAwhAXLNHsjTXl0eJG6dY7qU/FGh6rrfF0vxvS0vELubl+aNlkO17h9ECB9rfEDBojPr7G52Ay67azeWxKOeRhddvpssJEhM42YRuGcKCv+nd60EY65dkafXkY0QMYWyykdyNO3RHe6atiU0sJEM8PPbNKNxYqqMbG5ovv2p8CIji/niqM47m18fYbnTBPJiHFLboVj+HmJGOvQxYnm3WTvqbcwwMFHMXUlcd6R2k7czJ75mEspovXTs4KA6aQX2iCogHM8XutMfl5BChBo2KgCp+KBrrlWOkyJDQsPU/xzgCfsszWXYQxUESyu42VmfDT0xf8PFfYFZo2p8xqAz7rSPEUX3c8nAqCNQuF5WGIO09QkoPIJZu/RjiWHQAJzWrgNtLPT9eto5B6wd3R33q0WWA0MdndrXWIiGj20joVX4Y7wmdzOxHQ/1p1LYGzIAWXjPk0DlBC0SmU+N4vMAer3ysMGR5ZFoOjjsjpnUmnBuZhTYQJxow+Qvu7zr4hGujqi1JTE/x1Lbz/bDJ/X/SZbq3hSAqMxwgmkJYw5e5XxzQSjrfYvS3RL7KRsG/DhyPIjaKjGh1xq8vB5ZYvqpG0YtMg9q2LIW6XNpeqt+rW5Xud7zkaAmLO4krUjkTceWGObPSIQTAwUMk/IK8ykx7mraGXLT0yoBJb+HQiyGdaGkWvvS8RywQG8a2pgk0p4rVcTV6hqrtmIS8r24yY1lJEso/OlGAtQyCmkaiZ5wC5ZiFOSxQgrcyqQASxSHu6CXugEIx+BqcRxR8xHgkd3pr9xonqLJaC7ieIyLOuyD03onBnl53NsISWDcYqXUsSX8O2jpAuAKoFenX+t52gUacf76ajk0Ve4PJuxjoXVPJYNarL8nMiAGEoa9PqldFcFJjtT5D1N0f1awjv5/tVtPH8vAmgCx3uPEpoRakKrLiK0O3AW9AxvfRy4OxLtrbhHx7qFbgl4/+A4p84km9/5zM65G6zlK2qF3SOnYZrm+FPbQ5VOC8i3g7X18uW+SZjKep07Hl4JjKzwGN6OtT7yvZflxhkB18QXvPoxS6BVbYYnovUhRAjlN5xFDA6JoLzt7APJus+GDFiG9SIUaU0sg2jYpIoLT7EfTbYRMi3/vP47zkpy7ouTGvBwvtldd61whxUYiPUz+SRa7jTN3Pz99FIakfpR8Xk3lUl4ZTD9QQmo++Rt4YKD0yaLUY6YEj23yQBsv4AFn7QzYiOLR7k7pgvkEIGejpx6DOBeVvJjjA672gT5SmkocL99o1w7tffwovNYeIH1kSRsSFMS58YhveXKENKjiMFEgf3+/XVJbmSoMIAwVs7AiC5BzuEAkq9y6jN1s2muLDjoVoNcAOuf+aBswCRZGeuTv2IlfhCiBrvdjKRbw28Z80wFdpeqAO1PqCkFWt5rObdAktrHeXc79eZ0Ywgk6MIanqgLyDjqlrr8dLpxS43lExY8VHOsyEos1BgPtMwICKgZ4ZTm3r2ohD2Q/fy66Eyixx5XU65mWgubQF4m/pQlEF7S1+VeNNslOShrc1/uUiH1YBGpFmqV7LZsrZjvEreTQa7NtYG39jeKUBLPuJEpV5TNGQMHcqW7qaUaON8S9E125g4Y6sdSfYUG4F8tdrlDK4oqChMpF+MRt0A+vXLg4CyXBjSkwxKAEfzULWkdBLXDdTN7N/VRf5G+iHdvAlqpffqtHfk/gzh4eRinuhpFv9i08AnWDKfAVe09/ZFDjkmEB5COsj86yS/UNd4dqpqIybpIuQr911yYcDCAk+Du0dA11U53XpMh1mN3JMUAuZRtRkx+skjTr4HiaS7evjTxNLcoANRcySAinJiwR8lfkjplgUsFPbaWlds28lINsBgVR8HVo3KB6xi61deWvI19iMV0XKcwUCjXuHA7dfgtXFbWwqCB2QOtuGlsLwft/hygBpng/hM8DOO6LTpHBAZ/j1KneOTDl2hyuorOCUFCPWLn5va3WY23ecMplP6VkxIwNkSFlngoSpBvW2DkPQawefYS9/AHIloZpfJVL2BLpe1N8RKWTjTVWzbg6UJ8YQNTvZGUUMynyVg/B4AzQ4Cm6Ey4Ls2CFFQJb+K8zVg6VFmSw0Rfn5nRA3ohSbWnB5rVRxrPndcMRgxWLGT1ZAJ+JG+TAcUDA0m3RKXFCws1qLah1DiguDKOulj8gOmmgMmHWtpojduBZDNRzG192UHG1xbXnnLEv0tFBy/uojXx3OHgzYQH03xFsyHk5Y3ddJOjW8+7pV23F8S5gw5ALPPZfAzMqfnr+TvzIY/FjUFBJwCQdvGBDK5vc81TDAG3ekzujEZrZ6Dc7EoaDfFP7M+MSqlL8QtXGhv+8sQGyoiSeGY7N+m3d4PyD2XQcrMTjI8186D2qI02VzDCzR1kURnLuy0g7unzWGFIBk2HeyTqOzINeuNct7M03/3hY1ABCaEliCsgy5mkXf+kag1wOlf6QBo+ZXzIpXJV4GF6f+Ca1ugS82FNcgRW9F+KZVDwer5J8EvyCVmY7mNjqfgaJg1UyN2+3dYy1+fCZnPrCpObl3+rQ/j4iJGqea3bKYD3hKiv/+463oNPVid2AYnmqf64w6Uz/M/jmaxPLlvF8zZUsEIbgdo/tjDgQXJSCUNWtnDgLxTCEhwG7IAwABHURAfR4fq/Kx1m6V8DRAbJnQ0BZWnOFL0aTKlAhnKdwkXjxonmhtipJtdRUpSZ4AxHqbGZpOrJyUAvQ1KR0kvsOj3xanmiCL8JwO1sdnepdmLqMQn8r2zFezg2YrpZ6CcZFlPANr5SnJg0E/C7WNcfv5n3CalR88L6KyTN0QngddCuH59N6oZm3vRKkzbkltN9YL+xdMdEiQgW84ir1A0tLjGpniSfbYA1HG+Zqg1riSz4S8hcPcKvE/I7jtODjXqU47QoyPtDv7r6ruCOSd9h1HK62/Vbg5FhhzxuG3NKAK7+5llpE5A/aqgKPB6Mnt5nxB/s+abvFBNymvpT6DgWEX13GX6pODZ5lPtGSfWc/uL8pGqssPrzVC3hA2Kmz31rmnBnj9RtPlEg017920UemkOLm7U1DpAgZdNvxHzI3ke67bq6S+DC/q7BL66+UgT/YwO8tVo+0C6Xl8tsXjTvs+Qem4BFKNJfLJR0SVQWgzkIADitKF3VQvAsSyYxGGc7XTUNQe7gSGRgDeJ4mzncqm0uVIlz1SqLqc1zIqNQgHybJnMaqhVE97BMxn5YzBvhpYBIIYmRNzSsU+w0oCTnCR6bn8UfK7zHAE903K0LYm0WjoVMCpH05aqwqbz+P72EenmNKE0JRMa5bdXiFhbm4/L4OkIX/8/4CNjMRfnfQYVqMbpn0O6EjCq0+3yWc5vqvKaWYnDRwbrouYhqV97KymkoKpCkzOSru5k54ueP3io3laWjf4gVc/Nm5FcxM08d7iwR+pwiQR1UoHHOtTyPmoeG/OQ3aJsddjuO7DO9aG4Vf1BDEQhQ0ze7ij1UkOREurF/vonP4Nh2qree1ukLAmtI0QF9nZIgUhUTwG+8DDS13go10BkkGbdPZ4kRxF5NLLBVs9MfuZOgDeR79eFyNBXqAE6NHBV9Hsd1bjid1lk0+EaDAyZh3/VYg3BHoKExqxL9y9IgnaAtkIrLUPmPPgUTh+c9nH1iRukJrYqLoEfW+/EM1aDh1vqZwVxoMPRvE+0ShXzz/fLxhLDIvTzRpgLHJWU+PdNv7KraNe3aeaTeaq3aEGiD9FGWigANhgctsOmUkmnqpljCStDg+eHwreSq5FUmYz82uSUYhbpPLh6sYSu1ZAQk5KEzseHzrFK3MXCzwkgCOgmbg3uyHH95zAMgAHW9efwK3t3JxVHqG0g7+Vc+dHagCKUDCt3KbxKQv45w+WyD9jsKohhNKQbo7a5Yj1SXn73JNJbadPk1OpKVK2E7RFSeXYd9W8wXIJ3G6F2CipkEdkt3JUmpXQGIft8K+Is3pMFk7CN1jiSs+dmpJdZ4dSCEdPIqb/8gxYfSw/pPVNfLiY4ago18h7B/WOuWwLjiRP+2y4KQfS5C9AGt6T90U/vM5hSWCAueO6K4r9RqamdqapFYSqLMOzIe9DN7nV/wDaIHXqfdZjESGMjxi/aunK5izYNCtRWhAsxA8n46d8r6rPENI9WeZuRnhr+2EbTy29fUE4nfnVOK7Qe5g2wowXrEOpo40fSU7LgH42leQ5Vw36+5i4ska3b5PnO7pvzTbl7VlXrTH6J6pgOEgYvCuijZiaSt/alJqRQlrORZOAa7WBGgoDFkTN9WJ0y7sEQGIiIJhHLpTvpmnYCUgBwT2iZ5pRQf9pk0RIoP/lTgjW5HoTpiteefZcm0izNX+FMkEovGg7C2QLPMFhgEukMJ0AxY0Jit/HQQgSqHG7xNcTj3HyNii1JqYl3RUmBt5HGnmShABDW8j71VsP3N19U1ugXmHcAold9DllHFR7TkvHCLZJRI43W/R3cesZnb1lOg20FGiBiXIOaAtV+Y320krE3p/WjdHwVDrSI9D7nSbe3qqu2mUnAABLOTCMPsNLUvzQ0sV/azUCWJPMf8XHnZixmIDBCG4sNp/UKnWD/8h8qloYlsFpxheYsqKtjZX79y8FJEkLh9fHoutZTdQGuqYRIopYe87rivtjANcwWDRbX4TnmULU6nBAou3DRt4Qx09qs4um0VrSSCwsnpgZVUzY0y4HfUeBrFQ4NOxLGForegKnpgTBrIGE+jHtD2gs9gSoYdvR4ut/H8LV9aAAASsM+gEQZN0fUCxT7tYwfooOrsjNXG4CyFcTXoXtXN6OKwUKHvcvpkRKzk8KU0TlbHltc8k+z3lYb8kB7s8C8NvzdApBloWqdZKkMYYDyz7Z+L7TxyPd4ycCrphrM3MITFOQMW9pknvf/+TBsVYCwgnXqAgEBpnxywTUodklCdholfnDV4xwWuc4NPYAPL3DU3tR8n0DLu0JcSXNUI/SNr5ckTcLcMGyC3Sohb9L3y/yNq+XWVIKGoCQBflFWjapktoLjAd0YUhwWgqXhFjvy8U4KqusyXYSNpnUibqltFXW7Hgq6RUfkoB5DGPJwfqQmULIQPBfccAdYSpEzMUz/ieor6DqIBGOO8QmLUIzlBEbWvp+mL32MvRRFRp5Dh/2nkvBIctSHdffI0CbXxUM4E+bSozVu2tApw4ES8HNxayFRGyHJQXXWoYlDqJoMFi2HgEWb5z1vCDfutpD0j+5j+bziGfPN2y39qTOda8IohVU0YjJVl/KQl8mZiRl9+7cbIHQLrjAiIMNgfsCOOIzE30rw+xqkthAzMHhvvABwSILaAkczeWSeG+DFHCsOXPIzg4W+6SfqBa7QwYox/0F7im/oNrBlsNbQMuov7wn0fD6G4kZ+J/S3+dB8p3aVpe0CLlVPMVHFOhKhbE6TwK9btd84E/ZvszhO4nWP57/A4pT+sCO1rJyeA2RzG5cc1bUErk/baBDot12dTO4DORc8gYIseCN7v0Uc2r+f4TpbfsHtIz9VwK+VwXroEQxTEs1iohaF7FiFWJ+QXhaR701AjXLvdPztfomYeW+h7LqR95FqmdZ1qVOKXvoUOS/T//OtPm6i/dXyTGOwcenQ35jGKWr+nFqoAXoLhuFZ9+8MwuV4aEMHiE1vPmx98FqsGfP6ABZgvjgkwUHN25t1YT3gW1KYgoAdXHkjtzepfD7Gh/SXHSYz0vvmekEgMRnMU7T4OssmC7uGQt6OiGVqTI0qkcj+Pn/kM4wdCKYdWz6P9MMlAf7ps2Q1k19QY1xNvGmd0BJipCmMPcsxssbm2tu+WENZFOPoPbdt2h+ZhfM+bDsM3dJbvoBjS4PDUTfSbxF+VCqB7qrMbn7BQcYvu+DUx+z7BwKlstVBApu1dx5jcqnzTN944Qal5ro/krhZ+isr0y9V6z7vBWI8EXs3EAIDp6LZB0fJceAY1h8rQX7Qac8OO+l8vPMHlSBwTUK/sFhM6yHZbPV0boFvcn2+Az1QMztYBct63GohyVAvKAXI0gKE/pFmtfryVBmNHn7apE0LVylGAbU4iTM6EDK0tboliJ3OfX+mfwafM+Q/VT5u1Bbj8Y31Jcu9cKS1zDZYoC6hDKxONuQA8olh1m/pyiUsjfqKjAH0IDfJKlxvI6ljIbOfGd9C2oueG4Lg2naSrLafmiuGk6/VKDBQibLF80Dpg3qmcv1GDu9y0LNd0qU/lRB7FaosRmrr/J+7dk5P6C066MhoIbo+DGCA9QhLl0Zwx4QdVG+M3ZBrp1rT4jyNlQAbACZaNX6AoGKGvV4R8xKQ3A1iv7bDTjYCZv5VBuhu0ItLfri3SrbKXrB+G6XrT/pyGmfRe23DP96KgH4+4QZIWnOsRbZLSeurZ+U94juII7XqnpnQI/QYXjQMjVaHf0vHs/z3lm/Y9McfdGszyUr0NriO33HK7FP7q28tuYwZJmFVFeYguxML+kp4k+sK40gyXI85bVw73opSAojINeMELuSJyWwZBvtsLvwYlgIR9iT0nf2Wau3hoxGmsBBAyWVr8i2mGt9pClm4Af2llA1ngSQTrXRK7NwnLUCAonJL2XcjzOTnJpNmka/MNxtVZFIhjW1oGhR2jnHVsTAOVQqcTNrPL//mT3NJWQrkDnCBp3Nkk/8SFSEuhWv6i73HGlYzeKas478jIco1ndYoekIhWpPtJyUOOcuabijE5uOr2nNB/oRfSBprySg9mbWh2gNcGhFjKH+WRT3vlnr/n2jJImrxU7SwRxIaGFDGR+snm66vjT0qA08KAkhmDu40P4fiXCeen3R42tnewsS333BEV7QmBf1M3s397tO+wcjR7P5nugHvi4hAKwZ6+7qRRwywsyu6e/lWl1K4uCB+LbIYBJKBbfQ+GUTL//WchFsKnl/X72ntCapYgLYMOZ2WAxgktrp7hcMjJLolV+/arv5jsIl7RuXfZN175bDXHn5q0w7njuwly8m7jd57kDQzkU0uh8x6AuyUqX04AmJzTdx9miMnxwm4xoJI8TKm+HEYQSzbk7sC9J81vevux3UymhfrpZy4BzE0OfxB7EADxxoKFAQfXxZJbdi6igv7umb5gCSi8U86NAxCSP15I6+UiQlEAc6b3KQcaA3ZI6qU0rqPrxgYRhPMxR89rm9zXC/PpldDoInTLXhdnGPhvBEOR1sCsvTJXp4Ehgv2GAdywAkrDqAAzq5bpFB57/v7SlXEoJ2rDRxKj7sigGmhYdlQlF+IPhBpk8IZksxWeMaV5l8nQDAxipnDKdEPmxRK4HE5U3/aD2Fy59XcZRo6odo9wtbXP4CH9FYqBJHOxpmbpNAOgBM+lst2D3V7w5Wl8ekxD5eHxGJjbTaAukz0eWdQcm32oVCScJDYDVgkB9MbSgrR/CODJfoA0lr2KAAT59vbAQCHhxkEUr4AqQfVkNL+9dNHS76X3xgcDYBx203Uo6QEVBzRFT45WxxU4786gSLbGOPLKYxd00i9AKxgssNeDlQwIgVyEjgSvlpTjX/oHTuT2gygPAonsr2qACH8GFe6O4+rFqH4imnJKYBJEfdMhzkCRj3dGLnYnrl1IPlmdX2rO7yNiSuh/mlCN9DGAVFnqH9BkcBxwiiGv36HevoGY1pTQj7J71+4W1Xrfu4WREYvvu59dRWLb1BjJcNyLYwOqFSXh6/i5n75pGuVjrlup5BCb8YJJAtGl9ncDGWH4gWK7LG6Y8Jw9HzITdSmwYEkZ0PCDoD4lUskAJ0yTNA0Llr4gzBF4jI1XXr4vMvfmKmDdz66ZAKVxc09X9pI3//v1k1kQ6pVhvXYJqLSa66YSy3mLzlLkix5CgOzTbhFqOxrSIX4JnNWJ7gA3CjPuWFUni74h0sqecVpyjUOvrnVzvHwrLNFtXcRHpqULvIy/IYdPXj+Zpi3MkqOMh+Wlr6//gBKC9IfuScuc0WVUHTtjJMdOZXl4SW1oSe3esaLHdZbm8Fhf6L7PL1bxAkd8en3v4IOInUNie22mfYE8ox/tadxmvb8wQgClW1AlL90Jhk2WdZNEexRoGCkDr72R9Inmv9Os2hsQgfuE7nk2gI+gAEz8VY/Vs3GmChL/TXr/7FOmWlWMQwUZikofl/TUXygNRHrN/9iO5F+g7yilcn+cFq3I3XwHZ9qp6qLXS4heiQ8XHsQufHZYH7JDgSHfMYcq57sE6UlB4KAJUCu1TXpAzfnWTYNjEoMv9PxYPXWHfdGDoYdie7TYe46XhE9f9cuqfNxsoQVa+uc7KutN27bM09oOuCnxojUSwQEQBS3n0QMUt9jO89IXu6AshhQZkZk5PJhEzxWTpPwcHBJr/hvC+r9PIBkcVzMnZPDXwyLSOcft93pVRSs3/9koPWvJhvcqgueWZEAE8sA6eOqgcxk+JSw4DgJFIgF7TF5MsDVX1IKBxEZzu6X2swG7BX+uDL/wTMu1IUASGzYRdD0qHh/rQPGzL87wb2WvDRTZyj0oTQ8mWH23tFzbi7zRv2k6edgw+bayIyfr+/eo3/v8On8TcuA4/pZZr7E0QjdBZMk6GXIjGZeDIIqlzGDH6uPOlNysFAdpFH26JjXDNXEFdjqCH+DH3SCDUmY6+6F9zK4/uN26Xr0biYyW1xCMfQSyxtA8VwUnQRFXfAhFpQTAI0TSZ8OJ6QRVMi796dkMuIWj/+oIpGvDstY1QLbc3kMBzA9Tn/hoVKdyEt9aFXcfH77PGF6m8QJIxbYDYS9kxbWw85wlR8aKttUhG8W7nvFfAoJnekixYMICRTRYHx0ORLrqhVZabdP80wdbQSxODcfCaqV7qixzVMtgv+8nRc9OLxOQ/CV45D3hcsGt4RrNfYRm17DaeSWTFpWdIRxyE0Kyxt3Yc/q0lcXJmjEId5ua66bCAYEHs06YSuIDKYm/dymxKFtcALmBSlw7jgd2q1WnjRrUGgpjGIxAAGFvfjnnkNJlMGq+1c5tUzWuCooD+we6wxi0ygFuc94yDM5QOsu7xxS9khfArkldRpHPIkUCltnephL6gmZxpOdiT/uSkEe9Oru6/MU1LTVl6oP09H9Pul8+VVEHrKJlbywdM0ZyN52N5G8JmbEk8whwrnjfbE99IDcRnBIupMnMbszE7JThSNgXwpT+6yZGZNNLZIIUtLOphI2pIFgrCK23Wo+3wAAA3LaoNd2XN/d6ZqNueq6AjVsSOLO15+XuRbsak4igrazWbSuCfzv/HjMTk5tklKLL+EdKeFcyPfjBQGjwawwwyUujCzQL4FQ28rdxKrhBU9scMTZlh1/Kf0EuRbnA7IazkpxCoTt8XcRE6b/1GU0+vX46vu/waZ0GbfMKS07hbPeY4CF/kkZvSc20yPia8zVp9W1L26pQAlYNOQBhNr9U4+FMykZVVGnL2YgzwY7TKOoW3HIcuuf0FUtIsWOxbeXUHEruz6/hYF9LzOv464AZjZdRDxhM8lWz+8qZgyuzMlkAsQGnSOjkXSVUDQuE99RBg0f85byeZ+zV675vWZ19ggCJnRnT94Td8QKAbzp6umzfm6bx+tnnbiIuUIXe2Pqk2myucHSY2CLQvNacEkQwiu8AM8iGx+CBnWFa1dQaJ4NU+yCK6LU9GQ9ZyEhSAx3TnLvowP9CgS+YYwXJdxVGdFuCHmSMRYhwgO0mFvdD6CYbaRSPxq0bf5jv/AocCnvDEmr9GsUKtc6ZsogivsH/XIlhuCS+MlJV2AL/mQkGBVDiCBOHL2lReTPZ9r728qDIluYfGY8bWMi2zhiP8ap0E17yfOOCV55yYTT9TNN4yjjZOLUU1I+TenHBCQI+UkaOb8Iv3+dLE3smJDeKl7jeiXi+F8yvIxGJdgoNA8oR2swa1QR3ib6+RjgUg3yz5ZJ3ujX8ccYGs+1fe0YFWgtVKceTVjeeMHCmXirpIDxWxw/iwdsDyhoRh4ndabiM4DkvuHZWZeCJ32wJD0Z5itpEysbW8v3fSZSUNff6LEWV+1vfmhDo6HMtc2ErT01PFLFn1vifS15KkNFiHYj0t8gPR4cH0lN8GGF3Xu6hdypkm7yf6KcO4XdkzP11bNjVU6FKHC4/JsZzrDWp5Jk+1jCOXfOrBplN1yyvIP5UqU+lHu02Q2Hp45pER2o6esG1Eeuk0hXQw4PKNNmrKAhqSUloa8XlI/cbM/YPW65BdOIsQQ2tOgP03d3ZVTZPJvE1gMVDEupYl10QxSh7ZS7K1LiuS55BoYniSBa8G6WGh/kHjfBiu/TF11p5J/UVOVV6Ty+XbGbeixgaBm6mdr4RyNceLehOtjySkS/7A40MIqZzisawSZAEyNal0v7aalor6rT05AkOu9CJmEOddYZtAgMZ1ZHFs5Xk+bDob5SLI8nONdDqv2bKsGHq9wa16rPGUIU+oTBYjNopkmGivo1/VJgoo798QMivYqHWssSp2yVpD5latV0A5a9H4XKyGpN+pj3xk2qUYqqNB5s1Qkpy8WWqybl0pwuipJ1GMKFjdVwvkuKt+R5TaS05c1H90cJhIQ1ipORUfbqikQWKOqEhewMUBPclAPcRy5bInI3QiEt4zuVoiNnCR35CLZiqiepkjBjQMKebL6iiSmAU0OGKqAW1y/1ZbnRxbdhgVvd5CeK/vHzmYqhRHHA5F7OcIXM/xx4vgSCnYxqqwE5cs+hrBP23kXS+n0s6zn02XmtsH0CWauu09GKZwClagWHQJ6NjFMBWxuU8zmufwiF15LHfTBC2cCt3Z3MIrx8/+bTsfvGmsRH50zpKGY4dK6mnIvtiNCfBI4AJ9GoVIf/IlArrJCI/4CLuBYCqU5tCn6IjDXSy17Q0CO8oR0T+bDMGvh2zFF6i1RmZNsjzc4UlTEi2Lhz1a2Mr3J29aD+AhdlBatAoM4mjiY309w/vwZlT2+BOdvntWdaBuns8wU/3pJK4hnyu2+rDLRSCWxkqkV1CiRENHx/D692d1CSqGkejONG1GehjRj3Kdk1w3Mlun+REX/8hzCFITpFXOfXlQLodOOh6xWMSYOMt28mjvswdqa3BUtn7Tnw/YT5oIFzkf1yr12eMoiGwAoJXokVljw4Q4ZOuTqQ9v2oI40w5QuKsAZ0CYIlF/dfZIaE8Jbo2SzH3FOw7NojjAbEC7uzVWRVUa2AfDFYS/GbrjVFLRU2eamzo3KkMYemJPGjjErQLiU7o82DdhznBR+hpTePBKJckJjZxWTbldnqjUb07IFtoPOie98dnNDEMAVaGKH02Az65bOgRaz3NhfHR4c/t8W6556J8Mof2xwyIXm5ww25k+SSTLHvO8PeQOYm7Dm2Lbrzc39X9Izv1qumY96aJ1gfbjfXaEPbbZYfCZ9DwnT2Z5oKIEO3wlY1y3Km7JBPq4GVK+6WgOGlgmfCM3/uSMeFOPwQS+fixol1Zv43PeSinUaNmjdPHcQLZSe9PhGtaAxvxOH7/K5L7BPE3nUEg7tvwfI35L2SUsbdD+373WOzDauF6yZmhgKKnVkbU/Tz6jv2BYUMjOU6Q3weL3vqmdM1SgnoKV2MeB6+Z+G5b2lLlJ0CpIhMUvcYQNaYJkdIC8eJlUgGhN55XWwEK/4csRNuxyvUzmfJTijwP1/cBAd7EKpE54X11DSK0klYdIUnkMdEqCQDqbrt2FwpJsAx00YWCzAdaw3kX+GvhJeLp5doo8VXHSzkhIeIgJeBPZeGkCU1+cEzw07dXuxHQzDlHbBCM7QjscrHGA5Wv0Nb1lrMXZrG+JqFTiP4hHdb0mlYYEwqqOaJFv3Rzp2lefsiwQ4c+6JPH7MAh04wZsouRlhf1M9MZNDBpFdQPululdIQbosBx6CwGaECxyKv8rGoZ04SOzJs7nsEb4BkbQWDHeObpkf3YH8aVQ6w8o2pNXLQVU3/cQVqiZLREMercgQ7bYX9H4zA4mjoGR3U4hoDWctyyzw0PzYg/WFEIleoIGmt+2+S2JIclMtKGnLvZrVKdNnUGir4mNAL15ofiVaZFk4YERr4+yLMw65F+vUPIeonSGyKNpAhCihDZgBKlWgUlB+T+mSy4wawEzmrX5hctSioTOia7aN5OS0wPWL6oBzYV4k61wNYy1ctj+C5CnEI+cZxrMqn7GgylyUywX0ti/0w4MrsZ2UO7lw035ByW4i4gRgxMmsY8ue+UM5gm+QKs8b/ceQdTBlv4dPZrRTRGceIOdOJ/DshWcBZpkU12cg/kSdrOQMVtFgqMl3wbKudP7z63ZaAS1YCda57xsRTAjQPOnOoj6ozIMlQ0sHQmNOuorqPpJxaf4kv3OySM0Kpk67NX3WWPyWS/ytPpe1DxfuWnpnXUYcB0hHNWuwyrK9840CLzujtRdjh3s/6OT9cDCFBw/1QcVwUuIgSMn8HrHHJ+ngnQVgy+wi8Efbc/0YkWRj/zOU3MC7/8BTrtUkCD4SBO0L5aNIxx9f1Qr03jfy6991LhphlQDOwkE5TfB6RrcN6HCyr6JL7x0xBwpbxcx8SKFDB1EkWnlNTAKNhzhNEV+n14b2Uxi4JFMkSQKLp5EJJSpToqxgiRfL7VixjZxOJjWbLOoW/Gi5/06o7Jvwcdo92P0RbUV7j7ofxp5Q4KvAObNuKdykDwz2uwczngdYjYmFvLuiEylM17cx5+F66FU1zlJMan54MMk2lmgU6bTsqisj0mK5WYmwJfv5+JsAPkuzLJwlevvQIi23Ew4jy2VRxMqxirDZfrc/le4kdDHZ65BnR9jMYA5byLpbdRlFvg5n7MVusJyw/rzMkB08O0crvouJ2DdcbrYqfN+n/5S2iTwdfbiFvsS17vK1SJgruG3z0YLvwgw06dYPueHSCmEqMa/9XEkZZql4VL1KLxyfXOBnHtQZi9gZc6lD9WkR1NIDZbw5fT/RDR6psoaHv0+DWgEcMzj2mbvEoBYvde3el6bfI+57Qa8KcStzModLyNfOzzYYoUZU+6sAwKlF5Olfj9N18Cz5llIqvpAmLLxXNiiYYi5m5MbPMjJf5dT0oz/wJfOVyM+bgpDwz6cJ1UMTE3SzHHUINCE00r2FoC+ajBkB1VAq57PhkbR1b1kA/XdnYQWU5xhjRDTbvPLHx6KWqmmQLtYiBF3nw9YBcADizkA4UT11Z3ReTr4RaFybPiPTqNQWNkWpcSFC1suS7JYkmerNbo/cFxzX3eS6se3tgyFbQT6aeVG2eH14f1Fz0K+J3iCjISYoB4fEg7eiHwMSh9bjpgI8WSMkOXohQanGoJwgFScBDUo3HaF/uRZAQ5OjOJGrqDDkq7rcaWdCNck1qzTSHIwThXxlXMcnKcPbIJtItFEZfo8L6IaJaGFTTNhd9OBhQOxvuPzqff2Vj13ew1CsJaSboT6SR9CfCz0Sdo0H0DuAhMJRQNLC9UOOloO1MwOSSAqSb/zm2FbYHd2jkk0DH0DDp9SmNDN3NjNsCEyIDqnMfuekALR+UulFA5KoZ2gMLUFIMxdZoPdlgAiKakCMW0PZgihZ9bC/MSD2Uvd+gS4PSYfjxlzLQ5skjOeAsks1stldPhGXRBwkPc0nEdwSvOlmJ+YVoaUoNspEznb/JDKBYwLjwnUZanSaMuhWUdE1F8JxgBZaje126IA0BTKQoEbMw6jnitQXcRBjvdJP5qLRV2VYvfpQMISKQdBaXpHgXHASZ+9XM3cL2Wp8YEvGinkKkHthoGoRXSustsP1wf+59LDC15U3APyzHpRFiFKSsvheEx7QXA6GHn1UFK3DTxVsYB1juyhh0CjX9mu68tYME5YLF8nG2Ud8os7recXd4t8nthzamW2wRjO46WmLpBSszKBzekOEzuoNGNvNKSSDaXE7baw9TtEE4vJwRh0gILOpJ6MUOxMT+6GIomos68h8cS+sK2tL3M69N1FDAwOZmBLp52R5xV3N/Jry9er0lZC7d8tf5MJhmeAFp64MroCjh9BVQFz9YyW0xSfTGFKqKBzxvBO+W6EAReup+cfLb2pt8rszRF8eXJYy23s16hMZ76Fi/iSowRDiXtlBPpQQwU1wvgcMLumVokS0lcZAR148EW5+J4wPEr+uiPa+1FArXLl32HON0ZMXXxN5xrhAqPoELOS7xVfMjrmvE4/pjWmG7lp4DJVUSub2JP6xQYbxOleKRCe1iiFSKr7yEyK9uBHOsrT9TvbDW0k3oxP0luaQ6HN0CArvg60NiDn0QvSnfkEyfcV4lh2XTjHiW8jl0hjYxLs2XBdptdzVrk2rJbK6Hc0PT7SDZTz6QR1on/G3c/uty4CCk2kQoram9/6+JvIdrANdKkvLBL2LvamgvCExDL4Fp0NnnxOtCZ9oZCHZF2erIFgNhNDEXkoo8VCqxaNto1flIvSF45j7GC4mNEgLhDUuu5YbQriCY6Hx8LtrspVwJI3hdaRGZnjtlsc2JyW4HgtJ7D/CVB8HnZonVodJvJbaDIHZ2TSS7im8I4xFu7awunw5PVVKMcagQKn6UWonHuVA/0K9UX3Hckc2CZWPO+R4uqTpZWXoZPWCIai1XMyrRwq7NYoE2V0NihSivlPHO/c0xPJUc9sHwnM74Y+Q6Cs6EIcSjNOqJwcQSyZjXQoJGNtBAJqK9qlcA5pOMvmy85rtHEJnxPkMaMpxEt7BQunc4+Tt4lY5UE/I/7yDLFPbPxNxLKLs4ruDDZEJxYe+m6NrunB+Rl/u2vigd3zz2ankErtrjhXkoHG3DeRtAIylMGyYLtfunOJa2Rg8vlREHgJE0R2JciyFyTCpkQSIGXsYMZrclzEWY3ZKfvInJaTtohVaS0iEclTLfmD8ijcz38WBhsJt2Bu+kmELjmHsm0OfkbVNZpwQXv/7AzydWc0LcwjS0QrcgW4QdAT82yT67tsAIi+M74V/Zk9JBbDnClCM/ukAw3sDGIVr5ezzAWxLE7cm5FnYB1Cs4yvFqNCrgtmsqPkiS4cSUkQNxPlifIleC4oKnghRJ3RkksT+mPPnFiPuJ+aRpY++IHgYcrGa0DHe8R0O7s4PnxXJloUpi36oAvOeTpZDnSauhZA/k+1cCw477LYG9ahggGqZZ92nz6UXy5e3onvk8P3sRiF7ZnG6LwqCN1rh+iJT4dClkxivNy28jXoLIsnk4XYfIK1km+VYVo0suZ+Th1KOS6w7G6Bo6YMkGfUoEEvlh9C6ZMNGrNyIJbHUkmJdjgWfhWf+Iu1O3rqQ59umGZJPEUvMSiUEWS/m21UdRNDU3grFPNfv1O6/+Z7Aody982ilx1vSoeuZ0w9/DWUmP9ny92BNELEf0eqp8Rv9vF5sG0WQZEKAKicA/COmTP8+bqtUYOLw0jsVo9LnQRI3qHtcSx1uUY9gbvnQ1AYbq0BNuayzYaqdrbs7HkeT/t7hI1Htv9zKSSBpOSM6hSYiinWWnIzT6bJWZJjumYMrE1CIaKD5HlX5opbTR6SpGeKJTyAu13zFsjE77NdSdMLaCZxbpPpz402KAFwfHhIw3ebJ+VvSfO6eluM/g61WsLTbBlCmYKKrF769wovHnqJSjaFuYWH1ksmVCxWUf1SmCwpKeX6dS2S05jrc4O0a1hPdRLs0/HV801vEAch723GmDxfYL1k0+vKFe8IAJwaOqjaR1ADK1Shpgmopgyo4ZyOYOFTy/R64ELg2PDEoJAZKlgXf66ETETGVocMn+iwM509va2Q+Bu3Qc860sjRiTqXrkczA4sXU3fZ3UoxPuOQrEPtYC/13ArkQ6tAjctFcujaFZTl6ah/7pJ66pgU6XvTSrTx7RRhRoYaLUb6QNfUp4Q+dOqm8auMMEgfduhAWEHCzZdsv9doTvk8EtPOAO4n8MHusuqmjimARMRN+3myRfebJr78NQYQivUZ7RYUUVe3niO1tY5nhKDnVojzSZ7aSAhpP3dNb9fUOI/MkL2U/XcoWoxpUn2E3razVdHIO190PudhBoHduYLOMQ8ChEdcAj987N8V6QNqe2V31+KP98lnF6i31Qk2R1P2h5oE+b8OflXGdU36Z1SvmTcQB044sIXPVeroKtIm5WDpfDgLHoiF9J+pm4fcYS60wv3XP8zxJPmuFoN3ixABWcJx+7tRlcD+M3vwqtMq1bZIdVV2AVK5aJ3l+F3tLjM+wMfowkp0NyqnzFQfYl3Fied4bFG8DCOXt25kkh6dIaDheiJ8gAa0KOInw8ZUJh7ihSjFl2SsXh1hV6nCPSB+t2ENNKQGLg5G3Rdpr9gZaDbH0ubUUeKENvtzxdKjeSs63msPKYEhbBhwPddhJK0YGPVtP5ejpvdKGppMpQkMwBXoQ962CpOyBNPsa2ClGPVJW10Sv2xpJTvQs2aQ9ezk7EGmbF21bPTCBe02QzqxcmpTcdV5IQ9o2lWAbjsznvBAaxbmnUQiiQUgaU0W9Bo6P1WCin+2RhQU6i+LA2kQc7PEV234BZwFkEmvoAoJpQ9RqcJygjJzPIYf2CUA6vfIMGRc8Nbqac69Mg6ifpfkjtPBE2r85Zf/28E5GWk/3rx+C1ZHYfw9rThpfsvBIvfmU42g8L4wbtTslc1Lmr8rqZW2ufYc4AWDIGC9H+d1y8IJNAvVsn8bOlOzlE3CfEjbRNFDBV49iaFdj8cpBcYYkKet/w4cFlDuwTCGQ9oKrYUO5rBVfjDgNNKYmZtoAkemMCGXjBzMLPd9uzRydIY+ae7HGsKM4IROnE+YvYBRalipmuYZifJ184LbpJyyHHTsrxiyj+0ucxLlRq70FUVuYYtT0Tsn/Mrgs1k4xU1LpL1BbIELTdLiWL6bPc3jbqRM4VmAyQ0PaB0uYUZ/L4s60pT7GprjooomKMb87oozd16xRx4sqMZpcr5GxknEigxidp4z4CIt0XeTFLtGErF4xDGIA/oK7ShUsiu6jBhWw+DJyG//rUlzMQgsIJmqFCe47Db4ubnrucIglh5r8Kwb1JhkAr3PljxW4JLf8Bbx0fPihflnCZCpJriWyhAeElP5MfZ5pq2D6edLrHkw71W9me5KEQLByGUA1IK2vm0qahIhmNlmzjR3mUO6cdc1cSgiy2RFyzME/rSWbeIy2XudBlXjA/c9Pkp34ZaTY9Mc7VAEcYcN7RIYunXXnH0zn2ipUpfWL93LxYC7eBu08/F6cwuFu//sa8oPP5iIAI65Fo8RpD6GhR232k9s7hjaBjm/vFuhBg8AlfOQvn8Y8jPKergEVFEuLtCdbUFo3UIekPuQTliFk2bbSPMZgj/g0/MlataM5eAMv42k4LXNiWoXjZX4C7jfaG/wkfaX7k/+u0K8ZqY10+hpyGrF8cVHZ14LpVNNT6WkOamoIJg84S9NOfTA0AjxwBghSGUH0IFtrcY0TlVgXVAgK43Rb/JGkw1Fxq+IgSEhqR58AEr1K495W8Y8Hig1AOP4KvP4GcRGVlupSQWK6w8hQMW8r6lyH/JihUm3IJJvtie1CRQW7IyxZybyaEUXuGivPcBixSGyAGeFTV9RmSpQYUnLkgGB6bxxEVafemcHYi1ui/DykWxG2a1p6c297RhWFDp5aNTYKWgRD98F5Xym0QwdAv/jV3zcG30C8UvL663pJb3UNAlVouzNrhJNZnGJJcXbICkZLG8XirvZmUDT5U1ee3LCYUsA2JwRCqMuUm5gTgxYIQe+WGugr0IaerNIE14C56zexFJ8Jo1wlPGC20G7mjj7AiY0LP0vUEDFOVWDUyTi9g6DsknePUAQgZuWWJdBL16Ke3UfZkidngv2iEXXjePp2FlJN58E8H88qC6tvDynRWZsUDY8EI9gR1thAyM7zAHkTss++8D8iVi0Wo35LGD+yHkvURIcvTBxK8jyq8Vl9lB1aPabB3iKOo93Zs2ZqKm6qCzdU8OkCtRnrqKr23jC/qxsdQfqn+8jS+EUNhmkY7msy3OdGpxbEGhQcST7103Wm9k6Yw79hS0wYFTUs/EwwSpubKUxqCBYK+EyRvzUROVQ3/6KCUUIvSjKuJFwFU/1mNfqQe665m1OsjDn1KJTWLrBxXNI45Hl4w1JK3UJeIFxhU4QDapw3ntubS0Vq3oMmsiBWGRL9g/HnPmBSLRQBY4tjDdSmJPdAbBwZ3vWMPoBUfOjUxcuOtYvg7BmEVD0uic1m6nv/ZUk0XpT72J/K2piqIw1L5SruaaRQfTYCgEGfUULvSrVPmxt7u0Vr7vEXCLOQ15gh2/EIHmD0o0zlBVK8OFKuuMmYU67UanqGEcr27C/oj94dwKngmpKbvecV8F16xxI4hJPvD4z6Z948gEWo02nQcAkr+TkbUJgakheDBBiudnIFdzr7f1tuYDkhC6geoiAFETJRCUl/tMMH78xd3J9u+iqqASEtuczAaPkFtzZwcdZpiuPePGE55YC1yVRhMBNZdJtCbRlrM3TXGZHBl+y9Tkq6653xOQqNkKiMMyi4rX756KB4RQcG18GXJqELNTX5mSJLzh34kfq6G+IsUtSzzRV0SqCsmjut/EGAd4aOk2kOTkyLeUisR+Lc5aTtriS/2kIp5qMka97dx3DFGh0rusfjENIuzY+D7MvEA6zyi17FLwF9tzbPZmj424psBhPBn4Au4gr3ya7MA5SXja+pY6QZrwNEiHQVyuBKRpP18rGdBaIymGCLYsCL19MHr37oC8qAabF9V5d2CDwH//dHi+T8BFiSXHyMoEDRU09yHBlZ1HnyHKnVUYzu1C5IYyd9ZkXs157eMnni9KYWUqTnmulBanivY7LoRYj9kLqFroPP0VAflHFm7h3bcCD1LBU6J14p1VaWRjY+oM+jB0q2CZ/RxJtPQiGiWG2sUZgkqeAX5Y/XFOox5yGGtdhmx6zgodOv5xqoJHMp8EhmUM6EmheuaC000/4trRCiXq68j6cDO72jStfiFyTE2W+5OR4RyYf1emHwJWI7hjl35EG3Mibott3+aYYzLia/rUU4jHW9dAoJb0GNBxCnGuoPsqF1fWaR0vsrsnNoCs+cdEIslz5r+iocI2pQJ4VzyrFBBiU/hVwyT/Ar4Pr3zM/mwtP4A6kCeX4kMgalHhyq38k/bSgksiVeB4JeBXCE+eeofJPZY1NZGpf+Yw6ykYnDnOmQwbJVXvPiFLc/AhTJsFmz3o/+X1VIknlGqTx9WOQDUAWRlh7klw6fCPD9lurnb2H/AKEhWwpynZic8iJGJ6mPuLH6UrZ6o8aQxRHbqLc4ei1scYrmAigyM3JNcnwQ8AbMYiGD3OwBHIVY4xZxZ8xh862PCwXktGhus2gaJkwGcP5BDq3u7iIxHbby7QNkN6uQvhgMyhfkT/qlA4g/WbwB5U2iWS8T0oGxCuDbgPZq6G99ARXgM/WiJryKVykgQU8P5WM2dIhF20LI+o8G/t683eN3P4PDTjA/C3ee1BzCa8Yw13IP/TGgmyLEgUzJlSQ1rbHhWfJpl4qGGmihCYtVljwS7BIL7DrQt+U03Eabd69nf8bjf0FJNd0w6tx0MFqkIfSlOrD+yFmiEFyWwHMyXloDu/Y52jcwbbIEDPlWAtKIvPlaRqdxuiGM4MkPkNAmASmhLaj/VakLEOql2dTQlYjpEp/vZQ5xXOFD/48HbCHV3JhdsDIuS/C25KlBKxFL8OMbX2UgrQOdNOAkGudJ1ThjbA9IR64eR0IcwEu07YWo5uWIu45CUBiCRYaG+vprjVlq/3WxlXo40jFVAuiDOh1KfHFn5iY1sxhYQXFYEJRfmebhV7ev3KOtZrJDhdn+TtyHOONB84imCK+zwbPrxXfcVtGm7bvm7iYjrenoY6wJM01MMnvDscrPZrcu2bphArSli6VGJ8tghazCwxDzySGl+riqJCZnXYZVOtQ4iOqrH10Dl0s7mnpYBGA1ANmmQ2pJprvPjqXEtYfXiII5Gw7FgHdS0ASQ/K7QR4IbwNVhnZR56IVQNCaGwJsUDE9ruIpJv5rn9nMzo44Xuf57JHE7Bj2DPwaj/kQF0rXNpQTx6ac20ypmUyiSSTcvzyBri8J9w959ZdXpmWvb786DaILtVITTuzQEPQPlLy2BYwfFAM+tFx7mctvWi8Ldi8tiK8hc76B7CjJif8WjP2J13XjZWgp7MW6myToRPMM2ZBTdd9VIinId3gcZaQoUgrBknIanTiQ0gJ0Bc5MOEf44zwxainHmcgrXNzHQ2jaf+QqHNXQilwgArEEe98E6zBGPL8cLaRl3XX+AC0zOdu07GBls4ta5Eiu16zDp23opbJ6RPQZo1n3W18feJ+EuXxu8Pw3IWqVNNoS7wvi2g91AbuRdmjz1t5YvLfmmyF7IXh8AoeqV7m/r9TJzbFaZLOJeYThU5ZkzdOAGkUK+9Jj+Sx/ncRVccTZCDTjjLXNU0MTk/fXQpQb011k44cAMr/ubAvy0h3bk7NBGT8ZfazsjjzVaD8ACZ11h71iB/V5kOAEwzpvnq9ni72NIJKWZr3LnXeXL5UjuLaPZwzGdtVtwYotsSyFbsaPuthWXJ0LVhVzi2p3D0Z2u/E/MJ6N9IatRrK3Wa74jHXhyPyIj+xq+VJOL5cgZNuUDfobP40UAx4UAFoUImBquWIwlZfG5FJhRL6G0VFcCL7sGgA5LHbRXHbnuYJJudsQp73PlmC3pp8mJlpsLJKCQjH5r8YkAnTePAPJP+XsTfh4qYdfSUqOoyPGUkWcXHQgRAqSJ53+kNMC0K2U50S3tzYHvlysjdT4Cz3NXoCyT+Fkv4jaYzyTp69aRBvzRTCLdizXe2oRztJGhlbWr5GTLApzR2grMb5RN8V+TuZiFjbBFGlLr7M1pfDCezPzFzyypc/f2Fik7ooTFJ8Rf3cBg+iCYKJjcS5xbYo9z1L7niKbmtJt0gZ9i1U0waLnzH51LHUVHN2gBXTEg/Ugvd/BP1guJkFhc5SCDy5mdxaWhnj3TdrIClxzmkQJd32s3eF9zx4rw8cZckjmrtBYgT7dTJzX2uLpaoeMaDMm/yJx+eZJtJ4whVGHepG6koXbqmAKU4Gq/BpRLOphrgfX8Uyw4oMG6XLIY3rdaxJsUAtaNds3JUQIw7Xr8XFh993trzE8p63MS0Qc+/BnjdcXKEBdJfJvKy/6iuYawbAhHFTy2u6gkmao6TSvC/dqK5VDfHE37vNgKLfSH/LrdBH4h1EXeYAwfBqOtAdIOE5HbBZQqTWoqU04ianJ/hlzAiD1nHqAEtLITKwdqEw6FHtINqYjHrbDorSgNjmGjiufvxsZmpiaD0l0piHqS0RWy/v7KSP8H4vKT0NbeiWpfGg7GgSpBaZ2Ey87C62vVGWdkWXABV1/5Mf0Ay24J26HLWiJeu3uYMxVi2aGxockhO/aRLqPAgbSOrctCzQAw6tt+r8oVlG+EfrxOitP2geMlIMN6g1IA6lDXdBFxT7RivXsXqdspqwobSnrAFIWXkTs56l7ByAeGuzaYJsDtgIEx3ZfaOVXwUW/RpkYbqw44nJFECoXCpDxn8WPhAGM2tG2nyCU5FEvNv6Tiqc56zgeX7rHB/Yl6iDCBAjfFei5cHQJ3Zhf6hI/C0/1T43FvpZUL6d+qY1bB3CRbFE7RKCRe8Lm+M7drchB67GjjQDNQV16Fpr1FigaZLlzISDEdNhhw704VLTSGxlQb7QSNnFq4v8J7R6W9Cwd+Rjmct8IYEIDpoSePJFPtnhgEs8SyyLlXMMf9cb4vLhZ184R0urwOI87hKTEEGX8xNRkwH2JWOSEF5Nzl9tpKhVoH6D+8IDVGmBSBzXhRCcgBYHNe/mYBvr/NfcDwPQRPp1qWDaCpQcwnzXLyO+lNDmhvBjKJjnVSaTdutM5FxmFia0BKGBgc8/TC5Ac6OvkGfyvZqUiKgFrZosKuwg7gBwXdxJHjSZeT66NhGDq8eCVKsSPN5V0rHhBhf/HBuq73rkrxr9uJ+h/TFoPlE2N/qVxvWKvT7FpSUgctNDFR/Vv8dCHIK6bZlluv8TYUBuAzwokEdOPacbkrB+p4qDGpYN9YfKPtprhmlhtef3NMOUzP5RqLloxBZigS0NLT69cikk3DcuUxz7wnvjZcfvAiCtFUVEHjbBMKu/DSiw2G6YTyGuo2Qvvb+d39uxGwdDY9rIudB92uHN38dArJOC5t362+KhGY076PNFYvtMuYMGL2bo/VoDzmIwpkp4KB0OYODg+sKCXjl8g3UowKftUC21ROAwax8yrTBdZDaambv1hrJY+36+bs7TXUNXJ5T4zVERc3lolOjamsluTyoLZzy2IeR3xAvEdqajh5J5v8HcG6uGr9dpGzIqgOMmCfkcHTqd6/i6Z5xEz4QDFtjeHSmA7rCMBhuWD4B5AlD2sV3rYw7wQEs0dWqPdnBCktYSYxDzBtIkLPAZc9ZaCFE3mt2xCz5xNt+lDaWH0oJWV23AOSgjd8wpYS4NpTRokYImSw24QJL4ze+KgKWYDjgti8mCPNlf/2tJaOhoeD9j42eO17MvWVJO/EXTjfILRTluothrRJ0mMzG+H0zN40zBbNY1SWCuL0O1YcZG9JsTrZF7W5JeVO2c1nr3S3DWgbG6nPIgPXz0SJiDQS6O8rWqVljoB9u0jMOoIfWZkRIeGSVq6c4FAQ+wZjPY/+BBmnQgRuj0lO/eUWaJxEeW8NFH/xb9RhGVW8Kkz3cRZ84+znM7bG0NnGhko0vxPb2K0fb0gZu4IldVx9G4zMgGMnefHbj4l2c6p+/4LvygqHhiIslJaSf5vJaqHrKUeuZOo9n+iO3ty27FSvI6dvwl70mdJZuz6MYKYck3ixwhrP9iH+4XQvWFbNYPA4VzGH/rDPMWK2lb9xLvc0AKRCKpEL1s2hn0N3NC+Z89+uom2/ntRrqCHXuEXOBBXnyN1PQqFCBl0/1hdp5JbjCYbldvKVX8fCslc5t2Cxw5wzogtXm+EeykiHndSSKN9GPpz6nDX0btW/E3HQk3q1HFFw1b3QuhwLNEEnUxwKyBqctOobTj8TGLhqJbv7KRwYi5Oyv+pcN72uvG9EJa/QH5QcNpmaE/Fh0EOP41eSl8Iehjl8N8SpsEhn94nxAe9mT2h9D/MXbp5QMrVmXAVlpB7Uw8nnxW2sWN45fcOe/GoR2OQEmRC31tqNpZfte8NlnJy1rcfs3isKN0RGnuWXiMBtbrgcWimJQPEEMpY3HFfhay3BxoCNtwGciFYyflwjjQKZoUU3m+YQUlCdDi5hZk/xUKGDCQiYb5ySvIScb7EK8SripJxoSPaVM4gh/t1wvu/+jYKH7Pl1pgCnu/MadvunuVVFrTHgLep5dk7EIFAUbUakEGrrAdsuE41Z3/Q87ZkrldVkUC6FKZxHodG0y2XHD0TnFTIcY0FnN3dooN0/jgtLUwjd9rxxl7LeRb8Vy2fpnU0OoJm/m/W4Jspi/QPFOBg/9IJ4vx/q2GsBizaT13/UTgvM9KV6pWPlU6PZypsSHf/CjazNnLgSGlnLIsXcLU5/LS+Lt+jbL9QPYg0IBW2IEIr6qXcisLrymZB5T31GAQU/aOKuiN4WlxEnD8hsywRFRDorpiTtkaRz2uFYRQpMe91MmI+Dw3BdJpHZki1Wo21SIr83arQGf1impcmnVxuIfFSlfxx02HBbJ1ToWSyzMRoMe0op0sMPO487BmBfsFlYx6X/gNMr+yz8dRBAqa4Y7i6TLP40EFU0liEl36iQ7aRizW8heoKEqZa1Oz9RtXcZm4AS1AKkZfTX+tMaOQPjX6PeVoza5TuJln4uKnXpjBlxnuNrgH5x0LNQbFvE1pj7KOUzRjrPhPPYpwY6mrTGJnvzLa213mEwaMs1HU6sgC63R9mWxMrM04DmdihzNLQjKs8j5fCwX5hcAm0+cfCE+K/dpCVg1XjQyji6NXlakp7AkWzQWJCm1BqISByZt+8osXqSuL4Ie8M/0GFUaS1cAg4u08O6jzFL4T2RrSWhEXk+Uwe4W4jqhNOLq30xfhtSRW1gYOZbUtHj51aoIO5xVS4bSDocnFbQiVqlIKw17EV1HqM4jtFmAvFDy2BR+LzC5fIbF8Y63Q5dUqtLuV7qcXC6xq2mViBA4vbQQcybGun8fQHS+cnU+IpcrVymh5LdvENf3VbSn4z1burL7L/ueAbe+Pe2JR+RBOTh2zzkmTnFKxVtiurUp2F3FRKGuxcgPSL3HTR0QLSvnjnwir9w44WR5k9qL45SzpoPVPkSkeWOueMqGnHHRvYYd2Ge6rAaefPIWdO6RLjVOWagplIdO6N5+924EAcjAK6MA2ybKmimYx7k9fo99oSWdDnjF998wfwiKORxIKrPuEyhL/j/iLUFCUynTVrX6D4ug6Vef+kejapJ+lv2zf93OlIfvqjxWiE+tToztbq3sCgPha6//iSc+uF8WgT9wyKo4gwHMPJTWOa8ggljqFDZMVGjhom+DtxmrPx+yr4MO/VaGOBzopBhXlMnt2wsiX5JojYh7pMCuDuT6RaU6e88d6Hln1YN+z7kvJZM7t4l1IDoS7wNCf7Uo6J/UmbSLCgprErVZKp35+UIK2+dwODoow23zm4ULyIORbQ90tZH0gZIHAfpSlCCOA7NRiX4+tXCQ7Vi1vC8UgUxkWXYfjdktzPgIFybo/kiqvFV5JxQ/hVQUlTWv5tkegL4JOrgLY10mIPiA4G4UkMG7fKBKnIW0dx0d9vYqlSG2iziWeHgbWoOE4UFSQNMANq5/aG5QmvfF7aKKbCVeI5BsVBJgxEcOPMl0g/fH+c+f2SVPkx0wuVV8j5znqkrAphMgCbH/AKucfli+iBDiPG/IN3CZV9AZcUoseSmMKYV+tFFX8XvhkgLw8tbeVh39BNoSVZuN3sDDnUpz+RF0ZhoPiKFhPKhpDl5V/gDL4JAR0pyuVUPskAnPWyRhNRZIeuNH0ji8AOnYGBGeXGpR/Ryfu6xm+pPDsYhCc1UbH0P/2N283dXYaNzzvBf9oyglct0kZv4LhCZhwGPAIee1ZODIeIBb3TMqyKeIvKDwnIaGmYbRdIdNUBBUAoQfhKVACpTx8Xj6sVlRmVrvOBxf2ZXjBLb0Rz3DEF1Fx+TKmQNlOd4W3rgUmc0DrRRqjRZ3yZxK9p3CjW0yzTiYrI6TkHrrsIyHwDoaGUfgLrlLw7YUTEpBZblAIoS2T/NaFQAetKFMo8bA2ovd5P9E8USTgco70qxAyWrvhyU168jrR/46phxdWD23m06lRmuC9Rh1rQythfVOfSvtKfzvOKSWckp3eMLRBTzee3crfKNMEJgfUL+aYUE685xE0ibEGRy/THzUT4r1IYy4vGRBqaj9GeMOKkfgvXW6a+ZmcFIRKQHCBXpIISBsBXr/gEHwxxKG3bWAatJVP/cng08Jl1gBFIp2fPK3ciBgyXLczeSSFddieYpNLBvlgN9kLI+S3tkGz1iaKvyL3hVvGpwWf19RojcoKuvMxVgf9gK7Q0tSObIzOdv9W5wUzs3eaiwMQX9fqCdf9Bhy7M88UjS0OTxQIvU9DENBkXq5OUzB0qNPRh/zJ/gwEkT5d3d6Bd4I1IYgmcLFq/ERqezL7ftEkuuw9n4/7tBNPTCzo9w7mVltUmbAjXWibsayutZwJ2zDX+EkNJ7gYygg/Pk9lRJt2MjMHse51KnAxaj4/RiCXd8FCifvfdonfgmtx7LFmvkLeOzGfdqvFzhRNGv6q++GpwtOHWyZtEsLvQq6hDRoyDuVBtCWWI5Ui8apwApOBVWlwJWE+MenL31KFrPM+AJhDeFPVn+P4i+yXbEKjIuINuOq9mMuQOuajU18l3MemeA+PSs4QB7FAMyUyaN7LAIiPnPVYF1dwS6/6wtxAT9964cj3uHwVjUsphKblAIA4hwmf3rFFDfUq2lhd5NOg5A+0XxFdjNAwW9PIH31T8h8SZQEFxhTc1SdRIDUeOphBMpRXmzGNdspcZn/7FwEAp2xhZAv0baKvm18XH2QCOoUCUZ+9SFtPb2yrLfbcFs9S3Ke7UE6xHAfPaUE8+Uv0slbhIRb7FDsljWVLlHOKcrh0O/DKcNmRo6+CsILfSr1C9V+ZsD635zQV5aKesC1PADav+yzlECa08DGGfgBf1ZVuTkDbdt5r25FIqevb+9fJt/PypQln2ukwC7179IcDOBRRU+m2PJW3jbfJk/os28ZSdk9KmX3xN23V5g+3Y6S8vtpl7DAyIoOv4iopET7Im/KJXEHinKtlVUt6Q7+9KC8k338AVEW9ly0qGXCnVmAr5xS3UymLwNRy/NiGQ5gPkH99ITsazWaOtbXfqjEvccBnq4DXFCf4GRaTE277P4FXJPoSPqaF1DmkdfQFKAzv/iqxADBUG9z5Gs2JC5bZZBfnGl0ki1nuMlOt3F4Z+XnDI5WzFjFAJoqXWc5oAZDr9I08kyvjsWim+a+iIU9g8ucFHdAehbmLE7r6YZYaKgtaZVNYozK8QeYG4cI2FhbI2mCp7VPztMg0aC/cMPW5hCD28OvI/TOmazsmlJnrHR51rRWAArWvYTZUBcxPB4WbguGbXaHxaVETsZdrcEh1g3A8I4cMdwxk3EjBE1HH6KTAx1MLN40B9O/F3wbt8TLiUuGfMzwYQlEmoQpi2F3/0vtXqYKfi1JTrQ8jD6wxTlwDsVn7I5J8CrqTHs/T3zxyxJgi+10jEhqG+6qs4Afdmt/+ialOW+K41nrS9cDxtpyoWMZLfm5YcGmjITkStwG7KJweWnc+zrkW5wmWrh1014r7I6d5MOZEScNUm03f0Jaaeddk7o2i/YF8zBJnXKKBltmcZqZ5kxXNKBOuWien1xq3bP8b1wdSKpKv0SVnNR9Tap6sFPneYfCoQefmWELHr8W9Lc3vR24h5/9UZnSbL1aUhqcipzilUVrD21O/Y4MSoZMDHIbwMTLC8Ci2PEc8Pi+B/Z7eEOq0/27yVFv3Ki3Ofqfo4vy69d9IBo6o1ZNWo1tpSsDWRujaJkJhbk0H8ovS/Lm/PT6U5zdUjaE/BknD1RfkpwNwKg1x5xltqMYfv6uzFUxQccOqLJzOLBKDjirCnvhskDBfHl+DAqW8IphOJsHr7k0oXT4WeHxB0egMEMZfQungUDyjsbTLwXwDCyPXxf7adwq3Ne4sWmf7w9ncExCge2vLx+8Xu2V1RQtUejMNHvMyPKsVEgvaDMv5ZUpWuItpa67Du5vvjRUlLgBDSRYjhZz6JG/FqTvYQNUFcgqNcmCIO2vbZAFHt//KMy+RIv/z5mkCbOLSe+EGRlYjvniJfum5ZzfD4Nc3JGpxXx6yK1YYxKewOKvNhIZUnqRNldpjLpZpd9JJawFz6NriPb0Ui8/6HTkCe0I1jn7XnViSX/U1dNZi3Px8LNJTOzp8PT5AzkdivLYEkQTEkYyjiQq07J1jbsoj4vpHfXo72GT+9bhgShDm7/hqxLJEy0aiXJNbONtz3guuATSVl0K5lL26cwPhnOr9HwKbmGNpszorCJ5356CJf4BVx77FpgjQWVuClyoQCJ4GppxYIyC1Fxi7z7PixhKYg8kIa8CL8041N4zzEog7tkYf42eEikG31U5fiSXBYCtfbwncIXH2QnvRqPwJLQ/0qpP3Jsm3PzDemmYtSympknp1Ztj42FLSjfbwdd/1iNN1SVNzGBM24Mes3k0dWXbttpp5FU/VEoJT2/oEPoodfhtR3A5MXoYUEu/DI72qs/jUHyBz9xj/TszL0OOG43K1YtZJ3nl4YdWzkcavee4PSVI+hxSPesqGLWo4ifWeOha/fX1FV2ATscNDdtM7O4yjieI9IKyUPHAhxzNrcnOICCcQBYEBve2IqhJv6tLakvNPiDpa2BIIMyMonrdGtc6PrE6P7gQvnf/32M0YcPyuAL/Aol42xNgEGpRyGGtyRd7YIFPlM+jW22dt/sVXeTvlJa4h7nP9sBXzz2z+OWT9V+akYpvxdL/hx1u1MNf3Lj6o6Pih0e9LOPHdkJnBNclRJs/ykrmHtEA7xT0L2kCzDGF74s9T0wBKAXXKEhcYSxtfLrZo5OYdZ6i8TdZW1JaydqCdWQbJ2atOsY+Yz1nml75rIKkMiBPwFN31i7UmlzgICSY8OPtYhbpAtuD3dHDAq5E9nNz0CJlFUKVKQaIB9icDaGDDRwgRZ7pxEG51TtSbUr2Hum35q5m2G/KuE+1GrCtzqBhST0a8Ai4n5UZy8qWqFr1EleYMV46OWiwVard+WFJKqudwc2EdRqpNuwrLjLAHKbi1dRAeJRYaLUXdydmZSask4mecIe936Ffv+pllmXu4K9UELkcwR5Iv3a0ryGQMUqAsa1A+c8iWi+Db6VkhSCBEkekTTP84SrL7Icfi3uNQL6FzEZWwqSgk5AVp//9gC0p854lq67o6LcEoRFbZkxTWl6FuAMLJo1BK1nyHB53lp6MqcQUbNOnlZnuaav8cjrMJPj2chKiqhVxVLkg/SWfi2CSpBTmNZPWM9T7yskdW1e1QfBLWVHJU0WdggnWDgEEk8no+q4Dv/kYJsit4uvzrd2rKWp7nZaii/U77TkC1ir0LwaEJx6lZ4jEnyCHIgUrEIJGPJFUXdAmscZlO6SbV1/3AyrHZD7aR719Nm24Aw7CFG3mHczonnd0ZD1MlzNtY+EtO6hh0dI+en6498s8XU9dg5pQtggim2Ca/exkFp/UzSCvvQtdQ+iJc+25NxXDjqAFiy+X6pZBNnWTD0mi5XKNE3e57DDzV6TW3Xic2oVD1hFcDIO0ebLdEQsKs94OYbM6H3QvnhLulXEkWG8FY39d4jq2tNFGm5eQo8pRSKPEi5iofR4IHmnNXVsjAqVl/FagZB75wx/3Bm4YG3XEsvmPkJFYakGhUD+m2thg0i/XoOSfoEG9V8PAnYFnpaWyjsTEk7cpQ/PP/9YKgJhjVPWwXYhS9RHIcpE8x9TIRtTZ/c6vlDdtvKHbfxjA2M9qABUXzYA3giZxK4ZHbmGhtLGCqcgq8bgoA4QfAM9hEIHoQhRfcqVXvSzMjUy87GGLhnSA2DwQ7V1kYYbItGIVtyb+yoRaN+O1C0tXPNarh0h6MmSGEgf8AXCy4bevOBYKeO3jqzynyrtWOgPmjZJjatZO+xMXJbZ2rYh2yoMaKjqq1jbKbTbdQSPxiy8G32FJ4hww8B5htdsmZvQLyUvd/oSKty/rYZqJAmxvBuJOGQSPTy11LWu4AdcbJyb/qzEMhwfXAZU7wIFmNT88d9xl/vQ0lCT8TZK4XmnfCav6dnTKaLHGi1WiS9q3qbFixR87g8Lof5bA2Y0t/7T7sgxHtjSR4wQDhNpkcsPg4qKD3ClPTM1wGkmPMeOOKkSHKult9MruW5/onZiL204Xd7r+rEo9jLTgZgqnCdqshB9zqrhg3DZP2BeQ8nPIPG3ZJkyfU/3EawnhqsIFuJKX+Ix0Yj/eW12GZk826jLmq16o3k6Xo1KGoxSWhKT9lrkAIvD+YD4fVnX/VHHIhcUkg9cdXlYQRnA6szmc9mMXTyf0a+rIHjLJ2tZlfgWwRA9yvXRZS2FLGBfot+RpKl9XJSUluD0yE/4Hso1evH2J1l1TNdG73VMACvoaMrXSqRki/r10TNzHoNlu7MqYezER8sBC90oXhEPhRqplr9JaolC0n0hIz5NBEQmntlqPlXz26ZoExVWV3J6l/GBoF9yE0u3Py+UeWeEjGHdKGsG9ckae4dKJkebHhsHTP/F4byBX+mLhi1BKBheNbvuvGHpbfIYzWbZuRghpjb0TVkpJPWKR+4o8rcfqa7ijANg6JdjELMYsXoFi6jE0lEJ7SLbE9lG8rgOlHCBq4dlL5Ah2OQ/A+szqS38FvFeVb3/pDcKNf1gWekLXvwFXWNba5kH2kjHz6QCkDxM7CdwEG++sRKZOmCrwMFot/AC/4cWluKSbkPEpXKXfvCfWOzgtJDhsNXhvbNBdJkAUTbN+iL16jVz/UozpvhA3eGwaFw3c1A8gXVRaKwIzNcrIQehyItSF9qn+t+Q3EP4aqNHJ5X5ZE7Ivm9bEozahpKknLnm0wFdRny4T7cbwDqBtpIk85tMVYEr85z+fuaQDPmQ1iUuB7b39GEFytRJ9OxMYDvvBefLvts5WLUuDUS4A9cK3Nsb0MaPvB+BPdjQbnhX8HJ9t8DwsIYgZeZGBzqdhznQq3i1eoUx7VBMaUHO0OwRHHwdac/lTKDjoUXaBSB/riIQQjBIB3XhlEmoG0DVrqaZlj+lM+NDsAG2EzOtJRImN5wP3kOIwzOkoADBp5bmPFGSp/ylHhxANahK2Qp6WGogNUXTs6UsQIZAgOyv1tnLqixm1lxtPC+JAH+1Hm6L1ByT8Fu6T6qUHmL3NSVh8d9t2KPrQWCm2x8d+vY206WvsL4iQVWvk9oPcQmJLHjdQV4WCkp4kh6CQAdXNGO+DT1zUDSyCoDFReH/GUeYC02e+kv3eN8GrDVML/CBJZYONIYGS4k96U++rWfKuBHeKjI8yg5VDH5J+3TA0CtgO6wQYcorUhu+SgZbjbMUyyeP5eqwarEhd6xsQ1Pzs6JuuIte3x+DXkeS40EJd0Snjbzco9zYMFu7jIfR8XwnjTQLE0kOcq9MWBjVB9pqHvjfcA0WqHtkdI8muK3Ua/ohzZdhi6zcxy7i4ZFmguGECzgZzh/QxF6tq/PiDbWVPRUscihnbm3kF4h+6k2hIMvjzWeTLmFWACJuGoQxIq+xPOxZ/9d9JnQ1MgXaqkVqWJ6weOP4tu5K5WJ7P3bXwMNHKeQsMRzTzhhAmsRnNQIcEmuoH06rJSA5FuUc/xGRZeY6CiRPTrME9JIr8RmZi/qSF9XFYBttv7VhY/HAsl+CVEK5tUN03ol3lFYJ9XnBQPv2o0tKH2eHnY57enpXYpZMn2cK6VaVAJ2rOIa0yO6RDRiLET9fjdxQB2mHA8MV02vhq8KPtFFFQjSv5sOGuJB2oiUL+YO4xxFN9cJaDg498HaeH1cLm0Y3OZX0biVAq4Tq8gN3RIq4ZEFSF5bLv5mwidva7t1j6ZUTTm6B4UXdSBk4r6WM9zcNhDhbyROpTKIqh3gWtF76oyqGIL8YnBHMTHRUARWFJrUtC3SXRIFtle5TIe/vudY6ecMSqUwnl2dPVYdRw524eAVK/PK6Bgz8VMM/bFXSUODM5sLEK/jnozfox3vv1HAAHIjoA12WVICxEM/bdXYdorRIk8nvcP6QGwE7Q8ECPYdrRIMVUFvKTOwHdXY9qtDMxrGotabbM2boCOKRXHllfpYOQ7C7+MgSG1CFpGL8ZnHqE+ogDg2DSgMerghRjJRtor7kAeyWw2EMjwsBcxU60fhyu7aXR74OSKq+exJm5OrgXD7hU2nyVjTxg235+9QBztPKmpI7Ravpv8K/aStyKSVL5WzDG70799d2cAZn1UmF6e+ux/phL7b8ADCe4cMHAAA=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5959"/>
            <a:ext cx="2198976" cy="39375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4557" y="1737360"/>
            <a:ext cx="6035040" cy="1499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96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Exploring the concept and significance of Google's Zanzibar project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/>
          <p:cNvPicPr>
            <a:picLocks noChangeAspect="1"/>
          </p:cNvPicPr>
          <p:nvPr/>
        </p:nvPicPr>
        <p:blipFill>
          <a:blip r:embed="rId3"/>
          <a:srcRect t="25833" b="32500"/>
          <a:stretch/>
        </p:blipFill>
        <p:spPr>
          <a:xfrm>
            <a:off x="0" y="3006559"/>
            <a:ext cx="9144000" cy="21369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080" y="182880"/>
            <a:ext cx="78638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Auditability and Accountability</a:t>
            </a:r>
            <a:endParaRPr lang="en-US" sz="1500" dirty="0"/>
          </a:p>
        </p:txBody>
      </p:sp>
      <p:sp>
        <p:nvSpPr>
          <p:cNvPr id="4" name="Shape 1"/>
          <p:cNvSpPr/>
          <p:nvPr/>
        </p:nvSpPr>
        <p:spPr>
          <a:xfrm>
            <a:off x="444599" y="2051769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217239" y="3140678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78275" y="3140678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581759" y="1083450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104756" y="0"/>
                </a:moveTo>
                <a:lnTo>
                  <a:pt x="2272684" y="0"/>
                </a:lnTo>
                <a:quadBezTo>
                  <a:pt x="2377440" y="0"/>
                  <a:pt x="2377440" y="104756"/>
                </a:quadBezTo>
                <a:lnTo>
                  <a:pt x="2377440" y="2364124"/>
                </a:lnTo>
                <a:quadBezTo>
                  <a:pt x="2377440" y="2468880"/>
                  <a:pt x="2272684" y="2468880"/>
                </a:quadBezTo>
                <a:lnTo>
                  <a:pt x="104756" y="2468880"/>
                </a:lnTo>
                <a:quadBezTo>
                  <a:pt x="0" y="2468880"/>
                  <a:pt x="0" y="2364124"/>
                </a:quadBezTo>
                <a:lnTo>
                  <a:pt x="0" y="104756"/>
                </a:lnTo>
                <a:quadBezTo>
                  <a:pt x="0" y="0"/>
                  <a:pt x="104756" y="0"/>
                </a:quadBezTo>
                <a:close/>
              </a:path>
            </a:pathLst>
          </a:custGeom>
          <a:solidFill>
            <a:srgbClr val="F2DB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3354399" y="2172381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114377" y="0"/>
                </a:moveTo>
                <a:lnTo>
                  <a:pt x="2263063" y="0"/>
                </a:lnTo>
                <a:quadBezTo>
                  <a:pt x="2377440" y="0"/>
                  <a:pt x="2377440" y="114377"/>
                </a:quadBezTo>
                <a:lnTo>
                  <a:pt x="2377440" y="2354503"/>
                </a:lnTo>
                <a:quadBezTo>
                  <a:pt x="2377440" y="2468880"/>
                  <a:pt x="2263063" y="2468880"/>
                </a:quadBezTo>
                <a:lnTo>
                  <a:pt x="114377" y="2468880"/>
                </a:lnTo>
                <a:quadBezTo>
                  <a:pt x="0" y="2468880"/>
                  <a:pt x="0" y="2354503"/>
                </a:quadBezTo>
                <a:lnTo>
                  <a:pt x="0" y="114377"/>
                </a:lnTo>
                <a:quadBezTo>
                  <a:pt x="0" y="0"/>
                  <a:pt x="114377" y="0"/>
                </a:quadBezTo>
                <a:close/>
              </a:path>
            </a:pathLst>
          </a:custGeom>
          <a:solidFill>
            <a:srgbClr val="F2DB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315435" y="2172381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85513" y="0"/>
                </a:moveTo>
                <a:lnTo>
                  <a:pt x="2291927" y="0"/>
                </a:lnTo>
                <a:quadBezTo>
                  <a:pt x="2377440" y="0"/>
                  <a:pt x="2377440" y="85513"/>
                </a:quadBezTo>
                <a:lnTo>
                  <a:pt x="2377440" y="2383367"/>
                </a:lnTo>
                <a:quadBezTo>
                  <a:pt x="2377440" y="2468880"/>
                  <a:pt x="2291927" y="2468880"/>
                </a:quadBezTo>
                <a:lnTo>
                  <a:pt x="85513" y="2468880"/>
                </a:lnTo>
                <a:quadBezTo>
                  <a:pt x="0" y="2468880"/>
                  <a:pt x="0" y="2383367"/>
                </a:quadBezTo>
                <a:lnTo>
                  <a:pt x="0" y="85513"/>
                </a:lnTo>
                <a:quadBezTo>
                  <a:pt x="0" y="0"/>
                  <a:pt x="85513" y="0"/>
                </a:quadBezTo>
                <a:close/>
              </a:path>
            </a:pathLst>
          </a:custGeom>
          <a:solidFill>
            <a:srgbClr val="F2DB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72540" y="1126596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Transparent Audit Logs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572540" y="1686009"/>
            <a:ext cx="237744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maintains transparent audit logs, providing visibility into data access and modifications for accountability.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3354399" y="2215505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Immutable Data History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354399" y="2775004"/>
            <a:ext cx="237744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ensures immutable data history, allowing for traceability and accountability of all data changes over time.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315509" y="2215881"/>
            <a:ext cx="237744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Policy Enforcement Tracking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315509" y="2775322"/>
            <a:ext cx="237744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tracks policy enforcement, ensuring adherence to access control policies and regulations.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" y="1657807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228600" y="0"/>
                </a:moveTo>
                <a:lnTo>
                  <a:pt x="7086600" y="0"/>
                </a:lnTo>
                <a:quadBezTo>
                  <a:pt x="7315200" y="0"/>
                  <a:pt x="7315200" y="228600"/>
                </a:quadBezTo>
                <a:lnTo>
                  <a:pt x="7315200" y="1600200"/>
                </a:lnTo>
                <a:quadBezTo>
                  <a:pt x="7315200" y="1828800"/>
                  <a:pt x="7086600" y="1828800"/>
                </a:quadBezTo>
                <a:lnTo>
                  <a:pt x="228600" y="1828800"/>
                </a:lnTo>
                <a:quadBezTo>
                  <a:pt x="0" y="1828800"/>
                  <a:pt x="0" y="16002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2534D"/>
          </a:solidFill>
          <a:ln w="381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/>
          <p:cNvPicPr>
            <a:picLocks noChangeAspect="1"/>
          </p:cNvPicPr>
          <p:nvPr/>
        </p:nvPicPr>
        <p:blipFill>
          <a:blip r:embed="rId3"/>
          <a:srcRect t="12281"/>
          <a:stretch/>
        </p:blipFill>
        <p:spPr>
          <a:xfrm>
            <a:off x="6271539" y="663864"/>
            <a:ext cx="2872461" cy="4479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0160" y="1863547"/>
            <a:ext cx="4717059" cy="6949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 Security and privacy aspects of Zanzibar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png;base64,UklGRto0AgBXRUJQVlA4WAoAAAAQAAAAfwIAeQQAQUxQSHkHAAABEUhuG0mSYIVv+f8XV1ZUhnubuUX0fwL0r+q52s1Xwx6pjuwJoKEgzvFAH0Rvjk/FBL1KgQFSSvd4pJ7UqaW2reOrepJ96pWXJHeqjm2d4xtgRndVU+KCAt8T3w4vQI5DWCtktkcKOMcDdosJNepiD7CrC3BOjzjnTQVo4xiaU4pbMaToFH7EMRyiBnNOwU7ZvhHdKQEUJElSJEnp/3+0LR4MFHh4RERMgCzIttu2eQRzXwGgYoAAHkCqxP45D/tt6z+t/7T+0/pP6z+t/7T+0/pP6z+t/7T+0/pP6z+t/7T+0/pP6z+t/7T+0/pP6z+t/7T+0/pP6z+t/5TaBPkj3W8So5X1j7lzYq78PogxVdyPVljJ9lkB4jrbX/nmoEYcmF4M2NyLA/ua4sCBjhhwmC0OdPKIAV2MYkAHtxhwekWMMLtnPAbffm5ZDgdsBcCkTsD1MFmzxBZH9m2ym1/JsAMbZapqTTcPktE1ErqX10AqqM2MQJTcOIk3/QCltEv+6aRlXcAv+lQIwOln8wHSD1BY5pRwOhYWpITcfRsV3F6YkN65wXhhgP8KRQM29N9DEgajRTd5Ur9HswHe+r8d6/9XXnQsINtK+GFeJOqHo2uhoQGL8597QaqsTRz+QNqTGO+JJf/gGP5AUgIKq0I3qkwKqzY3KnOiB8mLOPlXjWWWeIdWEhcI++1HOXkd4wKXD/lY/+VlQo4MGeknI8l1hyRGLrPEnF9i5Dr9xT6Q5XJkrPgvJRyZZPshKglDI3UlYfjJ8F8Ftl9pKTbsR0crHKkhD7F4xAZWUesh7sPDf9i2crGffEwRcvfN+WhbOSf5y9yM7D7vUVaW+JPjD8V+mFy7+O9QK/5r6EVedN25M6V9QvAx8jUSiYt6dRKBywftVpLkazxPYqcIVitE+BJPlkTDzcmFz4eLBZegwWPNJ45PZhBgK8TxXhm5wZoh3jtdRsRwXUscMqP/T8Si9Yq46hAj7Wfl7OK+460DOUmNGOarwXBf+tjjUFv5iv1iyPtJ5b5/3EdI+a8LxoRRAzDAgMUAEXhGfAQyEZhlAs7GwoERABiw7wXzcS7UyCPnnMfgsbghnjXnOwWekDf2AWtMp8DTmpJ6pLv5Ag7zBRwPjJ4m5zzCY1sU9yA1viM8vDXBz66gy58ap9F/Kede2+G+Baze4576z1gMpsED6pjCeydw441cQ+B+baZjYL5B9isqGuaLb0INfm+3w+XFmxc5Ypw7EB6cFNALY8QHyMb+S6SZfp4qjPa/m5nhDJIxYgCaG3BrIIHcyMrs5wkFwq+1tR8P9wHm/8v74Q+FGHDORWzvCJckCnLEX5DD9UEk/lZez2ErL/ANuSxK1YK18PilPpB93c144uA9zZe2pV9vc/LbjyP+cF2VJf3waL8oWSpHlsXL8vpvGVgskn8nfI6SMdcPCzbWP5rIUTIl2q/cfmMvH3LflNF+c50i5emvzcb68XfPv310GzH+eb23j5YbK4TXEc6tMe3X6bj+y3O0jPabemSU92OL6b9IdfnN+C+mNOBP0imxF+Rts/No5mJHyL/FuUi7dl7sB9LoTg/ElYL/kjU2utI4nffidGm3S6MbTyR07URaxJebKFXImI4m4L6Dm/+mNyT9plwcOLptqRfTlUX5I1a7Kq+klJtqzPHP630Lb/auzfkNRBylkCKSJQC9V74rL+JDcN/CB/fJKZiJ/1IjMFrKW0hpPhA7lhrEnacnPQDlE+Q/VmbjsT50OvoPkBYZfCSDy5SRF9MXFx07Szz6qJi+SqDMqQNXi4ECFkSpEzjMB5Is5zXI08bQ6Bu/YFX8tav38rQgz0AyxnwzTwmiDCRnfI9383QgxUDib0LcRqXsuw5eMDC943ikHx4HKgGdXNwksbwtSJ4ZbNzcYxfrKf/YDnEIIF4XPMjrEQ144PO/7vWLR4GJ4ouAHPL9mU/8xrr0A3izEBp6JbYfAK6HHHK0J27LKP7TBeD7HYii22q8BuzH3yrVUvHNP13GjK+038kW+G/hYfjpjqPlYfyNdGUJXva6AkMREEb/3528AVCcQA0Yvwzrj+cbDdjQAcXWD0ghsfW/+lP8RUT+jPiNnz7/FjvuorK039TrvzwbyxLnV79Cr/lklwZk/JdrRbLyuGcY8EBCBA4H7VdU8JwNT+XHDO81wwAqfcEh/v6RPwrOfbzvbgj+8dW5t9ziDfS2pC7OlpRvgS9BlXmnuuPrADy03uneMQLieA7hRpCKk+1RDqS9XeYX/6UoZBTG62gg6mQY8Mh1bUHeu4yI9y74rFi8z/JdRRUC8Re7TMpGxPt/r0wlAdSlQWVV59arggULSfSZERfHVcT5Qg8XFpXg8z2GRhuCHG8J4ZTaEUcvA4oi6mNnR0IE+JwZ4uN4Kn11zZf9RDh1MULtWJIBcDjVXDdVAHPUN4xZNRExRhmQfpOAMFZzgXKwwxd7rkXER2D6efVROUtvQgLxiveqH7kiQCLCZIW7QZ+V4vWZP7zxVgP/veDMhhflknxrNtB9Rzi4moj9rhMCB1Yf7xlQDH09LzThBwBWUDggOi0CALDhBJ0BKoACegQ+PRqLQ6IhoRTbpWggA8Sm76Trz/DR3d/3/+Y/cj/Merv9FVn7Q9Cn9f/xXo3c1/C5Xf9T/s+f941/uP8r6KH9d+Cf/X5ykjX6E/2nsw7s39V4ZHZa9KXDv9AydzfhwR27JHZV5h/EP41/cvyF/bv/AeTNyC38s/tn5K/ln0LOvHsAfrt/zvMd5j/rl6Jf999Z3+R9AL8p/xHoSf3j12/1X/J/x/nQ/Vf85/2P73/k/2S+gX8s/rn+q/x/+Z/7f+i8HL0APOvq3vb/D6TeSfR377/NfvH/mPdU5J7RPhP3n/Mf9//GfKl+t/+f+u62et//X/t/Tl6H/8X+U/1v7sfOb/d/tT/svhh/W/9h/7/z/+gr+l/3/9mv9t8S/+z+33u9/dL8w/gh+3P7l+8H/xv2//3vw7/uf/A/cX/n/IV/Wf9F/8f+J7cH/7/6Xwtf6b/q//3/sfBh+2P/o9pX/0fu3/6Plm/tf/S/dz/1+93//v+J7gH/89sP+Af/Tib/7v+IX7IfJzxk/E/5L9nP8B/2fV/8a+efv/9x/yP+r/un/4/2316/dH9r/oP26/Nv27el/0X+6/yH+4/7H7//Jn8g+5H4j+3/5j/c/3z90Pln/c/5z91f8T6e/nv8L/vP8v/pP+h/i/kI/Hf51/g/7h/l/9t/ev3D+wv6v/n/67/g+Hdw/+n/5H+X/eX4C/aH6r/jP7v/jv9p/ev3X9wb++/zv7w/2z4o/Uf8d/rv87+6H+N//n4A/yr+j/4z+6/4z/bf37///8D71/5f/q8iz8L/wf+//p/zY+wP+Y/1j/S/3//Sf9r/Jf///3/i//Wf87/M/6b/4f6P////D5B/nv+L/4n+N/1H/p/zX/+/+P6C/yX+kf5/+6f5j/t/4v///+/71f/F+f/0k/cf/5+6P+w//l/aX///9s58DnX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WFtWK7fqOCSwhXpNaem5nJaLSzKLZtEwM2bRMDNm0TAzZtEwM2bMVcsyUTc3/3bRsH/SujIrRdEXYphhAzUbYMFnYuLYszFeItSTmuFGpndcrvDBihQBmzaJgZs2iYGbNomBmzaJb9eBA/xn9x8Eow0IVoBC+edBxV/G7lPKAurVjDomPhHpdAfDtPRqIpW49xq6W40kHq6QCHA3rxDl/3FPXxF9No4XZCgal2QoGpdkKBqXXnenKuCTJrs7HdyhrAti9aqRoK8ggPmfg3ga49GvsJtj/jTCwgvsK746U7/FkwoKinndgqzC1rkmWi+wH2VEA/fL6UKccdJs7Nkd+KVHtscLshQNS7IUDL4x+qy0URBassJxo3IhZQvTjMx3LZf74SSaM4J2wrd3VyLktCBthknqCRxRTQfm7vruLGkg4NcAjvWf9hSxhnIgNekbajwKm0E1yzuN1C1NTFv8ogal2QoGpdkKBqXZCQSzuAv8z5brQUn+8OjILHASrs6B4Czbxvili21hBaxDiKSNyrN8m5hGdLbtp2IGzXzYdLPySOkGdkvv2/8J6Y4N9pQmcS/i0QSxP2tvSxrRwh/w7Gt6+ciE6+yFA1LshQNS7IUDUYV/lY+yBy2JM9Cn7hm/cFvmiFaMg0olnxPVefdBJnM9g9SQtqtmtZWRuTTkcKU8l3bJbE4Y72qbK3gChl03Rqd+JkqZWI6CGC+zmqed4V5mX9PU11U6oWWeFtfzWfWMGVs2iYGbNomBmzaJgZrqhNsDQYHfxpb8S69gjzECSPzjwHXjb7UkEbEtDOuVXLtMb8YilCjj3D1xv6hATHxmHgmF4rwQYMYpmOFWvt3OKe1wAK3lBQSwTzbd0BBbXGQRnpfd2/JQWMfebAh4bSCgx3MSNAzhdkKBqXZCgal2QoGX/bbkaMHxTlqIAFzQ6NYdjarjD0JVKJ6lTNkMAeCpmn8SCzV9uFHw19kERG8cPg2IB/59e4lbdHPPcHlOWTe763fDgwJBC8jHFtJ2JSIrhgWlSA+xz2B8c12duhcmVqnXkiWDHVS7IUDUuyFA1LshQNR3nlxfg8Syw/pTZvpN9aeKZWEHI+e39Sra1/kzMuKHQw8D+GWFYyruIEMPxdQ3UlIFeFDO2Zq8jNh5KhMIkGi9ukpnO+SOB8F1QnsEZeAUTx1kDl6XN95X/QpWGJob9Zh697obRMDNm0TAzZtEwM2bRARoCJavpk9C/WymzX4tnSJT0QjfY4B/sUmspGWoME13VTkRFZ2TyrmYcHufOYTqZI64Ozzl3GvlDpS0yt1M6dS5iWDRmy6tCUpePPAK5szRgZe9JLMIyu5Bg8ogal2QoGpdkKBqXY+p8R+DQMlqB8gOKu4GQ9CMoh7lUR/RaDjH+9ex/x+DfPlQFlQ1OHkq2sQmHTVjsV9c3lNXJYvGAj1dP9Z0TFpdpyudOZRP/0thZhjmn7ujtjhdkKBqXZCgal2QoGXRqGx/0f8D5Wd816ghz0cGCek2jmZA0wBx/PaLLGdZ5wbvvILyIs8fb1QmjhNlDPODcyhKu1VwXzCYDrCVd1KL7M2Gc9VJs2iYGbNomBmzaJgZszWQkWOfmSizfKBxx1LKQyN7wZS+wKvgXoAKel63Zd7kGf7NAZmoK/TW7jjk3h2lOyX4cHhV78of2pZ03PGU5NoFCSj6z6WpRu5K8veB1ClSpu/FKj22OF2QoGpdkKBl6Wu+EHtqttvs4Q3lh0rElmkrXbJeHo0yDlQwpvqNw9HUzSP1QW6wrmLF3qzzg+B5lTpuXYL7L2GNMpTLFF5fQKzWOl8XrDlsUdaKghv+yHUchwTYHOvshQNS7IUDUuyFAzGi08wdr9isOQZkYQ1pJUQ48J5DZuI+bcS+LqlNU1tFQXhS/aKghu12Sovibc6HGiRhALg7f1qWkOidiy14ksiamWVlrte/cP+6GzMug6kVHtscLshQNS7IUDUux9n6QnywDWu3zVCSYiokDG8mo5MlB5syUONP1I0TYQX/KFZS2URncGvfvmMaBMLOAqS05VNEHw0LP/+XQuFzWw6KMWAypWKDwf8kCZe7plSYPfQd+KVHtscLshQNS6871IbAMwyQxpIn0jpctBMasrduwyv6wrfyImDPkxDypDebw52PYBQ1BhYbMaHgGPFwWdy2IeNXBUKjWRhJFkX2h3CWRA7xmAYjkNNFPFBqXZCgal2QoGpdkKBmNEpB+lv3ii3UCl12iybr+1UWx26NqUokPQLUK/C8g+gYcyhJ/1b+FdGexw8dVUkGlIR6XxPffR9G+IQMaA0tlAFeAmg0XgjGeQdsA6T23s4vGpgksQAobOso7vdjXJQSVT82Yu9CDyiBqXZCgal2QoGpdfFzzwKPgdhl2fil9kGq96o4mx9UbyZzjKCQEZwKZ019SSdnylQTBJeKyBQwG7/ZpTElRwa2l5EjBviHj/lodeK48tkG71vNkKr6Bi+jzdWxhG9m3LzyEyR3cxb3S2vFKj22OF2QoGpdkKAIeGQ30Omh7R4qPe4hVGQVbVWmPiqJauSz4DncZn4jTeD/A5cnlOV+BCdvE8KOucEjCT7OaKZOu4wnlvc6HNqhD9EqR9Q6FIAaSUrR7XrBrDgWurWpQ2XbbRwuyFA1LshQNS7IUDMaMc9uWWo7auz9jtuF8zzX/5GiM4bHd8gLED3+pIVR80oyx1lif+OAxlaV5rENuBD2JevlYrlqplg1zFBC6zWOcXJ7OLuAuG+6bn0/B7JSvwZqhsv3anFEebCcp4M727l1uhGWvUKd/D6hvpS4R7bHC7IUDUuyE/+HB80w4tdnWwdgOQFqOdTLPhv7yY/yWNwKovxRqKF/gA3nXGGX6FmDIFPhu81OgqsMIYJY2ljwkP4MMGny1g7bt4XKwCZt2lquZNYFyZnjtEB7aIJn0UmzG2UaqZNQibMcAQ7/aROTiTnn/9w3x/hWNRHC7IUDUuyEslv5cLPzz92fzOX/krjTsa6zTXzYcmo4635x3xgrLgeXcBw6LrSEHhkqtCcohHr5+RamTsjDcuomQfkEuz5B92HoI+Y9IvuKAgahPzHxuYJqaN3sJZNCyAJFhnIgH4izx/tUbxB81wUNlLTZiykbv3QaFXZnwKTrkcy4jT/eLS/3RvoaOgHts5CdhEl/UsA0kxVcVXUX3lR7bHBWTeCEkVTVfx2r7/My5cp+O/KDjQ/kTC+nCY2FfORtGD4L3vkx5d+B7vf4w9ZkeHZ3udbGeJCVvzcOYLyfyJ4bT+qtHyU3vXaVrMpgID/tCpqdWH9g3p/C+b5c5rSAEAJqlIMCsJEB0Ub4S2sLxXd3C9PK2oDPuKUpb37gOHgJAS9v2tt6+lV2oyu9HJe4yZjsWuDLPZuR667Ha4gkRUcpBoxufhmxRKWpdBNf0DUux7Wybyl5PzFGKmA1HhqUzsUd/dgeTta7Wx8/x+F0h90ws2I3XvPUi/rhPark/9adLAZ+0iktpjFudciOw1mol/WXmaL9jNoIaJgGb7rddMfbhPWSydXQO/3AHU/Q+BmOCQfKrxI8Bit+19qCXv8g5Uhg1yCv1ijagS7m/l/QaNeIjbcQbFaZ5Tgm4uehCKwW3Vmmdq8Ju2bKm5c/ncIJamf8XmaOF2PxQhge636CrK2lS5gL4nWekRNj9t4gR4cLC8kr3j/4qAkrNuni9C6HH6PrWf2yfsF61T8TMh4JLGmoI4+heozBC95QYdkt7PXtM4BV9qObSriAxH29wQ4ke9DLD8DeWKpCFjN1lDlSIr41GNnfNvi3hwYLKET/RZgsDORQU1A7Kg/jdPPE3QoubBlNvPD84ps/HY90XQijgRJyuqQLX2YP0zLMfUgtKJl8otT5xdIQMteWi8tOrnrRQ5WCjbNBWu1BXNVeI+qDGaj9jz5aHtRMkpc/GYx9j6PL/4qJFj0BZgnF3KnMW2nWZ+GovTkF4+qJXZflezQj3DYA3iA5Em7tjt6tUwFgg6LVpAhAI2et/vrKEz3oSZBptropwr9S/FtQD41MaWrY9X8D42MFViVms9ydAYcb/HjVNBN6HB5s0fx0SVQf9tXn7+25fFBmNJwuva//lZ953EZfZroPGG6DX+8C6b/Z0Lx+gFPNY2xnDaCjKgWGRm4FkC+EUQCUeVi1k6G+DjEvCXj1kAcugMVZ5v2CRY1xcHUKincsxGgCtTaAwzB9JpTInBuSiz29h+Jr7sELVCBLPmSsZ/TXwilU6KxRDFYJRYisBqhMohGcFyRIaygx8fBEhGPwh39b2n/jS5qogNDBznP7JUAGyPD8eWrrwbAKVtkWbzryW8/QB/j/+tGWCybifD7jotzLWP0yo3YBv7WYX/xKMBKc8Xo5rdKFciwL3zFadYj6Q5hJG92JxdvNRN83oIOTtbCv5Jb5pTZFz6ZQ3St5V5O1Ax3wKQ+anihEzAA99mFHiSgiDmlBDh2V+XbrdL7UU0qNl+5D4Ap47oqwLA/qWta/I8g7sCowtOuhcH+P5DTF7PVtwoWmuwzuY2KV87UeLV9wGY/FqkOk9GzIjJIhdwMKFwzKy6bUHmjsFjkrd6O62axLBArtL/BmLoIoyCzIjxtjf57gb5wq9WjgpFcmBSZyv+7Iwca/CI2trSoxc7E6APxRgkDVLPQOW6Rg5vwzi6h4tNCVAMmJ5FEdqrMgc3UNl6IbqYZztV7XNd6jG8ppuxT1St3PMgt8PCEm/JR33PV5Q5xUz9l46X7/wORdatWm7SSf2S5bYtARNNvVfUvybCH/WdndTv/2Hr0FB4KiZC+NaRNIgvjNuu0X/D0E5YeAJrce9puKv+eHFfee60NfjeiR/JX951JW6CT51K9ErgQz3audh0GBk29oUWy88QluVBESjsK0sC7OnKIRGaQsctGAIiLYHyVtFTR2QvH6zv58YEqVjtA/btKJbDnv/8GxRGfxp9sIOQxdkcC7UuaaV1ONyhHSJ0L1x+AVg53KnwLViSqHVUpUNL27iw7fMLw5g2Uk1h9EtJxH4Oad8x30ixKA6K1luL9I/iNMXgVeyB+623DeCP93yE+51E+57tAj+CbpZHkYbTT7DgPayVfJ/QPfB5p9BOl1jaBc2XH2CIg3m6XheKqEPPgXcicLGDuZGM3wrtK0/Pau4Njk6BI/+irSBMtudwxqVsL7LvjaT1NsPUe4H1bBQlV8zZsDHHa6khSwjeT9bRdRX1WHSdCpCFU+zRkZYOcFrAlpiD3rfl56A8L9C3+MWhKBD+md0D9/JX7qfw/quFzROlU29zUBHIC/3M/b/33B8AFBx3D0L0y4wWUgvuGTOgn6hCjLHi4CzMC+Hxa9e95qtdgTKc7sK6qFngq3Fx1KzeAtxuTls/tkAGceag2/Q8t/DOivv/vf7yiUVM1H+I3mOZVfqwaVdUJFwr9Y0JhX0cWqD8/GVZmRGO6LvbREBA4j5tjsE/tDGftT81WvXcgaE/48AwWGOmK/T6lc/8To9Tvgp7oEJ9otHC7INf+iCmyHEd+6NBoc9TFV/cPmy/pSqJmhoPn8mfxI8hFuPg6XVnDvCoL+IvOGiVaJN2kPPaDom06B6WnCRIubKaEJzAxXWtDPaxRLtkbBSK908QfRDNpMpoRm9pHwaHEqQxc0/8murcAKI4fdDaqaJTl4c4HaPOBhA+kU7jDlNgHMmoaELX1Xdc3S8d+FExbpf5PQsMVrCoXEvq2dXX+L3dd05aA33RE1veunDc9hRyTGND/k1l9PVmXEoIN3kJXgDH8+sydh/cH3bq1W/aIWauskNvsWik3edGCFkFRWp5S2cpDLfLp8OE9vYFyf4aujAz3lurUciN30mDncT/+I79gWexlEGez2W54E3WCkhTb+2qCoE3wUEgSV2uKVWRp8BigYFYmkpungBMcq+rq82xrD1dNXlmxtDNv+t6vKeYVF7UD/WhcRQL5oTfx60Oprgv0NhcCPDEuDrOq9OlxwuhhtVXEE3vXEMjlsVYG0vurlCTMdq9cy/PSkA2bxYYVxErtWd44p9qn0xXVzbtSW/jLhEagbHgnKbYHTKsyaA67sJEVoHxG0QClO0B6hPntdwv+UXCoGFf990U9V1qNGo5y5xhnRqlzFEosOFflOK3OSeF4xQpmn2M/7KjosIApaLpRYwj5TAeLaorkB5aUHrnfzzAvX6CI1C6ICne/Jfm4I5Dbqq/cLVZhlnc7PvZzIONmrC8tA0/3y++gFMjV41OOW3weFYn6a4s1xkwGVp+Efqbl85OpBCGOcY3m0jHp7sgTI28Ln3WNc4eCW1CVPTAYBMua9q+zBGlJHbpJw6Z46DjFI0lQRx6cXqyOdVkgDnANJzv5scZnB5g9AdJgHYVjItIv4IMu3o/Li0nTGATGLChzAmQIgGsNfOxLdp6iB79zN+q1TxtFqcPIrLzgLn1EdScpg8buAwM9VZnQYlrySms+0Z4ka9Sesv9jvL48jJj7D2rQNaTneCwyKH2W7o36TFcn0XLUD6Keiwfw+B2P0rs66RLSBQL6QR0g/gvaKnkG3ezXO/luhLJ9fz5hC2V0KjpmtPKnrIhasutRHdkSGEd9vtMtEIR1uJgk9COQOiAfAojbROrdzDnLfbYug4ZXUv0yH7ae2c1E3fbjmgz+jJMzkTtOkQbZu4ScOUzAx+oNKAjjX71SaVg+u6UTbSxgGw0Pg7heSjkZ/ETGjYIlQKeIX1oU1kHs7TQNkUT74BM4zgQNFPiEZUxTX3odfuFhFC9HDvYmIy3wCg+4VOzeBqI4eud1CmDZAPDLaGj6wWcKQVCMhXHbuNFsAjLEoW6PfZu/NgQqALBsx8QUkgxj4qs4wC6pEuIXdqN9WhFLS2j0Df/NX/+scj/bB7xjxCpE0hIMtyKya+9mWa6U3zv7Oezy921rX15KM5w3497uYlpuqSqs9J3B6tgBmk/j2H8C57BvD4GC/XYXeK3fQV8nLpvax0sYIAiFIbFz3TGuQCEfNfEiXivwPUr8tTKvhO6KJug7EidmIck5NtwrnLbjcK65MpNTkx002KH6I28JIkOyn9vOTn7rRsxPwv+kg0FmknTH5DbLvm47py9uDgBZfDNq1aGE7syXWPx+9T7i5wnKQ8X4FJtpd9xQgZy5QXGdJ052f8ezuR2+y9akXtW70BzU2/bKNOKXVg4R3qDRlgVUPm/iDKeMbMxwF646jfLqMxg5pnDH3J7kL3sC9rX2G0o3pwKYfR/x6P8WPDo7HVlC8HycvFf+6LTTuWsD5EVoW9NjJNLhu892yF/7L75t3StGXFqdDk5Njiz9zMOEQhmnhnEp4jAtpshFDDjRvuqwjUFafnInTILdNBr1JlBVczH3wMB7+zHqhC1sxzzxXIj+ulCqZQUTsTibvLbdMFELE47c7AB0OXd8SaURlEYAGZSOOZ4hqwYfKymKBKvZh1PlRIX92IgsiXr7p8Nf8qGdFA23AvZGPbTSHGukzpWvyTDEroGED3IfgQip1sW0nayVoKN8cYUEHfZsna3w8jRfwiXu8HqUmXzhgnmPvuXiPEupqbzj7fL7foIxww+PNDtcsTGGD6nkyFHRvJTh5Fzxg008GZgFLNpUxry/JTlRza661HQ4Eya8UaA5G87AN4rqNQ/ITYmw/eiqRFCS/jhfFmePLCoW3lLHGgJX2nuAsfTseZz4lwoCqdcZQoZf1YgN3FrW7har7jv10f/i6+CGBRYxZbmPJukACVfCFdy8dmuC+RnRseBvNh+l9rEiKeCgslgj7IrsNQC+wt1nQweKfxgvUn+ff1UdpHxkGpr/KI8lnMZQMrsnG0G16V9V938+HR65t/gWiEj++DuQ1EwzLRGM3oOsiplb2tgcPiRA07wvfInw3TQ9W9iapG+A0JSk785SyvwwQQ5gNtajlJYZ9f7cfNO7Lvh0u0/zU9T4kn69ES8IRyIugkaYBy5WVB7LI3Cet/1Ybs0le9Plh3tCO/6ESMWvir0l9dr4p9NKJiidBi0vfzxAt+njNWrLS+cAf5EPBp6Imz45ujfkIIcS+DzbqHT5stUOGAoBcWrMwO+wQHVYmUOYC3VvNrhv/Im1aer1giGpnlVqEVKGmgGc9jT238dw0ZxTO+5X0oKPQKygSbX59yQxJoP1vxSvfKwcbifI6nEd+l/byL/VGo4VT5kRFyankYoTaTCCpGJh/Wvj/nFnSX4/Aym+9OHf/7R9bDvX/9MS/+JRH+pHNhZWThIIVMoGD/xm6oV+ID7YNe1HxVTUJsMDm22uyMOLIHA0o6XyOoEPDx3KSU9tfLMvN0FoQMl8I+UfIRhqPnql6wp57NgvoAoIldAg8ybUX6HNpsjVRXJKFKcWWFKvmIhgNcG6sDdQbnoWX4sa+lB65h+KhQFZqIFJLr7iWjUszI3zrfXCWlO+KGENHiBJo34sroSYAqyhKfgFnMEdQ+/bETiucxKTmBY/s6LeYK3XCXW/MIzXvVsfG2F6EyQod1yGgSIHHzQ4p8CkLkL6kAFVGqIKLIAUDHdgknTn4M5Lfu5kVwWax3ukTaPM0vhsbs7EgfaysXnUch7pxD2Z/ijdr1z2TwfBWmAJVuxz28e30+61igWZ/pgNx4Uxdi77fEj/mpUQJA4dLjsoeOQrLSVzbsTuKQv4mbTUcw9v+P0zyrZlt9Rl1jzGCJ5tNYV9PSL0MUb41VzFchHc02uNSij6hzdFU++otZOK/6lXhlf8c0+6QldwdS50nbMe1OxzsqFIXb4mIryzhMthnA90XR046/sAl7AGF+GiHRRPiWJhzNN/Cwv3oxxoKnjM8IGHX6HkMsFyS5wNQykI42Uag4S+BzDrl9T5bZgbKQGl01waQfS8L/4XyrNNolJwux909G0r0cDm21E1KlsA9dt8fOF3+4QW1l1Ww521P7QAbyrOPoSCDaXSw6MsFoxjT1X5wP6KDbxt5cka8u1VGf7GC9Gh9IXGkiDn+nKZYf07dZ8Onf/5mzWYgHMAYZIvMqYMz/AoZAzVNu+6B2SBMgQS7qI+/Fxv8XiLxqruCR8/5i/N9yUYpj14cjfzhr+vcNCt0cID/CdQofyI1X2hHu2PoHzcbGMkkNZ0Iax68DiCXOOR0EAsWwn5R7bHA8SrJ5K6/zX919ojpphIpHSEar93JbI1dJNsLQvlicxtYAzHs4leTq+BZ4DAiSIUts67ICVHZ/19Yx+M5FRJR2QFRKaLMcEaglPhJMG2hPE7mdbQxMsKQh6+6tbAknKcJQ6bGCSUPr4m5wBrDLZJDCDTKVSPxjPpKX0Zqa4q+rVPPsVMKIFnFXLsgKk6LEkO3sEsj95ocrJwHObmfcTjL+GMJBDm2Ml0zp+jpjJbfQd+EDOnL3GL1s7f6+51a0x/o5R+4cyhAvEKc/styMl9CoJzeebIiVJ0oORRDz+P7Cmtyk9OSXu5sQSJ3QzIm8nJzvGaCInBWNHbEV82vxOgOscv2ZxX+2/aa4IZkiNvHm5yyT7AkTVT7tbD9s/0jfWsssJ/Abdv2I8seTNMwqZHMj8YO7Ev/8gEo/W+JaSEbkZIo8sJlDgcJqH57vaBd6apIa9lEp62E5a9Z8BqXY9cIBoyCSAwMmHNvFcJT2tkwqu2nNGKZ9EBq2UQnO8pFisF0sk1O8RY6UXrRqkFFLiHjBI3cWuwciT55x/netAJW8tdKzDJjpe5n8v7qVJ7j/dGCdkAi1SQHX7JnOiGMm/ArXPz0SGL12MfNBwQJzLkCb/2O9oq14b8PwUYwXEkuMy60z8g54oTLQWDAu+PL0Daxmcf4/PGPm9UBnokC7pTnpkhjMl7LXFxZHko6K8UqLArE38OWzEFLZqsp1eO+iL1vkZs4Sq6IKl5qawTzOrugYlBk028P9nUtz2CRoPEpREGZSL2QoxAhzRGiMRYJ/5cE/tajOyenTJ7lHUUDDlBvhpj9ePui49yb9UPGmVhqb3AtmbfGE1sLtu2SrLD38zFdirRKd18rsWBWaHriGEQSlb2oDlNMWFCsEUq/13S5+VCbU67KAjNO+2IDvjGIhJc6VRemYpUecf4Io20r5YQM3YBPmRWGMUQvK+THsYnkI/Gs1V8Ka+NG/fx92EtDxCGOZoN4iQiWdOkusWR8fjvzhOhReTioR+3wKsFNYW78Ub2ncwqwJ3JCXfiljXRpVgvcerUeqfOwyBUwsxqpFZhaYIYqOpkc+05xEuun+R9hkwxi6EtOaau6dSoxPRDEMjTnLYgTrKpCzWzIKM879RYxRfZ0AL2LvJy4hd47xZSMcryfds251go8PGQ0Y8ep/2UF/Avg/9bcdaUubHb8gGW9G2XtSN+E7uFcxI8JsROmsQ9tPASk88z8hD3alf3Yf3zin8SgKFMeFGPeEHvWDQAEHQQHiakROtZBhtGTT7fR1BRAemtbIYI78du7CQR0euGpFOOqHa6uKH/wUJUuCDdw6rY4MK9X821RTLSaKcMblLFZz9iwM+jndiHOBPzkGo+z9MMTezK45HYzIWP7MSEL8iJL9h15kL2YdCwW699+y7bPjZuXsLYqYXTXLfaaSDUZGvyA8qQrkv90DW7LOJrLUhyzzJeIDkhova4MqsRBqaNZnvKgdwU0CYE/c8Wuqk/RKeM5O1ssWxHqGwkz1zWdUPm1/ILQD3xlJsfdMrFKwMh139Merpw05MC3zQQTLBCxKOJIXx6Fw2teb/nrljMZtxawxHpSpWAnP0RrAgMFsr1GtmElV+tiBoGGCeiKGcAR2teED2BK0qljenPHK5FCjVOkW4yJJj4uOlpSB4Rz3SHXdInQgOv86uGNjFUDgE+AduyiZxyQruNbCsXBUxgjik3mlmfHYPVV/CCHXkmHDzrqAowuO0t1Bl3nHXmMUoZdoZpvfCGpDlcYtsS+5diIIto06AdLgjxoIwTEHIgmKZoTssdEdkl3UkYfvCbEK9JTHKBQPtT/YnB/aEZcQCUU/zW0m/ojCcNv8oOzK9JHyh+DIU8Ppg/9ijgUr4KEvfodhC8oskDNed+TfIob7SFU+Yp1DnNN1SQgeYKOhJqtQ5njjhYIM5BS2spU18/FgHd5Q2yDbdSm6/tH3m8YUoMNqU25Dlz3F3oHu1VFOAMCKbDpAA+WDX+7boHfjK/jq9aoVwNdNyDanjF+u3Rebalvz813csE5PO/d3FqnSW3/ykB++4rXA7smv6rPuJd74Oir86QMTOMSlEWUxXry+CpJ1uP7eFyY95vZ8X3W+KjdwQHaxiBnb3qIvKo1jvL8j9oQAdZF3Di5MO34symxSxqG+GI/XEDFZMC9VJg23DdhynJKa3lRtsTOGUMLiCp1aofqtHHMOApCc0Qll+qUk70MlffKgFYqc4+g/DkIUih60aKSSKIy9E5E53eQOCWNocB6pTBwB6sMHUQgfIfqdzUFmvWaZqtTToh1GFehvmMwW+cf6c9eNqsNfzNzHQI2Q/udH4I8v+JCLAXnIQvwcX5PDZ2RfH492N4U3J6SRI9tcdjsvyPemo/9j+BWQZh1aWt/J/WP+apl/0rn/epim9tT0ldzSQOfbe6HrXbzDba+sDg76hl91UXrt//gFH9OgrC/yMLMEjNxXnwQhVhkhwbm7PI9fdoHtvjBk2JboUSkwxbQOoqTB003/ICMFYCxZVPKGFZJ3OXOlm7YSziChinm61/rClMwCkyO///+bFKCFwoQyuBssg6M06Lvd8Nd7VTess+t/6Gi8bf0v5IGKxzdSKWfAO6bjXtgwhGw1sqorR7QopVrOuyAYT/RmAZpG6RsvP2vF8A2a4GrNXOdgC/ZqwVQYc4QQ/Vpyjgn4xIsKC6vU+a38OUkjEt87DeMCIyxTGmQ0D/w1Xgk2ZhqVpXqwxep94WXjnPCYLyaqQNqzy08W5vra8GMfoJcnK2dPESaNV2aVC1kscnKQqCLNeRkDljxExSSAdWy2ahJFPKnYyVR9aO0JQ7U9BpG7RbzoN79vLcy+9dOHImlA4F69hgzNmDNMOqCzl91qGlLX5zo5/5nbJeuwVflLS/RwqHl2V2jXCMcRTkL0HtXSsq9R36KZdfLmek2sQVLj619zR1KrQ+IODPp3HR07iTexjIPwc/2+KQd1dtWM/SkWYXgn1pU6r920wAA/vX/oAAAAAAAAAAAAAAAAAAAAAAAAAAAAAAAAAIQuAyR6qWq5Baa9k1eDRvoi0PjJ2nY7TTPmRSJbWmxHbPG3TsUidyuRcLIygz8DOByerLmpuIdso+v7sBMKH4mE7BgKfMZyr/pVC5hZz6IAFdOatGtMATxpDzgzq+0Ka6DtUu/3O4E6/2L9QcUBQzIrKIbzm+ySZ0xtMurilTgOFNQ7gnUdC26d9kXxl3nBVJ58sPKsuJaly1OsEOpTh+IN78aJYl6WRAdhgXjlTEYSOw56fvJDSTf6xSYkxw3hqHEv4c8Bp/nSVGi1ID4kddMLTjTyLu2kNqLfQoYoDTfAc/wpFuMDSnqVoKUD1FsYUPkPNkCfW8nRglBEg70HFgP9daLWqjl2dnJn4BrlHIWiIiqrVa+AyMEesLd3D/OZ3o2gEg3scALaLAABS7qfuvitNAK+z3BfZvDBZB2bWfgBUBfDjUqeHydKLdT3NGXk7NGt0eeV+HQcF88ipbzLs5Ntg93NT/zw9+gQcO1A7TBHXdQ0hOYbwIRrju4iT+ECojxBDzECpRGx4gx0vRGIAI1Of/QVbcTo6kZ49XObR9pwmaodReElGQcDr9je58kVh3cluP06uOVBD7Hvveo/XG8gwO/dsPQXtrrmLpdrhFpH1wZI3hSeDDLdAGdVN7KNd0AJAK8AHm3NTCU/XuP6KF0YRUwXotCuq83a8a8u8OhBsMgtWePnBfazAz/zbWenWvGOdFR8KqreewC98VnVx9cFjLu4m2TMVrbwCvJZkGealnzkWKRTsp9zfQ9N1F9D4DQq7G2gBD2VOpa/2ok+UDfcBDV/yhjlalF3KYezgImPNHb9tTb/K8Ev5XcAa+xfR9bUo7UQW1HE0zBZGcODcUYwfieseBgSBtTC95UF0BSLAd3eFkscKEZPzRHb90OS2LpgoK9L1Odcv35ydQEPOrFrTd2/RYqHN/bPlFh3L7NdmUsITgGOcVOSSLf94GAXbvaf8hPZTtJo0ygHHAWtDQZwhV1RGW+J45ZpEj9auOmjBA2RyLv1kxOETN5mVfbOaTGB6wqQXBt70XgQxisjJYuh8OVSVB9dEHsdwZsGASyxf38Gujw+r+cSG1ckoP6Y7I9FyNJB84b26AR0sUqldc9+rdlcuqpm/DceQhOj79xcaw7LrJJXwaoF/07lf9ZK6KW8S9SdH5uY8AKE2lY5oUSnG4d7/0FIkscRD8hAJ32V4cjZ29WZ5RwUO2+nLSZ6V52wu1Y4oZh7FZ3eSVSsAlb9U3Pg9TV5rJD/0zXhS/JvdfqsNP8xupgxxkc4FeKR+ud3dp/99TAiB/mwQk63DPSAUz9r0zkU8J1AGja+0cMFgRfWC+PWuEDFFTig84j9/vXIPu79QZWY4y2+dpeTSZwy+d3WDhwpO16FvJHFhFZa+PfaSjhXI93OQjIbUQqluZ+hyZrDxwBUYYFFaDlCNbxg7lpXDxZabBmwx74QxbfoAAuw/pfitQYU0hCaPzuMiydjqf7TupjT8gbXFCQ88PR2zAHMJWb4bSJGt48QrxYXlzgolJpIrVuOzW8uQgieectR8K31dqEYwlpuYJY3QLki1ZJ7k61oCtWm4rlZaftFbUn/iFMstvr5nepy6kFJrpb4ON8VNPi70CD7O++orZmSQ32onyQOzGNTEodxsgsVfjrciLvDKeUKykh4ajvnZeN6/4HXjKBDEF27565w7lNj0GWxuwS9BSvybQd7Ir7gzEkBwZqvOGu/GYgPv5Dk0Urq9uEl/axYxiB6MSa13vFt93prq3oMHvo0iRvAYnwAVEvlaWg/tKOhMb3YDwOQut0Iz/MRuTnt5DDO7UgMNKYYJAwCxXw+hTf7seqVfF1+PIYWPpvAM2ukv7W3ICNBXrYFX+npS1+Ebt5HMf2dz+Fy0MtHNrp1eYtXENgKXOY71v/DuQvxjuTPjhwUPoxR8GQazo/GzMSUQXTKvcUK5gCAE9Qq1RAvQCw2MnbEBvrVF6JVPLd1wpukRHENTA7W6alFME+im4dnh7UWaR8IUwJrfdpytbjGm/vQGu5bC29WBodS3cPalLUaetX9io2UNdXsRmxNV+o+TSUwlzR+5u0AsMTaztkn6+pCVsvqRhuKgjkaP6Gz24MHhWcO+AdWaa1FAouUOt9bZO8hBq+JMEHkPxjQz1xfGnZUeOePIscbs4mXSzK66tyEKLsbw2lr4Se8Yk0FJIHRkl8AHEwEQKLQOYQ5prQyBB5hiRyITE6J4RhhrjuN70KDoBX1O6dnpgSRayXj3ztfhH4dj8cxx7Tbv0S3/tOl2+KNQFcXFryiokgCEU1Bmr7K39017nSNhjt5Zw5l55qgTOu4FObZZqDyRTzS2v8l/bDvFOiEOO+ihewUMGEqN/T57ZH6nXJglYRTT+w86vOfcNgireKBXsmODIN/Jaxz+HFAWVdJ3bEmzBaikKI5mYu6A93ziQf7KsJFET+FyB9Bj4M60alKyTLqz+hCsyuddHcTGTKCeW2jzz6OBghbUOpfBlSx24moEjgdSJ6AVYjTFLd46goBpSS/xiM2eeTona05KbSGKUu8Fq3ECJPOZnz/MGJUYIeyXe08As1eE0iENcunSyOHdbzik8AmHWJQaD0sORiLqvFB+DT9GpyQB+kaAC8cq3+dkAw41pmjy2gozU/ponLA0IzZLs4ECNRRcCrtjKRFD95NyIdATQ5Yg+1G0s8cbOlC5DnMhzmpnG5Qy3+XXTPpHJovXmVytlcLXVbm62lM2BH4Ayko+ISNasgaCP6Qb3FdWbM0Zxyrsk02F/rVV6d6yDguLuqkrAKqZosnXjKxlezAagAFhrWPE2/Dg3hcQJee8pgK9CTq4qAK6XpO/+Jt8tZPTcYcOGYBgsvL9kWHnbT9WgM/cRztSlW/pC5FyN8kg8XyuiSqdgjPC3giFyP56GI1zcrunQzEoCm7mpr3qJFOA01YD2ZhgUISURmZUpatAuzY+fdDNi/2nwh3oFRt1gkVka/JLxEDdXuoX7wMZFrKrx8Ucbb5yN4YigStwUCfjM0jAjcstjAwvL/tk8GhfTp6JYun4NuNfVFAg13IrSJPD6tE+yAAoJdnuQ1nZtciXBK/HU5NqbtgrhbFIV2jnznqh0VJC9rpr3HGT8Y4ivtjaPSV1n59DaQ30iKqRGeo8rHwPRCAxqk0cxEdEs7PDDljK5VNLtu2L5CkMkec+up/0ssU9vwvqObvN9WizPHilxc+rubYP3noiHACCFiH+Cn6Pj5u4xmPMsKrAf//9Oz8mNBvNjAYL+cU9BXmMuSgDuz3je8+9kCOdiCSxp2JZYqGsAveyPXX1ZsrGfpQKLlfSBLv4RKDlM7/Zl3gLm0kxFdh29He9/LhKgH6KTJfpNLXlUrkdPJw+v3mAduUvAshM+QXPIfzIPy5VeMpP/yN7gc6HfeQq9RJnDoMr6WYw9a7ay6BBs/erwkI9uBTtr1BXF5VXtWp2NAYWDuHpZgEe9/Q7Rnd8Mvd5tMiJJLyMmW7qFGsTxJbBd0uu3b/9x8lty5IRTttBujwcW4D1c24Y0EuMEU9hqk+TQQusj0o+2/ibISjjQFQI3XpUgT+K35G2rfHadHt9GnnIXSpc89vFFOEOG12/ENomMTtTfA/OsfjLGrICWrawT+h0mNHL8DQ/+G26LqBmE2Ltc2GY0jhQgtd0stYG7cqm5ZIm83SAHZzjyT8wslwfP3gDgc9ORcJId6bVqLYWRALr7yAF1B367zPOCBNFzD/W0WWiZeVYDODydUADBrn6Ku+K/5mreYzU+ZGBqJqXpAGncVE6l2Uzj+nIvuKkwobhsGkN1AzfTQ+aefOcjG2fHgta/zAZkW3tmTJdqnwUnrd1ZMUCj4sGQN+p8Ttc2dYKoK5nchugg/L143xtixmqpPT20FWwOgrEgxB4ZIXmOfJyTebpYqmJ4WDMKdmXdrmwqBUtdpmVkpKv7SiMs+3MsYNZiw4biKZa/RMXfwvTI/zU4Q2/1TQDcWZgY7/VlJegzayys97TLA4kOb1VsBs1Y5wpt1QXV48CFdgbaYBNzvNhb2n6K4e/1JdT4hKnm5iSig42nU8qpVbjyDpHOWa1bNfCHshwfDzH7JrxoK1MJ5xd+JsmIiZPorn3Bt46/vx3GH2OR8fkSZK3AZQrG2zWtYau2zmmz1zYEveOEWODMKxG1hdyLLlNkSl3+8u22h8/j2N/hZNLy74+45oOkGSViwSjH6q6c+I8m3eSuuaiLKs0XPkP2WiQ7jQDN0bJvYPlvwRWhtDxyMTYcUKPhh6pHyXc9t/suA5PSra0KAWrwef59KQMrGvKzWQBc5Wob5hlKFI+wzFOGOl/2pTpYH1PCmkRajhdPigiDeNAUjk5AsMACaFfeuKtlGaG5V+B5AjWGbktBygmZrAE2AuUGJs5uJp98MI2Hf1TiGXN0tPHoAf7HvvlpiFVwDqeoKQ3rzxi7kYSBnnpfKnZbKbUDWFaWKjCxr9/u5nQ4xZFEwP2o94E4t5p0A9+WJN6ckI0L3Eud1jbV+Ql/+dFBpVUHkBOGZOmJ/tw1mqYGeFwC64noeYMR55LoxiF5rzVt8fVsehcXukdFLfwaBlOXSVULhXX/v5EIRuBBAgvYLQZkx+a1MLK9ljV9xJPZnE6iD28O04bd11VmsnCiJ+97XIgbuo8Z/60P74yRYcMo+3DPDvD9x0y44cMgG41EURuY8bS4Hp81K2vZJ+1wVFHc31/cySx2UB+OvCxdJxoKTDaFjqF64CI8VVLdcaiZLFZZXKWP2V9Eb6ZWg16QyPKsy7ljW/E//NpvkcRgyZr7ziMMqPn+Hmr+cnr0W6YYhaK7wPavUKUY7CTXqR6PEWE46lXzLooC2Xz/wCLKZHJZ+xkHz3d55VmCOuITUQHx4urmIvxI+CgSvakVZJVmtaNI43zDi+zDFhznQaALFGGbpErGKIx1LkJg42WAziwnA1MQFQFMXT7k0jsaTU2Te0iIxXiopxnph9XfowM/87wdSkb6ScEdYIc8KldQN4jlj3pLFnIV2S2Vrn6IyO/cKqy6XOUYdTrEVTG3RKP98ESeg5p8WzrAegS0SNDyVnEz95i1SSPZPnGQxbzMEIrXLLlTASi6leFZvd/VOjCrBanU9yImZ33Y28tOnZ+oE4MSLQUW5bshUylYVoZTGbEpPLC+gfQGNFEnP9taJBBJY6uZytvdE7ilnDiojnyDURgR1M/ry8ArbfssSViFtB3SIxfuVNIxscyqWUlOGSGM8yIZQtPabE3lrMFZop6xUtTTXYyLvTSzbmwQIei0+tcBBLf4Ug3VYqfE0buB+va5n5+tLNXUAqSpx+GeT9A4wSpT0iH5oM9TVdX8tjjRWWZ0aTWn3eb3TF0z/2rjUFFwIt2uI1BpC1jOMrc7fxWKVAQVoLvb7bo93QIXdYXkB7s4x0LlimoT0KF3Gw/MGJ60Y1mJW8YWtLA6CAVMKU4jOiaDnj4aZI0bND9Td7qBrS0lmA1bjv1lhADhHP9shJIursiSagsrLYu0eCKRYllAIA1zQ7wCIcw20149fqxG/Rb6AneaJ4i9iPNBntnZNZBCtY/eV8e7rL9DcUl8A2M3FzXwRlMqXMdpjxW9mLkqwwau2RMGFDmUtxLIB58dOxk3mJfArAr5hzBA5S3kegOTYS003MnsppfF0Gru/RnYEw55l4jjNFKIBECNWHsJF6jQ6AVCu7EQUsRjuC3tDYrk6zRZSPUuxYxr0D4ov9lWc+4se9iRB6R4PeJFBmP/PRiVJXzFr/RNZdthyXgtkMlbn/e5Mhv9M5Rem9nGa4UgsIq+1/3e72PhxnqSm98NCBplWmcRq4TgeGdIZdfo3mtdGxbGA8QAcMSi2l23pRCj4hfPQmPGJ4QANHAEOZgLtF9QmeI0YGDMB8vBmxQQ7HM2LrQSatu1/VQKX1iAVfx4QPXNdJYhwNEPZ9jPpjCwjQLANdktbZIV7S7qoRTy8OnTJTs9di1yXWBoc0NLwW/qXHjokUqZgC+uFFgQuWAWj87xu3o0Bu8N2JFFcKrrmFxBFsLvV61RmWVLMQ5lpvdGvB7umImRhmhHv8k6OkKyWXAL3Zil+oSrV1Hkvk93p6Q/EvCskC1aK0YDDZmW8DfTQXofZ1nChp2lxE7ulE8NejDYqA3Qgo/lHnS/bWP9WRxKIa9xa2FfhFxla48ys2pOjeyMMVWJyatmo3feyC9M/YUBGdLhu0+bmY+yXpNSqC/7Cbadkzp38eJQiXlHqKNwR8lvPZR49tFFpZz+eAIMi7MX/Jxklx1e+yegDiartTce1KI8hLDTG/Pmjxa2PDm2e9uxU6Z2YqRWm94JUwCapMz3S2PI80E6ybG6ysarflHWhUcmAwAZcLGJIKupQxy4yTuevDMsXIJ/yHwiSdWBwh209mic9vOVdXLPfzUmzxWgd6Ci5awyWQ0KFKikzGpXr2ehGv7FAXIKXkr+HmZte7RHSlabz2AMrnGCCHVSBoMnzH2wJ6NR5hUfOn2U2IVcO1vhaHth4U7gkCRaV5mwjapcYgd/axuNzgaAgZXv5zNGg4q6MKbJ4dRkbpixPwPOBxHzlrXugEdEoHVMalKnpIuis83ghFO+irxAIlZg4eptnv/4xs2sRDKH4ckKvNyB+FxosTN99l2+s0nTpGc8jjETPyp/hjeC15bKA+yyqFfAMH/c7oACexDUH2szbGcs3oobyJxYSiRfa+kDcxV/uBlnsMGepFquUozBqLKQ7izXEEpKQu2J9tG9DKzLU/qU2Uyr1RdoigU3gNGQ4cGEWsnrg8HEmfN/fdNG2o650WCb0coh1sMFPhYRd+EMPYN+WfP6sZ3vA4J51F9izLQ/+ozkowuyNiJrqgruAisc0eMJu9vAJS7YwOsNx0MnMTNNmuZLJD5Uxo3x7XpWmafC4suAmq7K3QabAUd+ftxeBWzlelF3rskuH17/s4uAuXQ0btMXXrZ9lkjnm/R2zRH5Cn8EMSRRRr0iF03q4sZ+xh8Xdm+5d93gFqD1VlMGlM1IjbHMgj4l+8p0d5PvLAqklJeo+usZNYl0kgg3qHQex8nFBX4Q9uEITr8bgwLR5i/rxEd5NXYkGNU24sXlQasd2pP4OX+3uKPoP/AYKO9//uAqOx2H6iYZUZAxVZDsXy8cqKvWr94eUejQ7MpefU+nwcM8V1EvU2TbOe9tyYLKBNRFF34tlyowHMt1qqfU5j6d3v4aT51ujuXqNrBXLEjMxPe68ZlRtM7+h8DfhyJdjNhn05B4vtVZzzkp4hyw/rUH0nM+Cv9zfIt1lQXziVLJuItDj8cS0xySjAa35E1SSRIo+r65NSZDeIx8gBWGAw7aAepgDJlaSfPog2ss8xFIo/hsLwSfhFQEEf5wxE1WyZABz/dxpUomriyFdHWwI5woZz1uN4oVHeMKrEEt0DzYA1Ac2tLvQxdW298a/NSkffmbcX+WkMyvQmtvmTvS+3L5uxvUwq6By+d//nJddago2GDUbQ3GUjlJWfsWba/pao+40BAF+wEHhhQanJ69xMk2+hWiPjgRVaA7GgiHc/0vgyofGRLEHiCRBCvF/aW4iXpHci1wpJmS3VaNSVs+Kvr6N10BYmiZiKrUCSUjLScXM6fJXnyk+jFCG6UxmsWkJQc8aKb6ElEXrwsWfrmU0kX+ebyYjdYScQWe1r2NzHQ+yX1277gxE4wIrywiWAk5GhA8H9dAuiQsyv+3URP1F9cQ0JeW7OI2otbT+1/uIXxzxyaM+cAM+kwbBjTo2XeVWvgfwcB7+dJfq/HFiBATqFqpn27Ds4m7U4CLk9ErAVgiZuXGoDNFYCOWUYDh9TfZuM6VjGG1V+5R6g/rjTswSDDtfS8Laxo/aHvBVyJQvqwR58x+7tqOa6Njfs/KALbhBmKw683X+HXbsiLlyvR9hO7XNnqVlu5vUguMF4vUh/LorsVhLbcWSp/V3tRCtylKUTPIiwKgjRRtyov9mrZNcjanncXqiXGs5ax5WhHf2EqRcYjQS5cusfLKtmPCOWufSO2rckQcwhZHOxAawUXZvcyyM3BI+NPDJHQ6+Pmqi5cYchuw2z/ergGMomA/C8SrlsnE4pEWf1innX09AJqEC/E7+v9MG9+/C0IqmGyEEtnJPL8PIdj8esut1A9ov7t9K3bN7Tlk/A1izrsQPYHgaR/hiXvpu3zceKq6tt004g+bXtjv2OzhORwTfXLOPH/VPWqxmd28Y6nsqJm8m46QIUQppZIgb8B8JzTiyO9Zt66AQwU+t2YTltksa91vXn7tOhqg+dRdqfVG3S48JhniR6Nyfsybbt7mYdiygOCTCNhC8dPC6KC/rINmfF68Xkluz873kZPI4VEe8Bc03CCi7sxW61/a+v+//HbMI06b/Mc4DtCxbT1orxdAHT6O1NZC+mU2RkfPqLi/qrVCuiJbtwziK/1GXR1MU6ZiItkZHl2zZ1Y/Vngmq45q90rR5Gg/x9hFaNeLPcWP3bfOCu3uhQ31nQdBACKsxu9t5PyAfrUCd3ln3eb6JI9kbXKrrsD1BzXu4e0NanIexHqxLlHCCTuHFllGNctXY/o51oMS9cGfsQxJcd1fcMO8RFcrAo5W7WSqWXROySGzOYZA2d8XN2xYkCi/s7j63Ezb0buEasGLN0P+jEpOt69maBC85zsnJ+ZchK3WSzPpp7/G1EEv+WvgAP0LqhytFtZd6V+hlq2o8fiDWYX+VmZc3O7pvVE5lC8Lu0ywjUb6sq9F/hR1O3UFeFZLIwbaWsUsgXdjcUtF0pgLAyFAjvrmmYZN7siugo+Q7PWIcFdlEioViEfyHVcojtfrXPXHidJi4lxp2ziLlBynGeRwH8ONO0dzoJeJFwtWp0wX1egWy4sOiFuTIBbq/juwtPDeya3tArd6EzLYEGTHDKVMtslBSEGSHvastxzHWyUnGU23NzUyHSJZ7oYrxnwa0lkkXqplVgqrUsKNQlh6Hm5pfAhdvsGuf5wjM+2LonxCAaTqr7nZSoLoQmFJqG00gR6IgkQycKXJyOjusqAWgeG9fuJPg1cCUXuk6Ish8YxO+YW+SCiVAbPawX8xndyopj5IasY2p+xSiwBGCO3sbX9tMVqRBA+jtOnkptIlWB09CiYkXJH9vbVMAB8PsnZT01XbkQKWLFI4MLnoMkWOK7eZTyUmuFu9DhXR1b2lfLoabHto9o5Xl6nQ7MN77/a7qXUXWq68LYa1L8A4TWvHDJtzDOaMKYLVvU1MJBVzyITnIe1aNe0SIb5813XAZO9G2iW7ZbAY6I9RhQ3KKs/jfb7ql892vHGR54Kk9wv3EREpk/CPhRJC6QUFM44uECF8tbJOafvxOxx27XDlHfPK2lVyB+7EhMMhH+dR4XV6ACr4RP0tuwkPRUO8yoVZKj+oExozzNLQb7abbU+RL0NyOgV6NqKC6sbHCwDxpACM4ybKuzdZ+UZ9nzNrVIMV/4DeeezT8hxcDf93C1Ob4NZCEefX1TOSfzSiy6raAKKLi88h+dVMVZhuT3ymhE0ycLssJnd2aRN3tsMhT4UQSzNNVlK9gM+uUNMv5AYOkW2cXCNpKWOSJdq3N38IdIrVvTyY+RD48CSJCigEvIf504SkJYgGewxnieVPKQNnHu/xLYlNNFRZCmJ/IBq4Jr/b+8aUDQXycGt1haNiyXXyzuVKqVlBaVdeF80p5Xdr3+pXMyN/fdXjYAPtn0Vd4KAfeFZtVFxb8GI/cOk9kZPct18Zz7SrFSTqKgV5hDOPyIw/oouaw8MU8Hh5w6uUW2z7OjF9/jNPGrhbXuT1e/8v8ozPi4ZnXtflzGHuk+/y0W4C51JUNXEvrfMLTkKTd/2rkV5+c1phMQHM8zXnS5fprFc7tNDaW5+sB35tSBWWyq1zBc6iXIdDyRHp8BKHCszt0ejvd5CNizZtkP3/kr6JJ2tvEvFprCYqdA4YnoaL0iND2GEfvyoY2dIbXswfWWbWnAv6BrCtuHsHS63AtYyz3HmoS7MoTJEcRo3LKKaJ54hr9Jq5kDN0PWesNReUW0VTqr3Ayu8jTGQ1pfbc4UVaY0+3t/y5g0LsZhcelclrcS5SXy1Jol8pPaqfqkwBiGNiAJBDd+B/TUtI44hPZEpgqAeH3h2avdR+U6B2OFiy3QQMsf17FgLqSykdW5Jt4wjNEh3rnKSmyjikJetGYwXnukVmVy0FpF2ju3EyI+Ur7Vwe2QwiL3L0WGZaYFOYL8MhIfekP12iLwvLJHkBH/9nXnBBXBGLn1v+/IYrdG3I5HXPrpUF4/+QX5oGGjfHHk7QPs7kdyYQrrfPjuWz+UAby9ZdsXo6/p1vdTAjNQKN1QksXLaL1x+OHl6w9j1I4s4Bmpf/cSScr7c4N9VNeL7tQJr52m55FG0MhnNydPvbNJaAJRMRCStjqiGElK6sMvy6LadNVrtIxpz6y4ND0JLBuTXevp7UkKxFd7eFfbAAKQYzNm1dUiyRJbPZT03TeuVbCcV2f5x9G5c5GDJRGgTyRPgtpIqODQwdbyhEbZ2Hzg203AEftApiFbifBa1jweWyEnMaxa1cizl68HyWdGHG53ClUH+tqiwIwtVLSeaCYGZyUl1iUzMhY6PW/idNHagN0WyopLADpvGij/W6UStewAaLACoM+XMVbaxS0o6u/KoeRuPtYJPfb8SWsWe5y98YdHETBhAL0E4NL0Y3e0yD4SFgbz9OQSQO5P+ewFiWeyCInaheUQuntrpkLg1ymIIQOaPw7T/SDqfHC8xg7965YUG3EzbOmbNmtLLzL10ULVlWljy4GVnsA8flG6lhBo1JM+y5d1jpp3hxV3VEOYbQpRBWObtABVh/WF9TmGO/VC/bjT4QNAK/tWZSTGnqeNki54ndEiK/D0QzvXDgzgZ+7deWtfR3eZjovpFb0keHAFY/N3Zu48kFd0lUNCFXTy5NxSSBcNs/OxPdyY8Pr0tUqXi3cnxkfCTyaV+FZNkeqxZ94n+ybstoJdmqaK5b4dLLkzkUdcgN2tvWoQhzJ8d0ZrAtoWtvQ/I/TlBwA8M8NbR3cAqudnQr7LHMPXyNYqw1gAJ1jbtxaNzohZZ+vvOLuN8oNFoBlBrQHrJZ6zoGvPV5zvrjOLPhgahZc3CE9PUDAw5BecvXmw/paUZmtEUraPQBRy8pxbtUggRI97wOMoi/XzoT5BhWUN+EXxuMqFmVrxox5suKiCqXrdGebBswOXmFSzBVLmSOcfbSbKgLogjzE4aEDrvwdS092p/Gjg9967EaAf7s3d6P207+cJGwHnClzVWgNwp6vBCqMgM5YG2bT0+44+rHs+C24zSgzhVDIU6QWQeT2CNDRVD57271pTghBQbJE93W3V8/bdIz8Ozm39YBy7acpGbHD+be5WUu/BufVOHkGswhd50poNC03rY31EoEH3ArJ+b7wATxgXVffgAcxbEw1qiaplK7f7wMZXjox3KhujI/cObZbaBLZG1rosRt7sVg6YyF4K7rHWP3bvmZmTrOfzY2oHVC6gwtj2zb1HLH5pWODyOr6ZxiZPQ1MzfE1SWxaY6wM4nZCGCFwetNWUn55bCJ98KDTeRazd2DRDGNzXCpFHQpGA2SK0pW2qbKSRXzrFH547DIyEuiz94wjiWGnfBb5554Oxq9qpOiI6lIq1+7nkZGa4N+1v56yY5s8LgpzMKhSCZdZzV3FT62WSi9QHyKY6YYIud6zG4xeI57f7gVi0QXb1e0YitMyPU1qpPhR9uitY4ThRXgkB4ytB3bwaBFn8ArsCKs2Mca9yf6R9mRzj7sLqPF5iHJITAXrQGaVbSNhuhrzvKmFQK1VnieijM04cHyv10xIQlJ3m1X/PHPj5wx2QbASkO2iVdmVEfDAsWrMaRN/yVPZx3SiiSc15OVLcHvc+8usgSktIOJwd+y/vAwseWd2npYJCCTkAvC40MfDBPYiN6mXRt5OzHXwCNuzB/axXjKM60la8LBlZcPTAoTzesdC9UzhnvPfz1nOom9H3KZ0YAtFNWYyz9pyoS98ldan49yCx5oPU6KUnTa2wk4p8KlvTrfNzWZcbhrIEU3XYyVRXqTuD2ljSWnh0v+GJfNHy9WOC5QBSehhtiGZ7AicQd7Y42bDk6Js36vG9WndJI8bBonjCY6S1+gz8+jHRbrkH08bkbYLREWMWC14zNjC1pkUs3AVfwdjwzvd8KP1PCuWgdvvlG9WuHJYgJct7p1k1KocJ6sKstGSZZXdL/EdVONru+ENMSEMNGAF+HkzIO4mzzJ3751vkcexj3rrL/60H0kyBQZFqs5Rig0Qv+FeL7VsoTy0ekAPovaMnT00aZjOwvigYvCCBwRQ7ed+KoSLpu28M07c+mVlDqhZtskencV4SN9tlx72Iw6wnsp4hO4BlnycE6k6L1s16mhLbPS3i77kjhGgvZVECo7VFTCEdbu8fss1nhtoUmYIzSqZEaYMAY9+1oKhRph8vptbyW0WOqg47JaFaxgVDjQSDsA30tnR0zJZ7mW0ySU3Kmp8ct8m/ZAvJVuIPddGUs24u6x0ClSO6nJ17P/w+cq4rmf2RI/9xRy3/Nv9JGfE501SOjWHZOO+Ec330/efab7SqMac4OWi8HnDaM2+u12Qn/bSMutzlwGBhbQDeKqTZxYCsZx+e0x+UytQTd+7ReCs+MG5rNHDjdC4s0Ej0zp1pLDTHK7G40PQ5VHirnPK716v8nueo5DsDUVKjsDghQ9B+mVMvUdl5U37GB3oQtb77ItbVFHuglU5AOHG8yqL0VJf61GdBt/63yjHv+O3MveFgOXYun1+3Iu36ArmTSNDueNw3Xoi2aqrYM84fjuSo+XZG0VdQ/qVqYn78SMpagBdPH/41UxJ/lRvDlziG8373znF9jtoYpuWqji+04fQcGM2daB2Vco9dXsznrVe6llCMoYzpoTJkSjK0UKxviOzxyyeRr63e71elK42aSyjdmTitIkkp61k0EWKST4E8dRCxxP2Seu2tS2cX+EnuaHZK7kQRuPKMTI2ZTYAGVzuvgRT1Q4JD0jquFme8BfJ7V5YRK3WRtbu7SvFBw1fm/f6001W7t0qtUC0Y/neIVwagVLlUX5XalagxaYXObbjEve0/00659DDrslgMjKKsPKUJdky/pOjoUbDchGKUfv1xExVROefpUoiUua8+XhFz89SiveFo0NFG/aBMOjzHTCX/0H/n1Rx99/EewLKosoXvF+8qJYEQPQr5SJfMrLCQ3d+PmI7SupMxtYcX2tN67Gn6U+JTopW+maJ7UIbvcn+ewAAXyHI2t26D+QdsiYdL/tlUdlrUPJhXjYcThrw8Ep3axkchPtnwVzI1VllRZwx4pn1VNw7XTHNyvmccLnakK6u4quPIXaGs/VXYv1gJk2hJ2gVWA/AhM0RvWHMJjyhn7KHeYA5Qv+fuwSAKit+M4GmZOQdvCFSfvBtAqb19ecbOIUF6PgnIPdOdrm9qOknqZeILkDKsYGkj5kGSWBMV/cqWzKYctapV64PIsn6/5hUJrMQNr+mXEVc98/ju6spK50+1U4otkcuS6NS4ghisypyWOMtdM8DTyO9tG2/fUr2R3VwtUq8ZpmWNqBGI3QiR8aMSnNrubQRchwVjsuPn8R9AT2+mtYNjIS/yd2fYEt837H4J3p+2YWIrWTVugOiMKPIj8nbo88l9CaQzSxTjR4rgrY4fqMw66ZsHphv+E0BhMPqcN1sVbVdCVFW/r2dA5yrE6OPO2A89BBsAnQuxPEZoMKMVcUVN4ANuitJTWOoBvo19UTRLv65M9vcDOt5bvy6+2v6EfvEkeVULZc4jDkozwo7Vf2s2aDtv8404KEq2VJ07MTD0Ln3TXj8D18hJfUesdFxP5OeHkPoF6l+BA54/2+3kzmu5Kvk1TUgn0XllewiOv9U4eYsVdxGZJF6u3h0PlKgiVk3ZsrBE5PQpd5/X8c8a9w8OiwZIBXV7XzaI588pVeT+NV9Xt2SuxhFcPY7d5mo7aPfKetnun1vEGV8OJSvzQvkZBNiwVF91BAljvQ7yJvkt714UilsJgpnRF+MSKUOuWolv/BQzV2sfvRQ6JK1x6V7fcVqElQ3Y3ELOppYixvNG58GiKMVsfyfjFxBBy9IHw9+1TR2yYg53dlit60zWaNXibX9B1o7oHxYEPkrlOLz2Tx/vkW3KuzGt3quIDmN2nS8Fimcry60/j5ORdRJVWGz7wfaT8fNdCo09Qerf8aG1PuMtSn/FujCIFmXcFoREvChs+csohjMjLD/F8m+1K9yNEnYF4angt/NCPbrcNWdz6f8RUaoIk+WVdx53WKeT/lJicMLJ4RSXGOmW5BVNxGiE5y344TqwfPIO3QwFdS7d3sz7O96V62Wu/0JdRMwHARHb0c67iLXguCuplJsdnt2gCK872A62Mc5uWII4rWVlqKP+SU2WsYEewqotXWY2ky7EjrzSUk/E1iiPVU+n4jYFjTvg69JRzxYYxb0a3AQCw9/lp90w0+bebgBs64gwPSEa8XpggeDzBi3gmbTHqWQqig2au9QlNDcLgkY3GpLZBVtGXrm9X8Zu6+bs1jWEROUgibW7g+pRFjLAaAAGH7wiT7P6c76UnQwb77Nl2zpxsVw1C1a+sIIEGZdGkHgntshOzFdZ9nLAf4UDPDECe8HngUCp5mBuTh3jpHJ7BS1yz1xo1nmJzsg+73YNuXmjXCL50fhPz3AZZeYQR/8pGMEBrBNd51RkblDJvC1UeRUuE9pQbT4mUtz/iseibXUJXd3iNghmJ3cuGCcEND/yyYrrG32P6hxtZDwLA6XihTJyp4KylTb+RpJza/wgT+9iRrhNsZfb3frCG9sfV2NHTejcj5JUN843ElUZCJxJ8EjtDFallrap/LOjd46xrMlhzWJRwklEUvV5lrmzTobzhxXNtOkKIbRM+RRE6zK+rwI1HhwLWVmPNJjuFZewQ6RbcCsEBD9sgfWPIHbsSZ9Cwwa5AUt/ARWAT8hkj6BHILSN0A1Pngy7cOw/FhwgGtnECFJAV5HOuBDWjU+rCXDa6dTFTphpQdVFjx4R47BiUdJvPTTuli3dfTnkZKU73RUtMq8SXb64CugEYuXH91cPg3SbOW3B+tZg0dgBLzmReut5EWNnUEYiiFRFgz3V5Ohx5HnZn1iOTbdfoyrpRcvFejYm/kmIeyehsSII+NhYEcGE0bwmsqyBq0GTsbQhMjRd2PTq7fYb5iX4MIOhUdpQp6kqRZQiZXyzFiaJ5UnitySm8NXzQOFFvdszo4om6qM8d7S+8Uj3BZCOdIpVmsfs+zFP8mscrQpqeJngqFXjcs1FUyY5XMFfeOzV2oUVKMzkhUUgt7RpVqEmjZ+ENtmIf702w0hBQcT3dSFV8+acLlLhVlu7ErSvZ+UU6D7YoKp3Wu9m27RiSA7Vcy3DOXxN0Oytidq3zpMcs/pcDFhVlbOy0MiYyQ5hAvGlj2AAA/fcVMEsO8aWERhZN43idO6ms/RJq+i7vWN2s+7+DZZuFq3zG77JLaC2ETZaN/0YU17HIBhcYUKjNjeiNPyhcw7P54MgEbkNFYuTcB3IshQgoHmQI6pRjqDhAcEVi6rGTBEqj4N9BIwk9RZcArGIYO6bRSURkvw/i6vKSb71morYj7kj+IGbIy/n9RrUPDJ+8CSb2s4G60EYiP0IrS2RVDwGtxqq13DvzQ6OdDCRiLURNUVGbSuruwX9RqE9UC9KKoDJVcCFGolgUHVrEh8NdwZPdpUPVNSaT4Rc4CTGpYC16Sanpc8gljUfGDZR/v84bzBBsJcy4+/lkEXzk8vEYh4yNGuO7udIXo0GnoFWjmzUZTs0VjCyQYoQmibTLPs4oO1GPU5FTah9hkut4stQN0LEag5w5RQFmLf+IrZUXVuecteyvkBXr8fYh4KlcTJVBZwNVzUbwdJ2Oj4G61e2SYyxso+VnARP82MfkR1hWzkLJNrG7GEOApl133xQLoNDMZ5tWlyYuxkzVFEGUELoRL4i8U4huOA282UZ/cn6Jj0bV8i0aY+pWq5Pz/DXDv6AEcd7aL/ppj0d8e1ky5hm7yL4UhRENRx9oCfz4PnxCN8Kt45A5He2/VFBrcamadLgp+GmC+axG1JG8XmTQnoNLxUFgpqhTdBtpRNwNQAQmdyuqZPy3U/k2xuZTalQyCQev7c232xSs7ND6Z4SPqMvOqLv9GVXFWlA1bLS3x+55UCLYGzWr7sAtttggnQXOOxvKAS4W0yYPEMGcimyTiJTUuwt0gNK+e/Rn5FaHPzwENjiUgrAKpXoAj13A6CdkVfZB7qlz7F+dkOSeL5BIen+rNL33LrRL/9bVHWzCHkdKMsB6gWPmcUQh4RoYHGwgYc/VHLisauOPWpsK7jYiWvJXobDCWy+anjXph2FG9sInRGrSmdDf/UjgtenfbJFXQjECj1WN43qMecrcR2i1qAs9uPXvIzGIvJm26m4G95+z1M2WqkFKOm4OlLlPSE+QUN1NHuFyYOP7KFpNgQBEr9nAQco3wuYoRTgePN3AG2v9KtCJGaAsZYsz45tidJ47ADgQAE2/zSJomWh/+RpikLV43Dq++MbBUbLkhKE/WnI1zhSuyCC9rGdex9DmICBt1kqoC+XAXtYy7fvjWgpOVfDQ9IxEwJYArvzorKTgS1cAY2Z6eV/JPKaygmUo9em4lTyKDUs4lJzBgjgYXTInD/qxb8LVIZ0JmQzwtQut5FQGLGET0f0vz736Iylgfl7R+d5k+N0pR5wlkPuok7NJFXvLYJBRoUq7ofFyLzWWMkXhwrE7hPxaS+Trv0hZkizyx8iwgbQNntJuhsGTEJGnQ0NhtjJMt7e1AtKq3jjRrBKu8L0oJYetxsFewo8rdN5N2N3KeIBCP0dV4qYwf4AdTx5wZ4+GT2jqp9WRyUZZC3wkId5Bnp5LgghwWaT/tfUUWWY7O+6hEG9uimIATjbHwvCvU4oEegqc2lnP6lmGmNLtVrVX7RVUBykcas8jKTIKQpVJKRlZoESIX8TXJDafmB1OY4DIIukWeZniAO6rGKu59Sa4hfVdFXe7vuO9+15ZvxGAic6rH8gT+rsqIz0WZ3femk0wYya5tfQx6gQKhgtQbG/0xizy3BrsFStNtC7BXXs6EmHYQDcHfRoCda8+5ELrjqLcC2CA++LbjS1iS3zr6+Kb4EjhGPlip9lFZLWl45Amxq+14K3kpEiu49QASAEGLEbfxOfOSRHBo/ddKuoow0RQ9sqlCLifFdDwYS4bkaL4eMY5pmuHBDbczG0tMvoDmuYDESejdCHbM9J7C30hANV6rJTM/TjkolFXbYky0AUj8/RHMS+dcmclBXn/ACpdjQfWMQx9c3rJ6V00yxByFSRJu9rUNZFLMpxFQNqq/PhDWAaK8n4k+6hZosTEKy1Wp47dg4iB6C71SO2EOnwXFYDkrM/Aye6PfeDxfNg7gCsuKAm4gkCsJD1pBWnePsokWG+Io3CotzcbjOK6354aNLK1G+N0XkxEQuvCcAq+ooGi1xQhiT4k2r8A7zlMRdHwj1AKSS6tN4IfcVZXn2AGGkKYLuZWzlq3f1q4IW6KUI9x9pnXv7THox+5t5AYxL1FzVQSlgRPc3rYaK7itvYFBKFs54PtfIFxaYIhOAHGPDoKeK4e4HTLRN85H1lsBByZ62qcMFtGV7M7uhFSRAiAUJzScad1wixhD6K8bMF2sPGsabirQd9QYgG3WPEZFQ9S6FQtbipuc2cZJxPudSXSCOvZQPG49ksgJ3seyUIP8lNDwmKhZo3FWNY91K1iZM/hZBix8JUA9KpZZMhse9RwSy88R2wuF1P66hpW6jB+RJZZANYDhQzuVHUDijCVFQ86zvbOPwtjYICS5CEPcBZVLRjD1HlaN7CC642JpXROGe9ElB+o1cWXuNO8iWpzdFH3olmWgH0q9RhJZQGKxMM35z1re/Y9JNUhnNIdkcLdiwg2rlMicUqoeEPkZi3m3z9985qT1C0aqta4coVMY5m4jiTYRaVuYRWhHurHy3AJhVn9omZFBsS6wMOUVgHZvRA7swlzT9Vcsb6JxbtDdeqsf+VF9loLDzQzSINEHct9VdptbF0PG5mBfaYS1hxV030m26ERqhaRaVyn937/6IOqna8iQhnqDxL/XA5UnINdJWAwfZEK0Q810m8YkI70mHYrTQDuWV8jZtsdC0Zthe1+fEw+qn5jCyEZqSrO3+l6Gey2zxLh0wKpHWrnaplpsS11BEA8iztnd660/xbmVIHvyFxfc20Y9aE6uIgQ7yNsZ0CG1rA8J4KfVyc2yNXERrWkOsc7Y6wYvsDOgdO2D9LQjflkUOAu2BKZWPLFqldq0uZ3zkOdjmNngHaWF1OW+CP7iGxCr8P5aARmAK5XloQzXUyUW6YCs3omMSjyjZgo5o6Hio2fpZjgFYE2rANirbJ1FUhF0cpnTIKHTccMaWBD6GBTn8lJd1YplHFgSYFvHP24wn2I6Mo+g30YXJUmIzmE6jHbJLuvGVOAR/fv0ra5LbKyrNNjiBWZ+I8qu0rt4ehOgPRGPtG4LS7HMAAVtHGpsJa93yMjlY4eC0fIW/MkHMoVzUcoX7ZfF/RFnsti0A+j2L88U/Vwe4EKmVk1HQORnELb+rquyNu4ThFUQlwZO/gwNKjZqg/m+d+m0mrZYymNLmFH/62CA22tyQi+FB44l8qEzNCRyZRqpD6KiXAKZ3eRaTSis576PIr3NxGAf1DpMWoU23oE/enl/xpdRanfYhhyElbuGUrxmAoZPb/EhrVMgp7hLAiNWP//kCfztIf24iNakVc3sDx0aC43hH/Z2dhIfCFqkmCCGkcBO5r37uKyVi79qX3sli93c9WOhxtm6++72soNMeVbVRyzl6gsf931YPDqN96upTWa8tQbMc7Qs/zfF/SC8XcTEVsFymzZY/z9hu0Bh3j4V9zJFmHRDVi9+ZdcSLBrwUhb2bi2MQ574/jQqiZo+/qVK88wNDpEw96Y+L1Eg95i0TlPndDRhDxAcrywyOgvdnQWQuxKN1HuNhFNNTaUt72ATxCfMNODvxTKsMwyNaNqnO7kU129cRMh4nJ81JPzO6RaaCnWIA9p0Tj7GhbBFAXoN01MC8wTbMSnUsYXygSFW7G/8kuB7EfiEL6C1qhn/HYaGhFlAmp/eTm+UFTNMvmng6HKrOO3J92/6c/9q9oCUeGuFqeLAK5nQ4CsDcp8oq126WNu5kydJfXprAAhfcM8AD71pQgvasXB8GYa4UQwdepiFLBxuoQCSu6xIyncvgfWrrVk5qb2mvDCp7eamZLu2Wx5CuKgrwIyv2G3pUtw42NBDvcVMnuECjXpDDJIvxfDXfX8jW50nvD7858WP8NCjkBvYwyW5UI6Ju5DJvSNUNgBKjqaZqJ+RNVKtcTX5jM9i2iFHY1XJViMIuJT8xdzw/23UMbMeQaqDHMFSF6J2C7BiFqzYveqb6QTyZQTaS36fQNmcEbFKQR6wAK/Vy4cKg1TkOvjvTNMpCzAqkuAScuYWaPoSc62gdkYrn3jEArTC/SwmheALmtfp9LGuYm4RxAzy02rQTtR8Z1WaiEugvlmS9vgNDFkwPp2FH+F/yEKM9tzOkwtI/JfZCpkOrqt+w6SIiybBa2A3NL2zfgwJrpUZ+H91w3onh2tywlfj7UAw+zMyotVylSl42nz2X90ujv9qtPc65Kd8RpR5NinWFzY9kIv/xUq/KrrsET5sFR1OhGj1WrRlGUm1K3w4MUCNJSbh/68VUWiXq22lssYEqyiCPdlDYLd6HGEkmCxu97KpAswBWJZ27ObeoBMibScQI6AKALHyf2mNVhzfpZOzDsy5leg+i02x2VrGnIBZkYxnh0GCm8uI4OfyVBc4FR3SNkggBz7CygKi3/Caodqv5YI0zBCKwNT2zwtD4d+JkfRZyXb+UHtygz2NzNcctzZVthxwTwLKcOLWHLUQnFxwjkblD+64tAXoCat51LpnFu+ABDW7rvLaRwDaJDJfxDFBnHBfyzWuVg/6tXQRVOsAFY0Rqnf4sQYj3PBMNR3PMq7WORpXrl00Zw1QL1nPGegN4HRn2r/WjMQe4aJFjDuzoXGBm1+4UKCAj1vObTE+mTg9mQg9xazx9sU/4yzjOCgFEXgiYd5aqb4RtUTJh+XHfUZs/T6GDW8E5lAV4h06soqMizZMqyRzHbLd+UHzNAfK1qiqlArzTRNNNL7VcR+863Jg2z7CioyKzXsTY2EzWbiosW23j0AF6nygkOfwF34HjhLI27Fzk27xgCj49LOw6uoZQ7YzICMZj6SUMG/wzsbwY4eM+j2jquzBQ39mISSnDZFDValHB/RzPRXI6Vc1nYwbsgONhz3GDFGGwirFv/0qYCYb0UlvgODWYYl1NZ7wc/t8ILnQjjJd+95y3/Ds5DJiJzQAOfwqsZxpjqHfd07lZwPNUlkfgFwPaZOGdChWQ5euQVmzy1JqfnZSbnGMpu0iW9+/vM4NfsnqjtUSuVU/5BsWAomljMQ06gXfGnUID6qu6+CAMm2nvcldABnEoCYGtbPQSoqJyS1l78Z3L3gJrhgCwe+uxh4AAr9J2MPgvaZwKYPIg2QKN995Xcl7k+HNZ2KfD9i58Z4PXMpHcIqJuKLwOMdTFxPapb1rOwEIwkeia3G87KPBBWr5Ez9R+kxM6PBvQjuqYYG+O7CisgKxNohPvWyLTA31LDVwIPaL39rUJhllZKmemozJjIGNNbhgCbSsUqOhpeGaROPI22SYUwcoljFiQVB2CSLNJgzWQSrftVx22zN+/wNCrcaaBr2SDyziXjGe2aPjczJxdAzw2J/BQzWAyQ1/OFqDM1K2LEkO6kRhuccLaI5htrv5WvJ4/j007QIP1EPimvM769bSmkiv+Nh4FOqDsl2gIU+ppGnpAiRObBQCE7dpU1//vyF0xoBcYWSNRzkkSfAaRm2bOB2d3ksX+bUB0DZvXjtFT3i73xFzM0pA1YgAHilgjC55PSbJiZyzLBIkI9g9RPJGnDnBffRaN0zaS5K+itf7uqAMaLWMpHi/VfhRoS+AW8GSqzUDi3ePOnCuwiDmXB2eYV/x+sOdcyb5vKG+rOIuv1tu8KF7EBLYzpX5xsjifjPT6g6d/y0Q2kAWcLEApEQtyxTQtD1jMCXiMip+CRcFvu+ClmPH6B7pF/7k+RGoaH2xnMDnRLIB31Iot7tchakdinjjdv6ymrbsXLmDpOH4NUXJn3+C3s1purbdCnxXEBRSIrg3Rb+jkpCiAWO1wTndI0bRIXojpybICxg8/yF76mn60HEg4SlADDqa3t6IPCyhhWz1TbzjaWYXp1l3rLpeBxOduSN2AvO1bdJ4vzjqlc/qudCq4a84xx+gW9StJ9ySoTUPRSg5GrnjoyUxa7vQhi04ZXTrM9t9yiXpEdgo8JpsBjdGHJtHfGs5d7isokjhlQsdwkyDvMxZqXD6s93e5sweNVOFfJ3QYV+IhIHfMh2Dm1V1AXecStqaYMjMoHVmjmWJz9SLUIkQlJjLDj39WdSUTFnQKjP7V7GamoLl8TFAb8Ni2h8zxYDSFKDLCobMCoDgtwA+QBaJKakFl36ensT6X4yULzjQequzdIVHGtX2a0KHqjJJEazfnSww4MijAzDN+QLXYO8aGUaSYMvCcc0N3aZmhWgWn43LDa/pXC/Og95JDGpZGMtXvAUBYb4MenfjQXdkOCEFfTefxO1Qm6dFJxv09oeVb/uWcBUuqKqAME7I+AlZgdCTjuvSnsn5LCUzBwAAAAArRWMxl6fMcrxWXn7tvhquCSvjGpjWP0UvR3aoXeZDVR6OkrrDWWNOkqv+iUshLwlepZrB5VdXFx3wsSii+UgjDy+Cbmt33PnLBVgc2RdUp9X7CH4ifEvX2SnviODfZfzfApnB2JmONYIJRpzdIS4gu0+3RtX/i+I9DY2ENoZutnQWwW1XB3loAi4i3H9rIxEtiWp0pCwldBGIbxDDoV6chyXIzjjzT0r+5+xrFp9C+WLejKnHVJiZMrURGOrpxEoqlonxb5/nY1VQ+5Ycg/etoahT1Bzaa2uGdTTEdDwwirXlRryVzb7AAnEznJk2zTkepJeSBS3Hz56Z8nmaYm17hLPAd04YK4wzZceXD1NdGeBbiIEilrqHVaYUZ4+GNqjjITUiuaOw2kDIRKCohgDKiEdJ51wE46deP4ahyYaNLL9zVPLX/eh5mTzpFyUWXWm0SdYrEK6xGqeViaCk3TlReTFRsLP/e2kioQ4rUYsa+WTqajfx/J+Pys0zZFMsnnCnKaQnBTKrNl9uqe7rQpMNa2pnowKr/yBltM+egl5S+nnKuTnh7+EZb8TZo86onMUhgfeYPIZ2+jGkhWo5jBrhMvEr90vPCPGDpj7jBqGDeBO+l8GwSZ7enpypE0e1wNV3PfpRO0/Yt7bpPZbTKqV8yjqgSpMoUS4VgNn0QuXduDQqpF7J88x1JOA/Z6eiaQ70FR5pg5fp8uvYdESYr1jO5qa1mb2x/waPWkVhsBKCsSGeP9HZRbkRGfm9UOeIA5+yLLEl4QIxShSXGTcDJxPiJQvjyerz2Av0xibjlPgb7EgaBJz/fq7W+nyFfZtr5kZTahXd2tO++7YV6XpMxMwWa7WpBKOLWD6uqGtu4LkdNE4KvGZp4zW6cdTbetwR5FizWQPui6HsLFlqV3J5wCAvty+GqFBGnn6NHdeXCBq3QuJeWAdM7eyxTjYZEPpx4JQiWmvF2xfgRSbzxuiKjA7AOBITKJmfpbjTsGFA//OCOFT/7kKfxQBxPu8Ol0RMxhsCMOUW/XbjLrVyinwglbH+1WU/tIMzKeqKyEw6i54d+TE2l2fcO6P8xAQsq8mP+ebOCCWW3PCZ3WAsAdruE4HmD0EdQoj+6ACWIOYvtI0IVjeVX/jfXsPswNmg+aKbWJdp81HUF6s6vUsko6Iyp4JFWQWZF/Kn8vYS/NwZHm/ueK6RPPp7B/Qi4eyzvEAbsnN0gek22Zx2yHuDZwfFS8DM0Q5GV3S33bd4PrIx7sdGLKLb3RBdbUH8hBljexKo+SRA1HUbmaLX1D1NLIOh9sWajvav7ypwexdZ8YMqQvkkBCRj9Tl1GE4AAAq0xEVN+oLYO74IZFz6JYzg/2rNPgJe/KBvL6zbkKk/jxBmOEuL59ENvWrM3Aj7sn3904et9wNU+EDkRsnlZvObAkXuMzctaFxcKLIGKPhs1kIoGaRt9IwHadTCL90x9+vlq4SZ9ba1MuOvM02wljaXDPgqTluoGIR7ow/bcWQ4Lgki58DOX8+SIx/zl7EhuCsaCw0C+sn2mp04b8TZlw0qU/bQrEKHrKgDAW5YpiVuq14hNPPD2GI8LEcejzdQagxnLZufSIy7a5DSnWsd1pkEG8uW0zSnbGUKdFlQMFCuW/lrKN029q9qmiOvZMlpCSfdbL1DUIkOTqBNDv9JaHugCg2EofhgSvP8ai8X5Nmf1gT3Lm7YN7AwdxNmOd+vjHOGYNI+qY9n6L77H5cloKsv+1AbI74WPPV8xnamUiBuV4bLmvZYmtrr4VWsvq4KD4gptnoV8chOAMBMgpq0RrR0ksDKZmc2LdNpgssZmWPpMMKweMJlVDUKIwxqdf2dTPY5CT46Vyj1ov1p8b55j27cABD+GUtdI+1anrIwN4UIzUUaUm3apgQ172o8/4DnYr0ORHJRNt6tmogC9/qWK1ym9EGtmcgBhumdz3T5ZLn8z4OvuT4q3NLSYujsVdRfjOB/sh+z2yCYf6Vbpi++BEsBRGPf2QHFnQooH7nIZAkJOVkXKVD62nabXrgb/f4QscZkqWdjpvx9Q9VrAhX5GDAK183py1CJwqDMbKr3rzc59DLrhnJN8gSW/2LiVoZv/qvDc2wk8rfL4LIjQIqzOK3Ex4MBPODNWrTz1AiL/Yyrkoxu8ADFi7B2+NrS5NJkLEZY0ndEf738JbLQ+7i8AYATNNK/jXOEZinBWUZQau5TS+Gb+zb5gQCvsEmAAJsxAqx7eRNjMIF8i+8B9dDc8kwWpS1mhx80115P6xbc3UC/FUysbDyRBdL3M+Yj0+6VtllkxoUO1ZFCb2qFTmnh44IzVQ/SxUdDinoen6Se03fQb803P5n8GLOVrGXxMt0yts7+HarGVfQG+N1g9kKKzfi5H7T1nWrmh5kIhwL5EIC5W2TKeQSeFZdPfRB3V1PSeaZU6NZgk71II+Ab7785KVkL6OTDc4rSDQCIX86CJo1rvdqrRI4IoVpHAwHZn9IypkIMK5eH879vwq52VFr4a3s/MTQVdwIyT+Pq+J0cHEQT9Qb98mag3D0XIVGIGAhn8j08OyWV8oYybjAnUkRSA8ch6IOIWNCHYJ7qpaBE8z4LSbY+nN1iz6S8CMdhDOj1ty/432T6DDA1QUDZnjEOI+YLul+/5LznHb+bL8Y2MvH3yWYgx76baGXToUV4c/AdVxnTrVavRRl5VobaM89oHjOfYqX+9nqi006R9eTPrTgAC0hUNWSH37y9ZESddhTzlOkmTU0iE6Pz3eL7qRxaBU+uxdJN2pv1wv0jFl8UGKOb8pZDi6/QnIQMWFopYZD0i2Bwo2coyah3ef9yFFWp5938tiiU0yG5HjOr1VwBYlpmbJ7s3HXq0INPH2tOEvVudU/Os12ni8r0PB5zWHczeRMGP8rm8Gmx73GdKgld4ik5/TJu24KGXN8zFS3Ai3/bQ6nLu2GKxPlOwCafHuNNvYAANmyg9v5bjazUgpSWLNDt5CUhf0yR5dGWnwMFlxHv2aAVLeVb/qbOVZ1bty1LVqQ7ffjNQ44hdzgbufQ503q25hpqnIQWLOSLtL7HYi8eS2CVrZRqFtWlJqh/c/DcIFGwJR1hhxNcxlDC0m41BgwuajVLM8pQGtWjWOK3pgOlhyMC9xJvAU7YTZ79zj/ubNKdoS7fKjcWU6qyY7n42pZjBBSW/V3UFXpy4/WGhMBVRnO75Yoo+7y2Td8iZ/CQkOHmUE+6UdR89P2Ufxp650TXRmKgz8XMOb5xec8A7OeUnUvzkVlpobG2DvsZbxqj/Nh7nEvZSbrmxlwCnUjY52/lN2xVzv4SeZRS+ktGr5Q810fJ1aW5tV4RIBtcccmfbMH7ZCCv/3RRvLpyiiNFJlmuS98WtODqdawOM7z9ZNAel5XiO6KzhtbukJP/n2AqZoVPH7Wt/4qLJjiJ4TukHApH2AZE83yTyGwJuFyLVfeB9mVjX5MH0GCRPvX6fot05+9sTjj7nVsaYdiHfM0FBiFOu6EwEmEPplNNf+EiLWGYe1LVgTsBtwmSX3M8Oi/UFyInzQrXRwcWLZ8vSqekxaqVnclZ/2rY/xET8x3PKbTPmQ2Wo82X2BJ/hQKbM9kPLTp31TmOo1QXNwkrmVt6wj4LsmPwZ62eVQlYOQWbJgfh9ieElb0uwB7KGTSkx9x9ibuT2lrN3LFc8/WgvwfJePfsJbijEZbuda/t/Lq4rhNe7eifXc40Bmm2efsMTC2t3zP4Ce0vHv4bBoqm0GzlvSweWV6h8pqns7yia2QxALb+gVFgKvQvIE5bcDAKHWxr6WlKF7CYAbXnEMzp6vOuque9nswyMoSd91ORa54ZELNN4h8puR2L2zCkNFtPoCpLYnrE3J/0LZeQQiKD59ZxSj9lgpPZqeY4EV3ehpwB0LTL2NbI6/waszTuCohWFijkdz93ZuCa1Aq8Mf6Ng8IUFadgZUnSWlU3Q/MZGXjJ8aCQrlJQ0CLyL/Sl1mMDiPC6leKBsPfwfAkq6Temki3UDJ+TuRIZ/rQIyAeBg3XkfoN9h2QPlRUr325NDXbnbUOeeYcgSxjfyFhMWc+k8eivj8sCkH/LNY/zqdurbfUJ2GTxycPR0D9WSCr0+oFOE8d2Ij9/7vwGclEHfcVu/lSFZzKmi17QfxvpOtBwOVarF8OedPyZDP/O5HRamhvRQTaHBCzn0iXt6NtAg2WqKrVsezjPd+glIcx9i7OeF7Tskh//bAJsIr+vc/XZVkpxIM3KXyt2Ww3tg/PoUf3+fOXpizXV5uNVXgeMFV14oRyqf31pt8SQ/36P1RlwF4MN4ravrTAgjDwevh1v9+Hfju9IDLPEO2BoQX3lUIIB0C2nzkJYTL7kiuIP3Howt+3YI8q7T7iOK8Rju2iRfTA2C+e6ihZLUuL7gLxSq8htWYVgDwJFXvNZcEHXYYXcgSGgU+y3O05bjqRjlwbQM/E6RReBW5v3iIDmrp0lZBoYEkAkv8qfBqAM4vyj11Yws5UUf+BMNUkIH7fPUl97OQflUqX1cTn+mQfcng1bk+RJP8TY5DqW3mZNp2Xp7Ev2xIGpEDsF+eWQ+4tSLboH0RlPqDpPgr9V15pSfYeEPG6Tq70SjR9pUSR4Ieuyry9q4nX/IeJDzGAQfdTNd5vrsQrpqM0896bHv03wqNrJ6hPnlW1aK5Cs1Ta1mzy4xFY5p3/l8movPceYARFvcLiIPmxbFdXeF4jIABnDSgXWDHhNSA5lZhtsLX0uhK/JoL4rrtMdrUCtB5y0Fk+ejkCadkqS7sxexvyx7Fi/jWVpB4d3Va8OfKwaCXEF5dVwvvXixpZWDbrbTEMiOKTGVwHNS3hoqWN24IrRNDEtCE7LPz1n/C/mmH16ShqDlFP7zMM0RErFAH/1XW1Q6E3XaOGSHY7HokPICOPidyIxnzmIWgICdRIAAAAHjM57iFnMUQMX9vQs3ae4Xa6JMK7bhIMvZds4gOuAK9lgD5h0UyOA5u1zR5ida1a27DrGL6H8NzuQiAm31ittdcFeBIB/pavfh7KcEUNaq+Xrgck4LMqnet6YpNr8cZgksX+Wc2wX2fCbFpgREgAht4fjs10NMAO2NGXTMfoMq/t/TA+utOGbNLIht2Gng70XRWbHiqKA93k3Z5Yo3/cg5LFugWRyXZThPZqGQ3xNxP2T2/PwLurcxK2/91Mcdha4mzMGNRvMys0PQngurn5pnr+gbbHcn6lV46l9Yg/R/ABUXjUIEEtu6JF8dCaf9c8Gmw3xzOG8C9Vl33WTZUAXDmS6a1phrGehpBakJVlTu+sndisxxD6jdLqU9z08BNJCXnNj/zlg6kc6HJi2taOEqFVGJsBTTMcV2IIhFBx19kwozwXIpQqxYekJilMb8EmMCyIW8Qfqcl2jbW9liOhB18fBC585158FV8Wv1voyOyBxiFdIXPBqhffwa5p0wKz7QkReLWYfY19tYnE1btv+67x/wbr/+tLyVbzu/Xl8FAb3MxrRgqjbY1t0Kl+bsKJhH0rEUhZ0qLlz0jQCUBDdofC7BLicyVBdOPR6owTdRTlK7piRdOiChE+6wWYE12reRW97Ka0Zfo6mV8G5KKZl6GjzY980zTGQuf6mbgMf7NtwtlnVKilnysp1GHK8XpI+5wYNbUo+7PceqEPCs4xA4oaeyvSqF8xV6Lhhb5bO+7oascAz86d1B4gcyaRH66gb94jvEjeHXpcXjd9MRDUG3bpAh3NWDPjpCyLUmppj6nOdP/s1JESPyDM6nP5THI6UvYq3MK3t/OKc+ZMKMw2WCrbhh0neF5b3DjaKydoVJl3nkb1lhn4+bENXbTC7XAHAMIL5vLeqIzlKBm8pZRH/+L4IJI1pp2kV+b//A2TA36HQye5m0qlKvAkjS41sCu+FDQjHQC5Z64I9yBBEGYqAlCTNtbJ/Yg7YlQCQeebqWokT2RlK7gcyBkfgsnw84uJI4qaS+v8oofnVRrkAnHY7P8Fz7g0A6sV+ba54LME4kpUILGZeWvM+I3cRmZkI4E+E1QJKyHt3yRxwHQ+ACwaizrlrFOUJWMkibzhUgKQSRfV90okYHOyUSbwO7dnD+dbZlIBCzcUhU5In5cL8PlST8EPpWBHRZgKv+UfQ/dTq8YGQ2STDYrHVWRw98WAqSVxYgwM4RnqQcf9D1AHOu+IrALALRNUDaqjv88xUaw+HhUc3L3XUon5PaeWBr3ZFk1Q7NVDyOUtHC5SIoWUHeBgeAx7d5y6AzhqUSHR+ECW7SQxkUP6ZS3vozLnBIEGL1iNZFQNAGuWLLPMEiWYVIDyd2FyY6vYNEOxghBnnzvPy9Dk5zdVkJOcDrT5zKuh5B18IuHLs4lS3cuDZAqTsLftRbhzP+YH9MrTnCJzAWqLqqyOKGm0Q7NJxFhsFDxmRDz174w6nPlBb+bkqhypN8cwutB2aMdAcjnBUIHxW6PeOh8jAw3dFBA3A3n6970QS29Mvwyvua2NYffxdjyCUG1yr+hkWo2oacphoSiexWr8hXsaj1xgyY7ZOmK4Ppr+7E5ztdN7jOs/Mh3fqe7dvAgKpH61PECRcoeijgI6EAzApqvQNVto5m6Xxmv9hgcrsHFkUd+HrLNvqA8oE9ErspbFcWDOxVNojO5UsDQEbDjbKBBmaNAAALJ0DKqDld0KGc1FR34rvmjUs8veAqQROVvFrvSQmOvsa9vnq3sn3GvdFbZ7TBEqw3fY0T6RbrDr4Tq8GUeYIIMtGR7TQ8V4Cpr2B5aNgD9vl4newBTNIibVVlkgDWJaF5OoWYQ+zA5vbZdXWUUSXqj1UwMRKzyhhd4IumbBGwTC1ij4TIlwQaSZX0T9oJfKtLSxaEkTpxJs7JkelLLgmlAFFE3kQmrU3DI5T8d90JbeLbJ6+HMxFasUcpzp+l7jvPCm9Fv5mjM5We6jH7CVsII3c/nbPKJdJNrCtxqchi9PeTQi+vnkDWQWC3QJp3VtcY/jV0akcZ0S1A4cevP9E160p1AE1tPb1PRmcFS4HcgyVEz4wTD7LBCvi27u1UK+VZMRAnPdyLEnlM1zW29wdBy2TiCuiDtOMnF5tPy/XlJzXdKKAIMII4CMCJCcLUYtGfNSzcpotBpB8LjMQT0zkbNPFZbWvZlTyeJXKZYfTtuYarxI0+ZgQKozXSLpygOlVukXjq1qGkwnTTZ8n7UkNVLG5ld6xLiglcoXgr6yn2vwcDwMXqXOzabCBju9QdByEhuPWv6iJYi9TDuVFzE01uKbeurDvBF7wWWCJ6ln7DniY1MXHBLER0Hk1wF6p6F/jXXFdextRnAiFhblOYrbdxZycCC11fEAcwk7Di4SMwzV6012y5CrG8cwFGcxgYJ2hQSNzF4dacAnAy+khQBu+1eLCJVO6yWH9mls681X5EERLQFMdTHinU7CpeznY1+fKM5XcLT+pyLsBPpFNexVYbXGWnMjGLfIUGnJN+zpl0hItTepRKGzEzrNJ3dUe4vzigW/9Dd9GMVs8Z7NgyiCRUAY5//SFG2NZIAcWQ7w7XC8DL9AXs5jWD5BasV0Hik+fhSuBoLf0pEq+seywZblt0HO0nxt/S1n7XYAYjYFSBb44SZQMWhcrbjQxLzj3kvs4oUlerECFC1IdUCNQmBzi5SEZXcN00GOPPj44O/ar5xsN4d9kaec+pvn3yApo3zFT+iKu//JPqJxVruPkd3qXgXFM/n8bSE/yJELAmMAE1cPtlDReKLh/B93/3U3NHhYlX1K6Qhuww3bOoGZv2RB6pDsCeMcydqyTkzRPM3tyvmQf7EbE8lvEuhZkAJAfMiSddliHOuDF3Prun3TloPpg+JPSlYy59gPLKok3sVHU+J9lBBMtKHvNLvVjMz8Im/WxgRoN97Zxrbsi46TwzoGeDngzaxfLZExYAwBOkEy52GU+N/13j4kaddiDb6t4iVoVEh4DL56y867bYeeTP0YyE1x2dRjrhCKEBCl22+e5CvKsDUwcDr2n8O9uE4XCTgv9/scMRZFhxH1gsM5RVd0pOvqiXBrqEHBI0V7hegjPU+1rrg9UGP4RiUcNnzqTf7V0q1C3qKkgn8yaY5siLZKXx0yJWMHWM5YksdScbqoROok9KPo8EfjoxYniqtZDpxdyLNmskYFIboZqSfGddrLkTFJXNIqCkjbTvHadQNyUuHIGg6ArXOSPFAzJNjBBHoi/zahrw4WRSxl5DxcAq/lkQ7cR0K2juJ3/3pKCjC0JBR4VABSAKsy/AI3Hr47Dh88Y7MYtJV2nBvHaCPUAR5wTkPaAWtCsa1sY2ye/hIAAAAOpckC3C6XNdCEOLmXETzTCiWToH3MsBbNIkB/wtosxElfTAOr/O1NT6e0p3Tm0ozmDp7F5Za9+Z4YF3UBTTn6ZZt0pPXXZKZJBsirAgvSHURzILumllLfxIH1fKA18Td+3N2jSvTs15NjK28U5sCr1Tar5roMmcz/GQ93pxCohr28H2/53AFTlJM51Bo6QQCmUVng8ZS78dgWLniqAbo32t/wQvhSp4s1g5tDrhE/UUaHzMdsPPUW0ioYun8+yN0UWo2sqHZz0QJEgr1R8WHMrTLU7rCDtjQ3JvKlEagS7sJH0FTLxucUeHkk5uSGvIJB9lvEOeh0Y0iyW1wND2CEjb+zLO1MZ4db0sjI+C0rOpvf/IHqWZeODc1hNVTMUnRjlx5y20DX7X/mNw51GtW5WeNNjBt7nu/FCrVzDSj6FJoO1WTul1MDwxXBkGaOycLwIcA7rvVA7h7Dnyv5GwBNkIyXJqvOmm1xaeRl+g75grq7V3e88hwj2LUsBLLThzdL3Io0HjTvR7LlGSq9z/bR84niZLkAvHDgjXQdnXqg58pRx7j/DzFX14jQRRidImrMvH9wIFdyZaSx06kxueyS2sAoDAzek8Z8VohxjThqmAp5VTOZH2+8VydPBQySIF5+W4xi28HU/F5kLa157IzGPqy/AOXNGBM5Ij4TqCvzeJ4rgLj0a/wfCFUlzP9FNCtV7RqW4gCoHKjwh9YNPEytMrqJSjkq6RKXWcBRqdIghA9AQi3A+Oc5VV3qYcl1b7JJZl/83rsXAJQp+C+UDOd4BVAZPfbL08/7X29ZGfYbtqzm7wSGIWAGUqSs3nn16bQl9otn6HyeVll5iDTdNUBHqW1hpyi1TibQi3ziZUGHe8xGsmMYmnhkoBoB86hr1rpkBjw63kIzf/bndpOjV5afGrJkFb2y9M879zmaAZNjjWHZanZaSg9F6HozMiRPJDE2o4muo7IJfvaf1eP28gMue3LJpBbIKSAaWa2Gcy+Ntgn3ApgmqiLMAwwz26bksb7Y9j1hPiZeAQuDuEoJH+tuO0/oN1+m8PjeirGwGHORoBWzMG/4zY/eUgl6zlIakqWHogt6F8bSOwya6eM3aqFmdX1Cr6NjTjFxCY8jX0l9D9z2hHaWyAWIZIsxkbT8uiooTtdJnNyfY+4fvvQs9GC9G523rVK1lb8wy6rrAEFoxEFX5aGnhMdd7dejO4Wm49dUXRdgidaoGHT4tQx/JxWFxLPwZTFXafB2EEaS4spHSukLM9dR6eenZSiwpd3mG6BBjHBgequl+zJrEvD6BiKR0r29sNQPlyFGUYi+upclCGej7+8pTh3HjqCReid8vDjmEym/SG2+QyBVvOCdlBdM1ONAlEc4lAAOaKOHUD1JH7kSeDWJz5tGZFFNqHPNVkypRYxNNipEdJPwyT9jw2fa6D4jMYx6FgB1Cv52CHyTyKaXnr6G15egI90Qucb4SA2g0wD8meJI+unoEYEnLslWoc+kV50JBHKvLidNbDZDL7sahyf5bwHlcEwYpCXGrgBFOWcrVd/he1+DpEK1I/5505CFnaEiUeCbB+e2UOkKfh+0B5JcOhxLj8t1XOjjfkpldIDOl6Lg0Me1QGQPonn2Oh3DwJA9FIpXxsK6LBz7bRBlIj+Z3NvBd1VLA+3O6X9y0uLqoMlsD1fpxTWm2G4Flk5rkoLR9fvc68o664tO7FDA1SsHhv+18qe4/ltexWlxE1UjXnoCKmi6uk4RsPAGnIvtJLqakFBZINz9mhkXFsVqxeIG3o/Qdy4dV4vWTWWMnj78d0MKzPHoPT/sm43dyEWWoX1P8FpfORg62MiafphAAAv8ylaL+GzCQyEg51wjh1L/6+iZ3whHTy6M2Kk729BYJROToKJ3YDRFKe1aSrxojHaEKg23+PvOQjIXY7ENweW9+e3tZmytdgL6u2wMIEbpcs46wikA/kkJPdja8XcGQIboEd9PuCTEgdFmw+sIloyI63wMSaETsa7S9famRwkWAV95cRDVa1LmZd1NAjxqrffAdELpOjnNZmitbknCBSoLa+YlcINHtQZ53HUHLcpRY5vHiFmyehyCQYrktqPPTi0d972WwVI5LTrnBh5YZM7TZ3ZV/4tK+vJzhyPUcGIS5CFdkplsbvbt/eVaSb6iFJQHUiNLpvWVkx6NY3D3T8ZRtkl2wRBodsuIfFKg8brRHPMkP2flOUHvXaMjMQNOqgyrYr8dHaGcjRq/NtXxqQL4VtnJCOIo7uIkLyjdmHJNoxyi8UZbVicucFErQRoJaTyDDX2Xinb80AVKPefsj0sCBQL6zErU7F1qLL+UuP32TLlpPBKDJjG2zFZBJAs2Yj+gbk0KqJY61fefIZ+vPfb4YSSjUIac8pI6cxgXipRf+QV6I3xwU3ihFLQi/pkA4FQ7W6mM/MhmdIB9MCUR+UOdisXcGyug6q+DIt1DrMS+RFJVRngxNB9zImTyjfIF7+h499SRQW40kOP+SMu8AqZVjFcop7Cc4//4cWPZDXGknctkEV08wDwEjocZtsA3VSflSfhF5mZHffxXCxjZy8a7e91xMpYl3pYKdh3KJyXX3jbrEiRrjn4TlO5de/MZ0dw59AK9+6KJ2y7D4MltBe34mMB+SYlNIS9LZ4vTxZQAWWy5IKVQAg9NETdDKnV0IB/FLtscLKj4wbFnxmXyN39wCrXKOhAMzdXV0EMBWA0Y6DlBbob1LxiaSd7ZsXQT59KP2HPVM1WZ/3KfHbpBwCDEHGsIeoNuI/t0tgYkJbAb4DeznRK3IL82/jhV+LfK5gjU/hVl78tmC+lgeqrE7iutju8PI7YFmJoSV0YYjQ/gFq4VCn8SmTgvlJHncVkFNS6nFhtr6TCymlgANeOUOIbfQdbfUc7fVROIfTesuld0FQfnXm3HesThzSG0N6GTkzbpUl/STYqzwLqm70CDs3sJXFjCk5zry0yF3aKgNezrzKGjM/nggDkPRNsnJ8oFXyvKmSfzbOe4AFCNjNg9Rb5KHwyEr0k/uMtHFhGJc0uyRqP6idVRlcfY0l+Z1JkKKZl1vm93dh0EHKJU5eUV7gp9AeVo/3vfM/M0vmOA3C2RJy3WIE2c0LCK7fFHi612EyfWmTczcjZvyrXtae/eViOHne8yOv+IibQdh9ACsyHhaeWsq76U2e0iWZl8/+mik0NM12xtBvAHG3CrLFo8ZefkYDx/Y4kFP8ZGw9L0RBK8+XGK7Zf7vpaclbYVCwMpBjbvcolzkrABv7MB0kViuNR+pYjzBGRXk8x/0yPQ8JkoI8d6Dzmd7SmUkwztFWeraZjOARpnA7Df1tThdVQBEDCmJJLp6iJnoLUgdOKndkC3z5zuqt377jv/Fwu1rOzdFMjbOVh/SxUlxlWQU8RUV9BpQDvHB+Ovbu+/CP+Runnof9D6jdZl/76z5DJpLOPalGToo/L1N6Q9J1JpNtHepn+s3oN6ciYcVZN1Mi6R2SMBXDfPWJ6NNySYqyKjXd1MbcCF3OYMA5O3DsYgyn8gKNWoVNrZyga2mfaVHiLXe6bR5uRoz0WYk5NdxCPy5diHexhYIL03zp3uF4ysi4BlgJQVwdDdMmToLC2XCAI4naAJSM+lpNZ5FstrFnZOKTBE86MOsOjcIxPPqYyBn1cnxb+WQFo1sVYfmYMtorCPoecbAACY/VmqVv4dV6Nq0Aa7hNIQ32FJl89sUXbPPrf7T0vIcvAtH1ucj/PhI7uRmL8p84RZZjzpMYLd1X17JgkJ2wr/aPYocOEWi2Eq3lW/9cErxjIKD9N7iVu9YByX1+TViu5JC2FJPp92ctt89QRMpiqhLxVgAzOQ5Ph3yWoJMsSh8dyj3fDCnTRIrzwq3pBc31AeGhv1Tbzy7kayxOojS1419VOqeb7q6+si42uvhhr6fkd8+YnyyuawNFkT5UxnlldNcXYUPJuoWqEgmQJbE1HR8G7ic01ELhgyDxTZihlbAa8N0qhGcVks08sWE6drq9mffxgscIhfacwfadeN2a1xW4IBYqoTNmCc3R+5c2IXTFlvdSv/vcZPVkcBe6t6ed3EkkD4duTBneEJYLcCN3eN46fJbw+fkMyRM2s6tw8I1hocRaizJL5hzn0WcOfXuapkPtasuoUJ2BANCBeERL3MIbwGFS3TEH0WHUALKNIeWn1G7O7aAyXXMV5m1FhjS/9QmAAR1uw/4ibNn6S/b0O6EOekX/fWXujZWOzPSL3WLpJ/BZ3kgGhP2L9UgRV5uj6kc62goq6pxVMytQGEI6JGLwNbNnvM+FFeg8MU5YrhoaruhYXaaGCwQzN033PY9dRxSEbJDN+mIBxkhURkXhUnS+Zx+wFiJUIg8rwaWIsjpkEOIF7NFFvRqsoJsx6TYE9KZIy42cHkSzXvDKJMO9IiLf8nCbBL2ggvqt3zyCVo8reQxLuA/sCdsWKIAeePADfUpsd8xpTyTI4993vdpZKxW+6l3Ziwfg78qo81tP6mO52y3bu37MPzsU6wUmdPF0Gb6BkG+7201ezcGAwyt/C14lxfrKQKm1Z2wlC/z5wjGnlyTngw86IcKCoarkVn1QiWjvtLySDqs2Wi1oS5xyBZZdT8LNeVCoiJReHXtw+YGbPWeU5lOPitLikzcBF+W9RkQqPEdhCSp7hddP2mxW0z6+RUm9pVE5whiwFfgnuzg/aubAWgprXJcBCi2++l87ZcWB6hRaYWWnPSUDWgUW2Bwi0kxCSILo/Ei1/8nH67KHB3fBbo4zBHPRzF+6mDc+r21hvxg66DK6r22dQtB05LwOfYttg7tlCtNDiZ+A9jaGuFVXdhMoMIUgtemUQ/BHNSuaE7SSpTYtYRvZeIXLOkJvlrn4S9+v0L80+2n0QkIo9MqlDXQ5FC8DMGA0o46ZC0XXhgvzs8u/00cBpl5R5esRTo0aneUkGuoc+n3VIzsHVM3iDVeTCjMyePoeesiFKi8rxu7/K+FzHAVhl9869sc93OP/rgAZGiY/X2CNDum0iT+qXK58St9t1zbd57TkeR43EefcPfidhUfQiORTeSgz5giHyui453JHM9Jz2E9F02tN8SsxiouDDq4vYNmP9oZ7LEXGGSTATJvKccpW7umPIXKyuH/5S+4iSBrzOXX4Bpkfl1ZrO+iOSeNTWNbcdFrfGLVO/nZapCG74L21UfeRENh3C77sMiss2yrcsx1MYRhP2BbjeoK+vfppbyffLF2cJEsZY6WGWZTn2iErkL3mYOjxRpDkG28iQJqJQDfgAM19Ev8cL8ihg8bNcbdZhZon3gEFZt5+yTVD6xUIlh3r4yP14ypXwA55TOpJWtzgeaeqF32jNsuJiuIFduMovvxQ9ldTxg9T/ortbo9mxhTNU+tvJMMQ+3ON6TzztZRvOKbtBIdSquHWTDs4yo+JuyOebrYAHWqobSLSixPEfj8PnUvsKY1y0BmCw7fjAABlTiqh4DoSUqzGzT9eYiJjhTF9bIu7lNk8iF17m/NMta8vx4dkN9+7OBbqaNrkkVig1/10k3q9hBNPIBkixTmEwtWyZettoPbFRunDxbFRaqQ8yLjJywqL477I7Cc8aE2oXhIdOWWOQvOIpU9ziIRYDWwJT1gt2K0sAM7moM0G9MLcCUUMMxWDuIIgBza8uYmZV/T2aaNdBf5X/VxBATFBckSEDz86Ne6P4GQ4nswbQh+02WSUgDt+pq0Nc53iIYjpm8XdLI++LV0CANBJsD3YWJzcR5MVh+VdVkPeb1YYHzseOIJNqd6FZffHd8+npm3ZKPR8R6OadUV6hIFMmgLCCMD3iYC8GU3Wz7UB8aO+5/QFQMEwXWt2LYrW5l9S8kIv7HAj4dO6n5trzSUr3EXKo5QBvoP0kypeW2RNaFwlX2IAxxgUJQgE4I5n7hTfNeJM+xbNWihktkLYi5oxOuEgNrlbAG1gTuprhSSYN6felt+d3QuPwn1MjnN5BdAfWJf0pZC3YBQQWXX7nVFza4z3dR2RRtzlkIoiFqeF4GNxnfE8JKnyFKXkaxzuH1kGGYbKsVbJOfFmFg/DzZYnREWxwoMeMljv8VzbOmYVc4/pyzpy5qpyVm+JFyMNld12yCgumzEpSKbTx6CaKUJfRietx4QJil2eVCOgLKPSggnhsscy7yM/Dp7KSTyGs8zSLGHROJfZbRHpl3sukEnBJUuXlNyrBJ9cVH1nCfx2uBV6KKPj10RzjgMHA7ZtP0h3En0P32tHLnfryAfVFDjIfGVGJfSGkbfv2IW/CShsqXynG/iBQ7nJLAmSQ8XDSEDy5pdY3cfuwA+afbSjE6esEMblngggVvE2Wb0S52yp8oSSA9L7/CfCkmgSe/DIGmIBYkoJ5rVlFd+fnCATcbU+rnurBJlQBRd8unfsSp34lhKzgj6CpJmdV8GN+iTRgar9bEoxkptNBRujMZLLPaUMQsGrWENIbAiDLZCXV4/dSDvFNuj8bCf5GK/5xhFxC700VmCNW/tdZgHGX6Oqvjqa6ksfwH7vKpZ99x/PjciNqub2zOy+An4G+we4K9lqN13L4mLWE+hpjRdcXWR0uBscS/wymi5ZgYhMRH4q7uWcJ2aaQo7tQg9hi1aYimfuBWdDD2KrrhcW1lcUwHfu71Cv6YRdDmRlyfZ6wDvV12sEn488L1u4MxcsMraPMP5BpXJ0ub+OiExNxVYT6erflVgPYtxN42aCafhNymYYNvz4cgvVyuNzPsJr4mhmiWBzv4TYlxRnbo//3/taktEITlaCCgydQhXLtfWgTY5tMLz9PkgfJU3mV5sv7G9on/L0xWMw69WffmgzbiR53W5/eA2JGU2wxhpzerUBG/8MtGOGqodJAUaxAjN0IMm31MnbBY2sHctNbx3OUnZGhVYLdIbZ7wExpYxM6gQByvG2nu5NncBY9Bo+JqdgncPOLxnwWPMrB0qAOCeVN2vqAcaURUsDK5moYBQ5rb0gAcBY8RrKzlHwSVIv9Flg393Wc6cYZtgTLqjW3/CO1YDGO2I8q732K0hCenIYt8PK5eACvcrwxcaPaRFBwziodIpYxnWY2/31wrqA89oYAKdoPGKBcKOhdvp2tZJy7cTUpO58frDEgRlrnUFFzeN0IYz0uDzjdWnzxF42Oq8Xkb20PWSqQorKmaFNv9Ay7EHPSYveO4fIGR90kgaFdsy3L52eCWICRz0g4kdGwVRH65A3iZVK1wM1kCvRnwBgMKgweOw8jzWX2DgCR1OU+8jJozNL1sWZkGv5cVR9TSTD16S/n4jAvZaRdnwrbXlVct/HIknmijK1idyJtKVDC9UfNl0RRWLcZAacLkDtdpv2ozhZB7Gl6rY7m/NDv1AQRFRM68mkBmEmgMOt45VXCINdYdBM1sJrAHD95ppDBa+j3aWE68qXdVmeljRFrZkk2cduNndyO88dxUSzFwDjxqOR12Gr28P/dBUcYOI3DG3EUe+B1feQ0ej5QyR7gWZ3LnQ2FitVKXEkJdsS8hQpOrSPZOgR8WNQnTiq4mTXF82PIANl6yZpuImabCdrxa8Weh1AXoJ8ZWCAOVpRd7int/VcTf2tJnkS/auDroJPmYelGGuTRrdQWetO7MIUoEZnO2SFJWv+78luztu4YIE3gW86tanYTMcV7nTeoQfvogY4aN5EIb/LDGAnT+7cCLKmhNQ0x8TrsEq46BnJmpUBwXS3V1uzsAtunbq1owelmU4j9LSI9NnE7cpaBnzBxbDrq6sa3W1urZCjJKU2vZ528kH2TQhZNCVIlEsJJ4ozoGcR8BIiF7GV+8kniV0Ai2P0LNjQ33uvFCgeuCvzH7P+tMtJAIC0JRPyrHYdS07uZz+Fg8E3lThSO6eBuOw+3ecONSxGzq6JLtHc0Tl+sQdmRpxF5BxKFkF2RvCR/w5MuWmpIFLoZT57wpxHnB/BuShWECJsayEeyUkU+mo1xoRelbA4sN/jDq5jYDdjTdeSmowA1pffoIB5Njs0NQWyqjH183oeDi42QPcOiEfY3cm79cKS3QWx0RK8FRD4lWpKmHkr7ZahEX2GYYZolbiRSW0U7/24nWJ9nWZn4XHHNUDAIl/PQk/BLr5Bs16L0xJC6N2MvefALU6FLQOYz2lpB9LR6wSDZaVF39MtPxxR4TertNptc4WlqWLpCiNkdNMpXHYfsWdNM7Z7OfjiWd1Tl/FxEej/U1gB0/ix9i1K7WqN/XoPu9m46g7P5R0OAxjbPTbj2Y9KJiqwmjtqY8ibUbTrP3Y5i6YvAM5iX0ceJs6CLHW12o8Jqdgyo3refkbnjV22IJHX3V2BKwTai7nU4EMWzTPTlW/NnZCbv674F+jmE2/wS2X4Ultl6V7CnD3vYkaWdty6cFNrnDl5mpsqGxfXeja4bY+C+i+QauyWBWwvooN+oJseQFKTTndT63pgc5aFrcIWpgPgodGHFZmkEgKOKK762xlTWSL8AvlOYOmZ6amhOylcTg3W3M6/i/pokRZZzVlf6ITVlTcnTrHMoXwuW6YK3i4VZAxtP+zbzzPVSMF2K6bA4ApI6v6Q9msBUMFEwhyYpydalvOJI+lnL3EUtkBFzcGI97MDCdo/yrw3q6wUIeVlgWtBikJYlCuS7jWn1ixHsLInEskaC/LvVNfilFqyCVm5awnFMx7sHUSz6uJUzOMAJfMx5s3ksWen9MuJMGxO7N7h5cwdYsOYZoP2dHSURGUHhEXxh4hwNfbME3Vpkv/pySwAyUbCJR5WC117E0LW/OOxqBq3o21D0uqyH2X1aT7Xvm5+WVcyYGUoYq1xXbzyikxOp9SvlgLzONK3ac66jxh637R3mg/34ZcufefhTvra4tnerSeIYQy9Ne8hqt0oRZUy2pQE3SPH0Hn07u6SZ1Nd+jDwl8eGbbiUzQinm4Rc1ZVF0RNxXCbdMs/b5n5eAIh1sw0ipCRusSFdrX8cAWkcT5+b3TRO/Bbfrts9J/V8M7OSCjV9aJHKQvlldrKkHKgAeoFOoHsQ3bh8WoCJB969FfNUV1yOEeMxx0IVoE4jrGwhzS+34qKp+TPlzxzPKnBQkcYl08Mgm8+oLVwt7yobkxBKxbdFaS418FFOZcLNOs/DKlPFze3UqOmyYK8SiIEZfa0yNYtY6Dn0CH8nBlm24v5CxDGlpsAsO3vLL+J5EokjESZRMVK9BhFpJrZQdCd+4rWqZpFi5Q6BQ7CU8bjObPyzRPoiAAYvggDe9vGkg+bw1wnpM0txthRYDgz+pvyjj/cD5hcz7RaMNrCZdRLwg2Rt1K/mpupo4yXQoRGKlgw474FC1vmdoVzObw360BPqbKheVCZe0TUlWXZuAKPg5I/APlkDT7K731aoXTD8241Sqc8H1nSTkrrCiTMIW2GOR1VQQ5zmSBgwe1J5hzUzgPJnD6UqiT68TjkD7AryqgXzXpa+3X5w9AAAIL8Jy2+GP6OdqeSmJHHuI2VetmGmYDgBMtlO93IQkJsWMXh5mE9EEfa8HdIuac3LhjLHCC2IAaWCaW4xYHOOYzqIh4Y345eb3+T9j1qbq78tY80Gh52di9IUQA/bl94dNXVX7M9hYrFqBO80tYkSuVj1Ujr19t/arRnrbE+P0hUiq45Eo1Q0JZV6VU/OiWbl3L9O1ynFV+qzESTXlo/nSthy7BBNF+3oRxwWG3//n71HdgzeKvnZwdSpeEouOv8SO8y2hHIrvRQP/wZ6c1vnfzmdddU6WYAMjn+QgPDBVrPmCC/IIREdKpeR8mOxliYOaldZ7Y9PrzcW5AfXuGX1ReTg1qwQYVRNHNVH1pwxpulZQmW7w3Pji0DsmPjYCvGwR2WQAk4ekMyDN+oip3eyS6lsSMTsrGUBsyF3GQT1pUE5acjA6IV/RFxi+JRABNosXVEyOCTz7JM4SeXsGv2CzUnj+JoM0j3W7vj9gL59k1qSzCWoskrH9cXP63Kd7BV+dty0VZCpVL/RS5l5ar1CSQS+fgia5gGDK0ZkWtypvn/1yeMBCbVxDaIXYMFx/MTBjcsP8mCUQSIMeH2tiK1S29LRHEjE1huDj2sa0njqpxkNtqItZeU//drOji9/7YF4GE5X88pwYrENXjbLjXEgDuTZ46rQ8t4/KCd0IbpWvAG4eMmP1JKkKrV0OIBk0waxRgsW8s9VBkPzEOOCu5mxqkGUewK84mBQmh7XzQCR/OPfKv1qev7aaRQUYIK0ak7LP8jPVTtYeER1Iu+N3GMQjIkSiCTY1Bf2nRmZUBD3DYBsYSItjl+AfpEewRip1iCj2AOcDyYoTZMHk3m5jKZweiDXZws+MeSw1zCP9MWv0tJeL83VblmOFJJXdoAYA2065V4tlMCWd9sZ3xSoOigyxwBoSSVD6vdd7KBJQ9r1OVTzoTc1FmG5S1oCxNQh83W5C4dQfkD764SnN3DbHa4KfLkcpJMur6SOPW2uAFIGYNXl+p+J9jsPjkaRoLEtmLYzdyufT/ojMMlbmtQHz8yKuSXmb7tRZSxXZjzZTVM0+CSJtT66Jl4r27nWuOqbFco6sHPytmZBnFrfzVwmFeHe432tM6KUugaeJ2U4H0UHNrNW7O4NTDY5GIruds9B4GiSmgbqkffGFGUUYJhLpnAfD4KlOEH4NLBWBll/gr4ccBPi1fE3myS6Pq/yqTGtLXUxKRNGPrlkc1tZtiUaY8bkurBjfHQfssAxkCMh4f8p1ScNyT9YRlqno5Sf2qa8qQam3Cbl81gqxw2t+H3MjnV6tLdZqoTzD+ciE9tJPCRDgBBP0ueELudSa7s/11/5DLcBxfGgj2UbZ93RPkZaJiRMt2L3smcKzDtI6gCkr1G1Mh92GacFA5ZcnM1285sgA/npWw3DvxjdT651VGhsHuOCQrbKozIvYYY08gmS4gwq1/OKi5HYRdkjiBin4LAg9k+h3hSPDji12Bwacq3Ro525Yb40g3OEtwyiJ+/kwZUB9nvcMfuAY8l6NjIS6Fy4J2ZNU6O2c6iWYHltErj5+h4nQLor5raz3r1K2m7DgLAuFmSWFZWYW1e7xMqC2H76xIxzaxl3gldUwbG7Izh6fq3sUV2rDtEpOjccwZ4EMaWgFxx4Anvg67E3pTjvureTLIz7idjh3LpDIDwfBh7rok3Ke8pJK7sdA2fWS3EKhuK3VMoj0guXyrergBX/RwvPNA1xIdrq2SiFPZ6QxfGedgAGZazxlY/gJ0yHU4qQEiPlgXnaylIA5PLNwvULhtbLxQ8ZRVjS4tcQeyEiaee5o9Vz8AQqmPTrz5HOa/Dq2nA5E8edCNeq+4MmgdNY1XA3tw5hDPgJ/raEG1+rU6xc+izdudAIOFVsExgwdTTl3jV4Xp1j8LlFCw5foGK8nmzRxE34O7gAo7HTqXdaphcAk+UEHWC/biWBjjJ+kf4NY3zsoiaKpJMnAMwd0cPUFI8mcQTaD2DI/32KUkIUBPQ52D4bMYU02huiGIJjTcRYwgtWsBOedhvFzIlLNF5m2Vn+wO8K1OcHBp2Tt5gxhIboacp9CRBJNoBLkBNJiGYnZ8X0P4qzq+Ic93DejR5Z8N2xgJbjjg8a0Y1QZ9TDUiz3klGqiXxSHPMCZDpJYxQYEWKSrh6LOoEQ0KQ0vh6afEacpPVjllmcy11syNIgFwPF52MzPXp7Cbh3fP+uHX/2dPZ8qFnxUSbk136Q5DHAlCBKifL0xAsE2bSjkPUoqOzZAnamQqTfWLTAR+UN3UUH0eDEQOfAJnRNxus9uUjMZ++Au94+msE5Ww3vwKcIJ4TU+xspvFRIN5fUiGeFTaGKE3rnEWVhPc+XBlZhEBDBUb/xCa4ktkseMT4VLzheLcvIkKRwkZBSajH3vfjQF3iGDuMPDj4PFqgcOaeKchE37SQLYDXxqRPnv1cqxsCLH/Qpv1g+d5f5Jk9rwnlsAjlgEUtkIyp8SqBOJpgy8RW5hpgFanlz8c+uZzJYYabn0P2LAsRfaLpJt1jwh+hlYABqx8C0+M4Hw9Stb9oqd2lNKpDDltEeKX/jpU9mIY7btaOuKLZK2DJjIODdNCYemp4sxAyLhz0WRMebO1DAg6Vr8+ZQqvCUhnlEsd/2GEhz86GShGX4sZKAmAvV1dbRrh+LpBLPs5oTWjYRs/V40UWyF9kfZdM3hSdAdEuVUHiSiX/5REnfa0XCtnMVGx7T+SSazESpx7uOClC3bXZWQzfrkq54Sa4SOkOmx4Jz2jbiWL1s1SpwqGRZg0z4ZMEh30q0qw8IOaR+KjyF3ZgK0xAT+/1wnErUfbvdef3QpNDpj2DCDnWir+akA7frKyXLTNbImWf9eyWWO07JsEMouPQMUtogthcFOIy7VLplV5uTUGFF9n5bJJWa9JS7tnYG/OoFGus2vnYlp10nYX+5W04sjxg5cjojh+myVgnUCSQiihwxMwx7WrggCL67MT3biAi6v3E5W1cMiiVkZ4Dbjp+aA4nWs5g5BeI7YgCKwGPUT/AXILVQ3PjAEvpHDfbZi10VSmBHGo4PpKqxP2dY866Zz/X1c9XOPQRlDytVhiUhuHZn6gc3lX3hfgejN9iQwoLd/lo6ovAHxY+Xqy5sP2O2qavc14WX/g6FbwxwyVegMfgU7XbA5ucq7g3JPc1eKYldEYcV54EjgDrquIw1hifZ5Ss8Gmn0qcCOSEt7P7/uGpO2ffpe8bIt6bpCrvusD2gc8cJAHZrsHu9YZZXxCa+QC5mESbaFhT6WPZJyz/aNqeue1jtZrhJ9RwUWUp2lQEiWSJgLIByhsHJhxFfIVKjk/jvWiiXY1/InlT6usO8Ch9/86YNNB1121xg/N/l1YPNs4oS+27Lu14J79IHfvgxCfP+7uI1nBIgpqW6FP24Oh6XvbiYUkyWetkOsBhgoOboDiPR+kG0jNnqAoGlM6syf81HegTpyK3hxxGBED8Ln1Jv2meSxdniRFI4eaKFYt2IRwjXvh7qQewJohHNTmgO3BOylgA7D8rZFuolldXcSxw6J568SjOoK5lovD2QtzN1+NlvhJu8KMIQE+aN4JpJcrBJJ6rdUTs0Z9bdjMbujMCii+oLlzVs5jRK6kUV7XZPgGOTJRXyOfJJTAChj+JBPctf2Nink7kU6GPOKFbydmvGVfdmk1xY9hfNxIjVSPqqBVZWWZrStuVMUZ3jGVpbMVxst2Davapu2d5M6sZ3D74F++T1dNoO4Vt2b+5mmV0GC090tYaCgFUhFwftIx/jZvm5xEG8AVYTWHQW6ghsVbAt3+aiPokNPIiDlsTsqWcwPjqx48iO4dBMGYBAvUJls60KmCTlO3/Tam83DSpcMP8j+Gl4CiXFj8NZRMSScr37N5SXHvKT4AlzvQ1n+uD/67FVE+I4jLs1fXTrPKqdaBfETWXAecRYYyMyoesLqAfLrFxmf/ddKW170vzKY32JLFM/gO0huNNuCChOhdP3g1fyubNGaNb57J/JzLYMXjTstokEdcHr6XZWWJ5/YetjSbg6daeUx8tCtULI4y7Yvqj+dRQ0dG8VBYgwPMALtj/d/wwayeXkMPl5Cfmuu7U5CPJjiFuImy0TuRFDSZu/Qu+05wg/dxngKqMo6Z00Ihjsx+L2L+AfOeHRXzmizTSFOpL5r8lavYXpl3fyb5VsEz12669BuNSur8yn4hOcFUAuTcXGC/dFD0yZp8ndebC8NInPqWSz5xeLTfk0ZQ259JXGgPe0brRsEffdfYylo8Y/aj+r73lHPpsR+yIWGwXtbdsE4LVhuDy40x/Tm1VdrITj/6l9Qj9Diz/tvBZzP/7+d7fYK/npdhF0sujV49gzly3HlUaMcHygf7bMb9bLazAp4Aufy7ncty3kDyXh0gBvoal1m/sNYW9bKyyQaIVxPjxjkzkooixL5EN/kfoXy9m+jdzOabdV8AuuDQh3lFNeHuAbJeFUcIXnlc7UXkPTvxSJRh2mS2UP5IpjybB7hso7g0NEofBG6rmk4kOD7suP41JWDsYDzVaPcNTd4M6KoxAESWXzc333febhHgC4hXAl6DXCPBVhvdznjgEIwE6VgICEoX+YQdzO9cf5tRMWMiPWWXnezJv5h+HlfEELhGb+jUQJA+8E1KkNznfb0zsxg2zonAe/QOKiVFOq1Tvcd3FsYrasmHpioTLmixU4RsrF3RtUHkZ45Y00AjDHV+kDno0Qj+meNvdKo20ka6dtTOAiJ6ST2+yQmf3ynaBil3gE4cW1iwu/VKUgrOc0uPjiOPSIS1UlJCeCRYty8yqEWkYhyo5uYcXcJLTQRvKEScdahVDWZBmq4TYABYFkIYDTDwJgHaGo0c0ixSX/81qi5WtMf8vi2lsRYLJwoAEV4vucdkQLcYk35KBGmJAIXpXwMYAODZw+AwCSGO+0a4RORnOSKn67hFZ0g5mw7pYceIuiKDwJnWtbZB6J0GBgjLe6lrurkDs7wwub+BhtrJ3/E6CZ8sOLBcsNX5gPlckiFx7glTgdkUGu42DMPXRCrYFFs3dS2/eTbhO24HlM495fMc8BGUAoce8nOSvbLMqQ1GhUXT3VyG7GRkSCHkZ8Ykqie15YG2MqIogxcCFx5gob7EdZckakiZg2e4z2YUjF3eGvIbemQgZdKH1bjixdWLfw5x8Qu/T8KJTj/WUv9MVflBJt55OPQnxB45AbXd2Uqev4JGi69Rk+tTtP8KLgMTTH9Kg5bppLEtb+ZQYE7TVxbovTgtLCCnMv3W/CE7KFJHtJedgo4nKpK4SzMVyhqTPMbn1kjIw9CyhGK6tUgEOGNUxcK7ezRyHi0OMy5mdQVOX2oZkL7OMbdnbzxB2PwRs9fP4J7DYZjdsjpINopxhvsYtQyKDNGliQ/QQFu7B7goqD0IXZBJ8SetoJUtI0e5wLjNwaDZAwWG57hWjv3LF+cM6eUMfZhOYDcVJz/KAVnhVxgnYX3uuPq+gF/GmfkuVlfRnP/u/i4S0PebZlXMzJnh8GGKcS1Sc8ai4xapaq6M6S4OthkGjObMFkoNQAOzHdD72tpRlo9s/sLBm04oOwJgIW/1Yf7PkHZmay5E1Cr6ptFmltOfU2ky9JpxB5QrZ2TC7LZOlOFJY6ms4hEffWgjpYWWT0o7dtRrZvcZ0NcvSFRIESqcw9S68JALe0G4g6sYEr09a59MvaDgceVzQvn8iT7ZLE35ITjwbgwp4WEkX1v8FRRHQHLfaWBM1FCaZ6uuwA5aVFo2VyaDjvkiIzepHanhjhA8ANGHuNqFqzEkuPYIQF+nph1wRoEgy6zLMfozwpDap5zChwK1VXJ+Cwx3UzxHIyww5060Y/oSkUBBBSL3SFeUXzwXRdNH7m+Hv5pO+tvjMO5eXe9dTTAX6eoOutpCNGZS9cGcitONPh45vuUq6fcu7xTlW+2O+VEquDiw4r7FjUD3ZY0bLDipqtGO2Cv3vPS8tcocnXtM2FyQf5nhl+LCot4zpNxYKSGrJVpXFj88BstjVK4bF5JM2zLAcrtOCCDH6uh5rzWDXlWEc+eAtTXh0BXuSUKvaQgmnADqAM7uIq21scOtJ8lmndlFBO5LxcS1fJaFSG5lPNX8KsFQAwvaG63cYhYMwoIu+I9raeRnqS5dvpDY1TSKPo2XVuMpFHmVMkcO1J7Gtsr99lONszPJFgMOf0qVTDBdE+GoY/RD7/wafSs4j6ULNhGDw91LEGsTYdq2QYwYLHDa7gVBCR3cvwle7FiuuVIpXW4AK8N1lXWu4ZwLXMI0QsNuHkdJcf1iHECTCgdma3S/ZOJ/W/lYnSw0oJf1/S8MJSLuntlAECCh+72LPSN/4AoBP6S3ShONU3/xfSYD67ShiU6609/gKEi4rEvb5OiZHghGKiyRAzGJOpIF027hxiX5CuQGFWY99Vw9xnV5YdLQ1GkyU01ew3S99t71rlJI3OP0/6LdKY9RgTgr3RkyuqpICwL8TKZl/oKODGA7dA7yUMAh7zBNJlChgEkybrcwgkOeDfkDhu6Wnx0nv950FOjNwNBgKJDmShVzHArdx57guajDqMM2rxXB+qtplif4hMjp66elFgumYdcHCsZ8XE3e+2YgC1sPhEVgPwY5S/bo9Rgv6pt6li4Wes6y3Rh270KMDvrzNxfZXTAmiC7d753mqiaRSTtOLOpLy3l8e0OqNqmOcvlV8RUPwaaSoUO2pkay1+n8XzURRZxVDkou1+mkw1rUXttf16bdB4QXHEPT5+eHrRo5h+ciV+Q998RSKbM5CtUvDp7Wf0DhjYNGSirqq7DQYrMfp60VM/n99kQEBSpXWLiUjlDE1+bUE6zVvtH2EPG3shYh6oJ10esJZyaoWLx3h7yyyrAME73tMg0l9DiZiR5UOdCIWBc/0iJrFjjp466bbw1h1gH8J+IihaaJcqRA/uZkc22nfMAPIe+t1K1g/cnukYcoN6Aa57g9Ws0iXD2qierjQKJS5DvHM3ZsscHHgpqpusa+Qj0fnVxqtLyXox8lnQylbavtJDkEGBW+GEwFoYlX9T4pqN7Jc3SXkvRPJ74nAL9EStRCjBoKhyRZIACt5jKYiJHwaUKJaTX/yIURZtlBbOexFms0d99+Di5hE2UkHfaJkuF5QjegsTQA3EQ/cJFr/xrDKwbsudEOy4tUdjb7xdEFFidFip8+s4IReVvYVDuUMkuyQicA6ugngvCCJCxwm6ifA8RThaQCfiM70D4/fqB3EKNQHcBSnS/WWLhUTh/Y5BCP9t7TWXJUlCN7Ja8hsTmpnPstwwXj/7UkZf67xVqCxHO6nL79Txag8kwyUtau8gyz0YYua9zfb+nlRPp7F+tbkfj2TyI5BU/osj8d5PBAGdl9oaT1qcnYzvOZuid4YJ4x/3j802AxR8dMdV8wlbPFPH+wlzDJ6ThAG7bMbMNLsz3uq0MWuiMqYnd7PdQKsSeOGC0IqFPLR/nF0FNRpSV0m888+Vf0XFBZaD4xKuNq0WepZWw47kJzVywMwb9WdwJ/mBRwm85PZYqnxOlPzRfVllm56DJlI6YGShWoIFlW2z4eEQkWXLGSymZHTcuqHo3oWXhNOZuAWwlNCpFilObyqcA/Gt3UKCbjIyBogR7LkR3wlswrmbo7kaE95Sp7sR/wbFBqualxZZK3sHcpQhvZZIAzek6cWFf4I1oiiPRUBJ5XJUPbwEi12OV3k9ZJ4jELASgelXkvl4U5Vc3sxhcDsYVxMXiuVBMddXAqcU7e62Wn+R1OqDUaC74UMmr94FgjVP+Z/396FUMfW0OBnZOc/kvHcjbfauNh7zSW1faa/g7JGWe+q5/7rUaYKQN9kYncb8YNo4i/sEDPeBQbC4eYy9GBphRQe5ADza987Rbybg28Y2ddRiAWjajiyHGzHsXE5XXWoZG8/geg5vITUNZ4SKuqoYHupS5iXMRizreF2a5U2EtnK6DchJgBP09dculh4ujWPKy8iO+mAp46mFBOhDg7Ro2GSVzSu2ORHoJ4Eow5/EkNDXUT8JxXVqAON08HiljOjd22wklpAM9TeNiZtGsViN/Kx+3tj9SFso4E+iOcSADS9iXFBXZVKPk7iygD7MLghyEdbDXUb+Z6YEL55Gjn7vSzAzrgagEIdS8/+S0dEF5VvsprT5wqJaxgugvj4wKH7xgVyfL8We8WQOtJtNLcrOD+nbAoGCJ87Yt0IBJz58nIBaLOjLneuB2mJV3bNj2c+1OnG5ubSfiGCHW9o/NWb3eh+U2VptJyjRjMx8DXTWCn4DvSeKSLHMoLBixD4+P4fy4C7t7ve/pVHDEVTrogSu/tmSvl1VU8hCs1aK8yWLFKHDxo2pTdYd19KEtQD1xo9OXzHRoRRj1ik63sXmI3OR+ybXuD1awGMEfRGm2m6KUORWkoYqqvCy98W0VcN7pyjBHg/dZt86WC2t5+gVLBsYtFDVki/GjnlzMxgbi+aszjJOg43loUiUxSaNPPQiQfC5RKd3slAPcVUohz9Gv3OwvTAjTOHTEi0EA95vcug4xB9X/NSq3dad7Pki52f6o+LB4Fut/QSMXTyYejfnViw13u1SC9z8uCTx5kYxJ/8V0CM68ST3ZFo3HZ3C47PAmZvszLtUWJInFQ9U+1OTrlhEi1OCLg9CFkjeHH5r2QAc6TpOBPuj25NSwClIbeDRWn911YpBsOATSnVOeSBpolZwmV687eGmvBU1E0rU1LkFvq0yRRo1Bfun05usQ2aLQSbiECGufKII3rK0HlfdcZUJNFABDMULLWEqUAeadz1rMCf0O+vRKAj4njZrRUq/5oKpAVFrHsp3Eo8OaQEqA5dbq5wgMJzK09aU4QZ/RiYH6ZfO41tgfBz6M9EFAyUlMlz4+UQtUHbDsu8DCB3SCKzbRRghPee5ggABspMntqw3cyev/elHEdeos1J8mjsP5UNugY8JltO95d56yaa+czYHZ+agXND1IzQKvUIcOLbN2wA6ZUP7NKMuRCYzlKCnjmFhpOVQhsUFjK2yQfYA7DV0bfvzBsnkT6q3PFZgjz0JPcjU8hZG427FDQfIvwe1BN/EEE2AJTaE600tpmMaWISI8SibqjNVEJ5A0i3XQPsxrniLyHcM+aHkncPCfOV7a0JM/IcYpTCc5/mD+vpIGyIOaU08BoSyTlMUFaKOEq2pSdpuQtkjyiUUBU9gk0UtXgUIn+/eaagjaOSM/SQ0K32GT4w6CflQknCSO+55c6io8ZO2InuG0s0adKVFAnXWnHTaaJslKYGCvZhF1mk64uMx794EEJ/fNEM9Or57VNeWUwaxjyf0kfKGGesfs92d5VA/zDicN5K0oIUBA1NFsgS6mMPXjWt2l5vAA++SckpX8sWVoW9ssPAky/4omwuXZCQ/o0TXIWkFRXhoSxPObLK0ETiTLFio+Y1MzQxlmmanQSWROuoOBEoGcwpc0qyyubzv7HFTIsIKzXUG2pR+5PxIbC7VLJct0ByRJ4zO41x6f1G/t1bZOaFRVFOvyyfVkH1YpFPoLC1dR8wbZ0+W+NrrNte3hujEdfKTTQT879iV8RcyQ44rQNihPcKpTBiO1qWmZQCIASmEl5CyeB12LoBx0jTw5Yr+PeQUhgE1mQS66Q1CltvKoQh7M8VMvfQ9dilKEtLJEmrjd8qhHHnqEb+u5wOL05cyP4uWXVAx8MBZ/ryAxcQophnAmYBhX+GiRlYt1+a5TS4PRXFpQhxbMryf0hdtB2Zf2ntxLGpQAhcVtl+1h7oECIlBxyL8SNGCCU56zfYeXXwCj6rvIqJG/Bgn1yqA+HH1Lw9VSPhqlLmq8z6+kVMG/jRuheSd2XKy8aRXy3E5uVL/qYrShcHfuHm2T3K0l8jkdnPxy1ghAamx03Qyuou3b0iCzdZcaIhAXgXEv7ECiIq8de/Z78NEbjQRjnNvbUE7jhg1/WpS03K7aUp4S1FYwHILexu4El5MvrpMsQmTYyvbE0vz5ALJzcNdDpIftFlKf6pdTXOn3NVWlp/xq8bP0HEeTx2GFHCZY3/KYQ+Q8clIHW2rsYnxMhcDlB63ULIh6dBSsC++g1gn5EEwlyHvZKhNRJNDXWvqLghMci71m5QuzCtRZJf4EIJxFC7YTj8OpngEj0MFJGjlc7sTLeieg4hIhZDqqs87FUOufrr1EmudfRQXm9uC7zIK61mg+u+q9W49EryOf/jeW4ZRBeNej0J4slLMWvmvSYlkSmPvqqNaVmmGhYBYzJsDQClF9hfbireYFsxTbSLjWMJqnGxn88jEITDYx7eEsW1IGdsRMXwDLljxty2z5OdHINwxGC2Y6JbI3AataglNh6KgkpPZDv1xbTOGTb5B3N5k6SRBx6Jsdvz03yrHQSrD5LUi9vNPWt2OxnCI0Yga713Z2YOBPwrv5j38ma/RZQW/Lkg8MQhoiIBEVnXrvSnklVaP06BH4eqn0R2LjuTGeJto3A6wKxeK/Ay7la/mG5Jj8M+B52/h9WNKjGvViSacPUuFHFVdfDJzTXBFJbQTTvlpcqT22twpUpgYgb3mivE3oi56KoEzZCzpYrva/SSBqxPE5daAD9MQtWxBs8Q7xxqJizuWl4QHJOEa7znS5A2nJVOU2tsq2uItfW+H/MNVlsNslRDpLG3QDu2M1+lyg+LwZ6SGzJcHfUGo3yL4UaZ+bXo/YsImb9HuxPy62siVuqGcEbgvK1d3YN2sjYuRYbMFTQxIwI9x7NrKw+Go6YiWt2QXFzIC/Ixk3der5OzpGorsQ9thEgckr4fhthA4XCj0Mjn857R4UWJTxRyKO0Y4A5QcKhzouof6DwN8keOwGTGu7tsz6YEsyOdFPtVzI5pXicJg4HRdTLfcxn9MdGBVrbYtGN2R/xJ9Zt3KyH5MVDA8slEg5ST066HnFibEjoeZKHe9kYfILedU0bqhNdKKoPX/+oSdBiO8aWq9mSMQH5o4RmDKADXubKSiDFhx94fxbPiv59bIxNAjVQt6CKts2L/rBMtxQHfmbxU3O8S/mlJo3ScXG7O9F6GW4MXkIYP+Wv/h366HJO2/prGxhEpZ53FtjhgRAZJl8hcih5umovBC2NSw+7528IeFzkC8fmcBs26ZwOibOICtroMcXgqkxKsvAE8C9AYTmpsLVOxLdl4aJ0uok8dgR1rVm6IDhpg9yjsB17UxeDPOOJLxKHZx7azXGznQoGbiA2zuTynLhlUAi0o+AF25U+BwjhBexnwXCposT3Oc0kH6yAV0OoqhImTl4IKjN607TLRKp0o7b3CUYf1LdOpiCUVwLagzvpoHR2oaeQBMvwhEohhBn9hvDDTZRxu6ouBYuXncv+CnX0YPAIIF3UO6ybAmKaBGT8eK4GaP6A5QhxHxpti9SEVvlt9u7zkWnP03IDK6GdKmfUxz7w5WxLCifuBSh4HwV9yHXzk4I/sqFcjn+ucePAx6LWA3HcR4OgGMWMUClAIHinqL6JYcZmQY+ECSFr3TyeEAjyQogS6hB/xckxq50e+K6sZK0Hp42RdXLT1Oq+0YBQlpswyD2i7BBnOhBL5TK06D4WkZGqEUZnYGJcmY/RX1ul5oPf2DJuwOLXhHwQH8El1qzKNTrGSI1G9Euwi20FJ58Wisq1qlhae853TgZBJFmJrxlNAzvTCQrpqKWJkrkuD33rVUskE3Cn2ULhHvaC5WqJPSiEbQHQ6o2mVqgxpX7ObAsN7j+2LIQ/9KzOIjtfDODKjP0RpQne4uou0m/ZZIn2q3GTXvuFsUwhrhJQtN49VZ9SsZawoMMITvwkocViYl8V7M+D+n9GOuYXDh9/IdMGQN+FOmke8QLhH4ORhtQ+skjto763+yFMi4iUwHEtmVnkGr75C2pamVttoc9P7qP07apofSXClCZzO9MM7aHC/oyhW9dEBPbZkXqqzxRv+yj7qHkJAU7Z6snHM8fhuafwH0EnIaFMhV9ekGVl7fQQuRiG4dCQBhF7LlTRjzKPzszwbtjOG0f+o4Cm4jcPv6YwUh/jUW65Gpdeq3B036yXuDNt8jDtGcmmNKlscMPRdQkuoz5YSEOAeKS+VgFfPdmPP1QnZblsZIfqJJwV/gFx/5M8rGpeHUiE5IeghB21lHVT1Wj07e4xea6oPCykA8eo6ggyxY7TEvjyKi04+wjTvNjg8ii/qQJj5uiNp3Cs0NZJHnt5mKNDLdm2sldqetilsH1m1FTICaKMN8De0cnG9KwkUjMLv8lyJ/zW+MMP9VV3/O+0lRXSQo+No9fqEuPcW7diVGu9AkstVIMHQH5CkjqjrmsWKE5Oae6hg6340UfgJ8OOh9WsXlk+z4NNEAx/bM/iTwnfiiEjwpgS1n/IBawo4ZiEdvUesjUhIsN4uWNPVzKB3A3vzWeu0DLTv9HwycxlofpPQ0VTOFqIl6wzyuXKsRZepq9+BQxFJnSgbKPSQo3d51J26/bPiiMsSg/AJx6U85K/dG2cLot9Tm6I2rEsc5QEDvLHoZgtKxTX3g7dL56HwNRVg+rpqwJdNjrC/AXPNEJ2RNwGTzl0IjhpiQi9DNNmSjEABHZgVdL1kJlQHF0cey6ILqXjXrxsVWE+ipIwrOzTZrCRXMKI1AKVIk9qYBbXUPxp2XiRJYP/P8vPdWqqD6Bdkkv0wacQsKhBJ5LQ+aIRMAXmMYcL9nW2b+uwnz3lyjZwV37hJ5GYZAcRE0Vai8IkVv2zqDvk8ZrRn5Oeg3poi8K/VTI8XunxNNi+TQc/pQ/wmJOdB7xbILiR0xaWhuA6ozX7syOViGrxAgbr5qoM4kd5RpK0MaGSC4tof2Er2oNCgPEIZO+vyk9p/crP6sN67dD7WYAMf5sEGcZN79M+HeHB+yej+HHoRVMHl1/BV4eQ9JOrAwwq8CPn6QlALeqs5ikgd+21HndXCkQaK9Efvi6SCa8/PyKuDwFzDsdVjEbdTZvCX6efCGXXSFnkgXM7swZoKmH4v32HivlJiW/NT68RSFfTjvEb+2Ko0oB96RI8cNxriVtCMpoW7YTAZSw/m4aiZMQdIAVUBWbaZqOiRhYoZdBfkqXk5eP0QdU3BbQsFGDcd/kW72+OjyuM4wLWRLTWYnnYyYPNZNb76FqGHfQ3Rxi5S1eN/QIo8S/8S0U3Ip2xufGjp8SkFkVqVQa6h7n5a4enGAnUgrVwd2zseX687UVeo4mktZpNnUu5KMfNTGcKy65Dz+houaAJFUTJTFU4SxmDtMLy9Y5FQobnXqVa0/c+1SHxas4afWC/dxDzIwAp+Spg1z/EmFoze6Jxoc0zRIzw1Bf7WDDlA8v7FbWHf9WB58sQiDfJ10Qrp60mDYkb9is5p9cWyR8wSOerVIRhRUwK5oKlEePJvWdsFfHr3zkHMHGrM9Ujc/qFoaMD0/DbU8hfz3zpWuz+36xjk5vk+F2tRBmEt64YtFt/t4LO2m0rw3/cY775Il0i9djmy7sl0AeeDiqgwC76a2uU0LJMd/geyG3m5S2sQNa0Ugt1GI9eqTXMJnCyCuJfFy+N9OhWDCrf5+8Dx6srCIA8eox9qRN1eIvH9o12gwfhx6vCIO5yXGOwfp8bZHl3FS+n6lQaMqeT5XFGCy+WVSTQgfE9cs9ZNjZLP+oLokr6xfjHvMBun+5rLwaymDGpEl1Z0clPqczymgNXsgLxYfowwrlaQSbuFc4OUN4XUGZ04pMRVfMlTQfNNlWkVNkkVt6s460MxbQMVU7kLNmlwJub4BSVsdLWDaL9cu3ljFEVi+GHuTQernnu3O04wZdaaYdykf4iZvIGwgkPA4be1Ptuh88/1IUAiO0BB0UBwRaA6Yj0Sf2T4ku/wlgBLE4Kb8zTvOQwqEdhTdSe1xh9XCTg7aTeoG6LBrG0o/3VRLuG0JDhP+sxwQ0rbb8InD5e2o5K1ZtmyHQbl+3NJuXXGCg54pT3dTk7uW9X8xUlfIXbSS21PZQHQnMzSDKiSuY/taGff54DL59gHCkLAPhmyii7zaI4dBtUmzsBCLLPbPnqDJIDRQnvY14fqmMWf0F6ZBqqVboWPycJcvH+wF5qVLaOfUnWg1BHbznGNQnfx4WHxIBL41Re5Z7xyZhUg2DtTbFRPMq4QcFQ4KrwoPH7PBAPoxNZncDACXMaAORxPew/jbOlsORQwCZFJzPu3Tj89xfw2y+KnjKaVDaY57V3G0gYmyw+9d0wIS5olBNhnoyGvjIct0ofecuyuP7eBN5tymgyZVxP71zJaqQrHaLhtyigSgxzw9JGH4gZXfNRX9sJW/gWGJAzbVu7w/FS94zQ6k/um/z3nOdJXhFoUIigg04bjYrYDSAIbir8c2iktyim4iF8nTmVyk+JSGqAPRSGUNCupy3ZWA03t3b5u5+ESY0CqQgb07+DNQ1zPMZUW6DYe+uKUUqt3REeKuLHIj4K5xcTyUbGInYv+nOgs29bEdEpjrzOT4YhDFl59g5C6jkyLgJxfxZEYWbABW0EAs4QuIWl+THo49PEhcYD1nWjk7HUpsG0p7fBy9EmJt7m5uW+YHoAdOFtdmUyl/PuFsZeH0TRXHfr5b9qtv4jSeLcZCYAZe2Og7CxwwxkhdXiO33Q/k5tFpKknvKLoZD9/g42bzzQ+Q0/3Uz9bBNYrJwA4Pjm91QR5KhGgr4lgnEnFVZC+5OO7Ag/WTXp1n2pbqL0w6bIzQWW18u+TlT3Npd44Ke12cXtLreBgGluHD7zSajw1pcFzLoEvxXtpxPd1oNKCked3no9h/Jsx3at2sI1X91hm9ZzyMi3W4EprcZITVtNry7kHVriynxmJthPt0wYWdmZ4sZlH21iSEZM/sTo43ent8q4i2jH311Wbow+6vy3DrvcRvCZCCdVkyBcYME/S7Rgfu+oXNygly6jyw708Af7NGKzs//PFmPF7krxQ70W1EsD5Yc8/qqsymjN+tUJfgyRxX+uHuGD8nSmrpyF0FEXZQi7RRzNQfDvWL3bhItejS+CllqUHVrElTER9onJei1lDUqEh6LvPDvWwdcEb+8T+o4JIo3g/Pk+N9WPQlPjyIY5Z/bh7apGJUsyIC7WvJYf8d4k9toB1fYRls1qFU/FE4BzvzJ68sdReIVKo+jeLAyCs0ZAq6yYbyR/m1VlqXlS54/ml9VElDwgeY5Hv0u8ngJM5AJvQIrmmLLCVAk9MdSB/y4UXi9rbgh0DSmPueZwXPSp18mLfTUCJ+DawJ3YaakKdNKFXN6EWNnZyQKnc5n69tj6QkSXXl2yDS2pHEiqbEXhLuJ5qO52Ivktq+/yKddJXtsuwaYQFrqfuA71XqVxBfsXyIQXk0mGrgE8fWsdJ+P2lwHcilTuYbKSzPFWTB/d5Hs8hDazvFgMk3j/kAol/WBkxNn2xK6S3KPqJ+TOUkBA5LPDGL5btxWFRI5jsI/PX+JXu7uKgpmgPAxmA/mmaZdMvn4iGUz7kG/6lSlTFyQ0ZQg+FDd8EZd/ZOB+TlgtRHvSJY1J9/sSjrRKgJez4e/Ctt/1jTX+zY3SyYWuBYIz8YYPRtJmGHEuMIdUed7LUs6aXxWP4k5Wqx72GJeXm/+xb09TuwqWNNjtwwVC2JqzARXEXenY2186nCVTIbh2JcssAh0mFQ/DsN69D/xHkZg1tBuTauqNULhUqrBXTrbeXEyge7o/jMQj+rRcTq68zvWizCfZ+IsGAOviubQ6ajdGE935Ro4iEWVFpbpkOy8EO8Uruz/APcmh7Tqc33Akvnhs3clGVSNNJqa5WydBtfBATB1u+vUnzsz8mH0nTIDyEroohsvbdzYqF89JMzkF6Wwn0yKoK8nBFWnmte+OgvZq5j2+2bHsfJ8znIP74Vkk/JWPxLAHhKdDrQlBFQxHLTnBU74Hl3O5Z7tiCNAdrEdw5eEFCo67BGx1sHrnv0m0a2XpmpjQaER1Q14wqgFiTz1j+xJC7efxvy03gxchqAVId8ndYFn6RTIQRNPjmRKglJpZPRMsFMyaK0mVU+uA2OmOb8dnhn3iBEmlhohcGdplyGzQNgmE0TUBlxfNxcJI0c5oKbhyq4zCM4Fw8xn6f/OkoEx/o41hGyC1vX16Wo43pFN5AsFOFybnknoNF3ASNKzSOkfKDGhN98V3hxY8LWgEQtYRr/hP5nt0cIQqlS+KDcWW5ZDv8f1tACPXEKG/OUtKBEzkGXRfgBfnJRqH/g8IddD35Xy5/UgDZD4WsRgHwj5qoDIoGI+dVPkanzMpARuWIyXjWQG0Kts6gABt8AWeJpeeDiJj8s77xsV7oL6RpQBuOq+ouj1DUJS/HGyxvuea08bvnd4PjOxe3ihNhPf5xa6lqjKb5fjL4Q5nDC675nAJbKWEJpphkGdNcCLxBoCZGaWJdV9oPL3tyr98jiCac1zbkLiZ5XipaqifnO11zdBpDfEa5GwcWueiBUp6IjOQqWVvZWE0tCJVDJG7Bgsgqdyfrpt5C7X+3qHTbJLmK4CHLl4ejEWq2HCB0mBA6Qxi5eVsoYdHFs3rMWpx1y3g9p5qR0LRvENv9ZYPEzCWQBinErcOt1pf1sfWK3vVKxwZKEjIBS0L2YLCf4UdgUXUh+wNjwLhgOsCrmCG3K3pSG65FsXmD8QRzwxDp0CwUts17aubj61tVYdcEZQxEMtWY0wNyPaZq7vb5FuWGOqq1TxwU77QSRH7RTK9IBakCm6DDryFAM9koeQVZLO4ux1vx07QGH6GntWg1REjSQ0kJYUX91KB5eHx2+89n7Ms6dhMyb4C3t9SftH0hV7JJNfs1P+/vPsxjiGyHfmnSKU4+O41FvvcHrpyhJ7iXbVx5SrNoSfq0Qv/+qiViK+xvfGlfRqNMIQCWz8mAq9pGIagcqduIMJdBkxIoTtD0U0eRoSLAUo3kx37uXCWi3SqFfS/vgbbUdS46XlHtO29IEW+YMmW9nAHs1j8B6K1O9i6YrTaoGr1ZGkjp/NZEIwMW+H/Py2u4cxFnDaQbD2nXj7NAAV3SQa7Zs/OefzZ0Zq4nlz3uHRcNkDdpyEARETjwjHiKnc1u8oiN3BWITh287Yxfxlhs4m1PJcMDv2H+pJOPhVcLxeKJyZCF+XmwuBtQ7Z3Vu3eexI6xdkwYXnVM+w+N2PG47pnE4mNjl1CEhF7c9JekL9FP/eZSVurR2S0EqCcUnvCgNWaVB2EC+iaQVDrG85ddZaOtdmgIsJc4eQm4FjDo5sPjNxSGy1HWDS2bGEx+xiRIHGJrTk2c22Asi0vMiW53tDfaeAYzLTleqqsSGoCGwZ2r54kGKOMHOA1Z+dPFMPtqIBl4jYr/XgByLlyNYYfijoC1D6o0rBI0mJilnVYhlaHjdvreDv1O4ywFvPRxax6+P4ovwhlO4uDxVNE4S8lwRb0KvrB3fEQEcAbIuhccf8vsgiUi9/Fq0ana2VI4i1YTWOiwLztcYK8/Yc3amrbpgpqCxGuC1HcqthfaDpdjZT+tGNHH97q9rK9Wk5evCvvhpsRUjcKnfo4uWqCkdW8a0dQwAoM2dY7tRt34R2FSge4GY+RK6S/Pjh5LxdcfmGC+F4SKLndueB7bKsBttnA7sXA36rGN8jwFnF/4qSJActRhmoujpy1mCFgsgDv1BxAflfZdH7Uqc7o1ioQlfB4RwlwX3R/FUT0XFq/tepV9zE5BTTRTSmF/TSCM2gisf8CfXcNV9ojftYeSU1yEq1a0PZwpIrgsAzajlzQxdEwxdH30GryvMc0CWXjouZIDkUC1u4CnWQy1ohd+X0WO+N5Gzy7I9K9faVxKbldfCntC9MBbyEGKPYBP5zkI6hdJickciIu5Qb/g8On/WQ87O2m55DqgKcl85RJvk4At2ylf3y0lCVllb/GWoNOCiolne6WC+wLsz26vNg/jP/vcj1dfEYOmp3VX9btuT5b9nKi1ZsZO8uNv6Hf1EvajvI1TFZCnmVp1S7WbLqJE6gWXApOb/vOLT7MjznmbPJGL8Nt1h2+mM6Z+THeuAbrnPfA0KMqs9JmxVMDbZPLTMqjnMIqoc9STwHwXNZc3rhqyCzrgqM7i/dh2T9Y2R3nojKGizyX/RM8DmMYzqZD2A/r49sO6ifrTMkFRtyFvroDPhBrXGo+LJSv/i6YzBQBUzswRnXzua5/howPrZObzKLLtDhcfTkBnQWf5f1QVRP4vLjO7piPwrh5jbMsk8gc+kLsXVfNlw0zLh+/9DkrD1tFf5aupP86EEPpK+kH6D6Vi9JiZEE0CSgT3LGMDARES02uz+OIVRhg327p7Vi72G8xlvHG2VLLzcC4OYtFViZuPCzcTfOqAop8OZlOvLHrbra6uLOXyYC0lvx3aAKrucIm8bCrD/JjJAgV34nvzQqPyFNInSB1kydPUO/f39bfmW3dMmkGDiS3SetLfBmMHvreFsb+t6jVjcAXz234Rxt9NrJ2yQG64hYdz2YDx5tZSljQ4VMVwB4ymEOyAK7wAgm1KCOJPzotFuRtrkVijhswRHKffrjeFERsRmaPl5yU+/uJoMISuxRYP7aMemCYMwyUgmCW/sydplmorM7PKVQh7i5Jnh/HGseMWpGVVJ1/IcB6WQvMQvS/ijLvbEpMIX1KFm/mAp24UIJHPEPAWXkz8x4A7eh6fyb4OOI4YvNVa6c23GHfi9/LJUR79AmyWM410/ZTD8TUMQz+LculJqYAQd+qIvml7Y04VVpr1ltGLsWJopkQT/ukAcEK3jmoOKUeETxQ+rNbHtFNW26bTV6P/46CAsTNwQvWmCokJ8ElJHwDI6J8P+9gBu3cnv07CEm/VkAUcTfngxLMovWByl/vDzkUkffezcfWz7GSuzXWJf7EXh16Xp8SYY9RuQCntOkbu0zR3+ZFjWzJjYgr9L9LuCNVALSeAZgDSr6iDQiB3e+X26UtPHhcIqWTwH7nuCxmW8tpzrgfchkJ3KNDp9nAyMUxVkTqUtSeUpTATdSnyrSoBiLn/zp26gXbQZoEeXIAvJxdPKrDJKHgI+eiskxeG4t2XltJi//vPMK+Q/QjnUmBXGU7NF0Onni4kDEbpFWKaOcexmXOBx0sBu1usKAmCW4rrXu9ulW+4L4oR3Dqtwv0APNk+dn2tCWw7WWMY0iIjjfe4jgwZD4GCAQEPXNd2xjxxgfeX/rzBS9w0TTE+Cm0Fhh2YGxzXNqGnl1p+OPL0GaPEv72jJiXQ6+6Vm+hXDHJoV9ujE7ype4LLUOSV/j9//mdNVnyUflJUyBscz1NRXpIF6Whz+vd92Iok1F5lAKNGBy0CGau4fj1Bir346Y3bc+it4lVcD+4HndHyVSB7jBIHC+lmof1ByCVLMTg2epClg1bPTzRpHQ814BCErii18MokxcChDqFpqlwTMsuX8YglHHULLAUu+lhc73bdiJBArMJTtSF/cAFZzeqDgNd+Ar9G44E1q6H4h+DAfQxc7AHiGwNTTAlwC4yCgVw/J+pypi37/OlL+2C4ecYgY5F5MnqBqLe118SDfvLK+ambOav9MToGgTVf3lmCz+eAfk2q5zJsw7UNPTDucdru61jz0+LZ9TaEOxrqnkRAhX2mgQOjA3zmG8316299eZOwN2e2HCl4bByvHeF7XFw+LpGrRTOXLm5dUecB+Q/WBk38r/8dtvsfPD6JTkYhONrg/zc7mK+Mi8IFJPlFIZn0h2n47ewfEoyrBFpBjHPNfnq1T5m2MVdhniNlX+VjbwtiHC5JcG62dYs0ZwqG6Un+g+QSoF/1a1P+PlHwqQk921uSAkzn8PbrbD4fBnsu3kYHvTdN1QVuQeOo0HK0UCok2G9yxRuFuyW1bbccEba/44eTC3iq/P1BLtHsztnQsqGBabzlQpcs4ft20s2rTYphpcG8lFsbIuaooKW7k98tJb+zmOB/HeOP9TJIqxtbzj709fQvXVyqTj6wDY4hZmAQsFsnwh70WZiPYM7vtCNNBS2xjDE+7dGj4uUmyj5APnZbHNhILhuPclsKa8sS/g1TYJ+gaSSlwep98OVPfISxYxzsV/vKWJxI9LU4jw6PXtBanZ+8c5y8ufOxvZS3KV8JpRn34KpRmdIT7bGryj28yjTTeiD0AGb6u47impVlh277cTM460LfZnU1a8HKj8LeADMLAJA9jhsZEJcK0n9sBySsHxX9gJr+e6DMwnM1FgmToO1A7UNid6CNWmBA888py9tKFkG1ANKzRgmA0kpVbGu4zsPwTnbsXpbWXyRImViVwDkJww6I3BfV3Yo9lqnTLRQltZF4j86J/AOrvdN1cZdC9GQZUa8CjyvcfMxuWVqxF12hBRSY//dsnNUHjzm/KXjzXPomTsjERRMdZvjF3MTFLkAZN5oqyht0taRyuTa5v4JAGi+vwHIKbR1WuHwdsa93KbYHl08ij+PT0YSBHcgSVtIBn0/4GkPEiHXaqGaaqhTNhfvqPBlqw/Muub6kk31oIDAarODsahVWl8Bi/pRz6dbDi5AbuKB9oP3ILBrUEo24+NEIrvCTD7jLFeiGz1X5KHhTKpNCqbL7BcWHqC63zCE7Jc5yoWqXxH3+HsrdBllXcYCr57Ujq+P3MtF9AkaOEfX4SkdZlaIy4Cs41ZuBZI3hTxufnqJvLf6zD0CQAKDKavfIgbuv0JvpJnfctBBbZQPsCelBmEqGEIIPnjEysdpb76aD2Xh7vULhrUIDAYniRRWoc87/p4+HYwh1iwXRv0odSTs+VLtYx0lBbB3axzzb2N3eM0WItEfaSNS4O39bKczp11r0rL5dQcuI14V2/NEJzFzD1oPktQGLsEaei6G8KR4csQdB6rynWeTMPq3DO6Q1aFo+N83alVEQga65Llk1r5xA6FXsTBh/yzZGLZRgtGb+LRfd68JpZfQE3web4jyxUsP60SSVDJTpAqQilW2Cc4L/nQa3cm5MSh6EFV+DcUCpAuReNTQaPFf5xutiZpOChlEY7q37hBpAdIhFALOd/TE8RCo7RMbkVpOedlBnSMEmgZ9pgU3PEWKDTRV8kd+cui6W4ChoIxxDJRTSsVMP0aZsG9uhckwmVbyRZfps9D9XiL7vg0LSZVqUkrVlegKgVxZX/Qv+KUBLeqm7wT9WaBIJIhw5hn7f/V2h7eopsyz60APGgRvj0IvsGLBmwy291tCTNhswEFEzUXYQYzsfE6gVmT67rcp9rOniM665+HuamGI1AmG+MareaunOkYgF9gpwpjL8dzbRrIiJtdsH7D5QW/UPO96U1G4AdCW7zvkdTwmAWOJ8bN+bbyoES9RzQdukY/3xNnwMTYkQXGuw8jU/U3fjXUt9OQMspCVXBsnsQsQldByh5UtkQlF5PVWEn7uvNaEbdgcAB8KPVNR7aNRP4X/JswVYCIuhyces819p+d5x/+af2sRYcFps/Vcwh9BILZlnQp3KPahgf8kLsT+ZAM7s4+XQ79+m4nhAr6UNM0jN/10OHCV4JLiGWhRc8Wy1f9t7VO4xFz5dXPkKHgvhOFBQZE+/x5pd7cSaRQw92o8u9/QhHvNdaAadWsny8TVBpGlUsKB9FKUNvuxdO4AVQDrfT9N/zrInlEtFz6Vb0Ku+N2axmKqAoWwv/KWA/AqtDGigPux076MJwiqXDQfE03nm07EBYCqFv7Llx/xEvDFvk3al/SqUcHYm9PLLLsWAHV0Ub3bNSADWVTSo+Rl8Xq//HEC5VuWU6C+x4Vf4hq3sUcBLEKcMR5u0SHKaYcpHpkbY+Qp0C2833GU5YDcWRJFyBk2cEMal5WGDhBU9BLrxoWUi8NSBtNDTXekgj0Z78DDYNBuwu4yt0mQEtnJuSgSzGPJDVZeNMe1CVPdictsJh91cMebTWllxWmbYlw+w0Nyt+OvOW0sH/5qa93v+NMxm/OWQUu0xYiJPQv6H4z/i+KGLvt/WZQ/+7TWLOUUEi6YCNl9Rma/94osPVTmAIHG2xvVCpA63bSmC2uQnaPNduFhFa6HOo2IT9eI0vNHnnQ/8EioIsTnuBJrC0T9J8mzuizApfk+aaFhsc1v9B7keMhTmTC7XnTvAGN1dpVnhTXDk24SzXSFs493G53mn137uOvF2aJtxbhjziuFxuHFQ4Sb5dJv5j6RjxYTGnmXvJrg/CIRZDr4fQeW94p4mLdmidrtqgt1OYhkjEIxS8i5FjBVDfJbFf5rejPTXugUvfBAH6/b72atp5E2g6f611Z4j45yvM0W3llforYyAYlerO5FfEu365RsheidkSnDbpwU4GOVeB0m7UPSVx5QXNv97FxmZnlmTq7zTOAhIMos5CIHSckngEVIvVo9tUhHLeKOFqlC9a/rSd72mOaqx90r5CwSaCwJpdfRu16V7RJpjAtPGt9CGqV7AmzQkWEpOq7PqB5LSjhNr/qbaFqGWUBKzChZpJWkbOH91OFO2HYg7ZmRsQyMap/LQMheVLA1Oc62FZhcEucdRjoJVfxL95euYHy7INdwRpTNB/+N7bWmZtXbNLvcHoLu26r495LAcqV+sWiNHDAv/xjsE2LkPJ1HHjJX+OSd0F3JP2SzKmXRWZCqEDnNNMJ8HwL/XmAweXHceO7CgZbwetxFglUiz8q6dr0Q99l1LjrNUbxB70lOtlZsNQSe0dQ+Y8ENBZw1j09MXrTpOaD94RhhH+LnRnk7r3gfEEAa/KArfU6UrSCitoOnTkUMuJ8SN1wuai+i9fpz/cfkJkaqZKx8NbhbpYxJM5Lh1CuiCTLCUPMWM8hgiAkIJINcU2uf4SHY6Qx+Ieva97+nYswGaUiinkFp6e4EpxGIpwbNltSagsKa4zktd+gxZfAkx9AOkkPTqFR/XmykfPKQaB8NVV3nIcazZlnX4mxdQGPe5AvUYyfAkN7NDsU8aNG6Cm0D9Cpn1OBmjiJobaA0eieOd8v+ZPTkn8wLH7ovfLFkRDTSvEhVtv0c7FQGSEr9ywZ45Uudu+CnCA1rJVYkvaWafq5PNyfL5nww/UkXeMNc1nHYWY+OFcgamz1ZNTQ9/Hhyh7F+UIc6NADQHvm6eJBbuqIEXiGgVWmsZebPOwK/zQJJGzb/PZIHcKniP64DG+e4KwJll+kO0/O8Sa3OibQYw3BYA47rR0/PvhZmGj4w7+RVmUrfAYEaoyc9UTkzXcf7QrTCsvzO0V5lrpN5PfsKF74xsNyNPC7o1i+wZOBRHoB/sXvJphTXrHycodtSn3ny0Jws6f4um1GBLwceReElYsrhaDduKcaIy/l2N/Dk9fFdENvGLZRvoUZQeuvpL5BZESM2qbp20cJj5ccMQpSfHgGIa3Np9oPUFjA76pDVEl0Z4j5CV7/uLgrw4F8FDHI+emAkWH18YLvqP7YZcTXqfmsP0jcXIzJyCxN4KCclQTYFPUFSccRDOP9gCfMBE7a3D4wvjP8klfDeK/6Iv4CgUqBTVupXfI1QNjlVU6gkipTLuOSz6YABfmM28rLVnzNGuk5BTyb0+7U4rPeOlpLB0Sr7TWRJbcvuSTsggqcVzUZsXfdGB1Er6Bdo9GS+f5COSVshtzbWSDgk+uBX/ZVsOSOeAPm9UXmVC59+VyBqfCQDZJvij+rFTkWOTa9j9W4N6Wc6omWydTIZ79AIDER9lQUbVsKerNuEbKX+SsqsFoM7mapeX5GjzXZmo89flrbTe8xQkkCeZWcixOes5mvacq46jsRJkLdVw2OCRFtF4WQeuT9suefbtUD10taRz8sNVHcpc2FetLepXwqQ0J8z+D3z2O2y1mc/3PnSTqBFIIMopMRcrrqkuT6PDels3xAxUhmkObVpBFvjKvNYbA6B1qbfcyHOipZFcVtsLdKUH5Y/UIc2WQSkZ7gFlSUDg7g4vFHP95K/9Z73I9rCrmlyLBHuJW3A2aYf8c/XB35h5LTBrmNbayzBvNZ6fgkLjkPMyiGLZMM7S0Rt4LPD4Rg0HSggTk96jM2N3c93YAqGfhLhkVIE4WrFHD4JPxh/CfrCRY2AR/X9SW1xIIqlMPqL4PLB4plFP6AiMEWPfUDCRkQ22xbxq39M/n9r4UQh2jnrG2g/eF8A4okzHxRl+1x4SxnjQjbEdE3v+cRsCc1E0AlsjPeKkJnslm02o44FAE+2N5pweX82uy+vTkDv43T4LHBoGjOPYLael++3EIJnqvBfj3Ee5fR7EX+nEzZ/LcSw0Jv1sUuYoz5UrDa6CXFfr3JfohbSs+eWgpUlqvrqZ1ffB+FUpTHAibkBhOLCYOu2VEN4i5NUSllH+Fxi7th8OubuhdU74FVQoUo5Nr7qK2KAzn7H0ZSNu2omYxt2CcuJ9rsY523gyB9g7gaigm46BbfXLTSfoKRBtHtQgFIcKR8miyAgbIyAAR12pE+0Jhn+8vWi6ObvL3ElFrYssb4zESzW4J4+RKWgkKZ012NlkzuNu6MeCCRUM9QkBkkoYUCoqSgTHmjGY6uOoaAJHu78YygVuZx4Fo1F5vFfwf5JYspGlyOVUBC5YA40r9WwnVRCke4GeABUEtWifii/wyGk/fTdaeMhMADaYh6rDez5NP089k2emPwZ4mli2SaVHVDgKVi2Il3qbdBDHksJtS3BQXTk2G18yVWT6zMnlXAktbVUiSVL03L2CaK+G6jyc24XfwCROCdW+ih3cf/QhFBNjlhKnFejsCCCaDVZam8JgkcatWUXMoja0XiZL+YEOvxi/gXCq1vEOVtTzHwy/+dvJDba0GoEfrn7Lzbmym/tvbQzWa5uUg+btv0oz5Mlj73iwhpd97PaCdXHfz74CSxiNoMvJbaY/AqpaEKlvs3ff0aWvIi5M4glYf7ME9i285MOXjQpnOI7y/bbJ4J4+ke0qBNYhpW7y3WwtGaWLsSdSE9d/Zx1tByVt7C3vIDSu9i0i4KYFyEdrOl7kn3LLbBJVB72JaaOW/jlLN/64/4Sx1rKDRu3iG1RM52TfbHDTJ7YhfbXuOv0sLduHSLURTIQ5rHvuwkZtwfR2b8ghiOzYEPnXebjdFwhoi79XfzYkVUCtK3CXUaRjD1RwYPIoqpMW4jJzrTrfzSy7s4FKwMzwSZDe4TjX6cw9c774lG8zFV+wZdkK0WGhitaKqVySY1XLlJ1f9G6s3Ucjzy/r4sHk44RjuES3kDcM16VhaCnJ3S/x2MjgVZGH+FFkhGC6703As9m2n9/QxjtSqO9fIecC/qSNHihIsQGWejbI+xmk0Dp4yTeBvaF8oNTxeyJz8Q9xW/FcCINfGQtJNFfe+z1pChpEzTPX1f5vVrPR41UPmuPIFSFSpi3L6KvYU6aYMC3zSx6Te+gS0kcwCUI5h2gF42J7vWzDIvYOtSGDJNflY5OPoBrDibq++uqVUCCZ6f4CYuQWszdCaq+Yey55ebh/edrME4XfW+HOsn/wZoLCRd5r1hgltkxLtF++IjK4FWLh7fLHECyrWFgfEbTswWl6XLT2a1I1CMqpcf7YNiBR/EeRjE3rBgK27YQyFEuTmPbXW9ac4ZyrLwDwL8+pU4+dKCFNnVkp5t8yKMVAbFjGroQzUkC60DM17fFMpPyoMZgFxdEHpKCPripWr0dcMBPP/tIMG6KQo6euGNPwB4qNiUP7rvmPVrB4RK2Vl16mHODBl6yu5CgN1WJu3CPhsJfWti71LFFx+qy7cRNb1BcoEHbCYR9ICkz+J+c6RZdvd4fZ/+6k6uAiQn742V6hQt7yAgH8upd7jGanbC5zB4aIfUsLnPd2/ZOmVb7P/dzfy0wokO/fD0ZMd9drlSca47B/BiJ7nVN4+Mepq8rqADR1jbxOe7oeMpguAR2MWNAyeSCm9/6hwalESBfm2yGhw25524AIgSYeudOzCrtZaLAEHBZHOQTJYNFi+NPwH6tSz6Zb7CjC2mDACn8WtUMoHZCStps2KkmWrk5LSw+JvcFAl2uctf01yQNXz2v1Vfe0ISudcLHYrgChDH1sCsB6+KlNN5bD7kN/hoC4Xy+RAdYyTO0SBgcwO26B48/h/EBPB5T46t0ZLvFm/l/KL2L2EFOao8cHzw2j1e//DYIT5g5bSjDn2zAvZX8i9/h4h2WOJyQYxQlQTdzxZhvgJS0iPqBDwmQAUgypWLgmcwXxYv+nl8+dexIarrlV/95+ASk8RhnM6FAoFRGP+VCTRo58Hxjg3vTwL/MkTrLPk1HgXvQuYIfx/RXgq49qhHMrY+5OacjqIN/QOj6DhmpQkdarddRahU82R8Aon8xSIajK6BcOwC1JDkRTDk7hjrVQjVPJZNYiKbmoMjuy1Q9bVDjIYyqDy4pMzNi+ExjJrNskY5bjbKly+/Cga0L0X9JQKGU38nCbUGWEYdL3qGbyVbvJ4dWS0d3MG2avqmRpI7DdYKxHKhTMIvsevYDzY/SheJ0dtUmbfz+HMmQOQFYnmdq0uH4Lej7rZNlTIhiGSnzX6e/VVv4ZtG4zr6PegxVTI6pfBKUQ4tN2jNKC0/MLWzEmdnkHI6akMOmy2/+ZSDnDvR4MXZ9p+3kbSSjKFdwu9n5FlN5cmex4+pXbOMb8YNkFU2tGLCcIpTaII3gmrdZuN2gnLKbftvvzbhQdzArsnEbbUhb1btMp+TzYAp4iNZkU+qfdNj/TP4SpflS0qKOllCo6UJhdWSDpqugyI1NlopiGsIQZssuQ2/TqmYnnLw2cZ394AwbjqDGQe+cc8uS9PBkpmTQxM9a5+KIf9Fzuxhb0j6idebS848tLCxigmCC+B1tF78e0E4JdadfaPLn2vCg49/TfU2jstfhkZ0ME7BXHDGQa8kcF5Pp8UPDm049kK2YMUdmDwEDzFxCL67hzPNhlnJPif+YM2FeFso49Hh0GEtfgLQIeqAt8BY03oPe6+7xPMOmiREEyAkJqiF8rFlRPCoBGk3wGzbRJn6wpfOQot6gLvDS1KoiSuMzJ0V7F/P8W0elnI/T8/oROaQxkMptvLxQDFlLCktKfqAPSBaq4tIrg0ZtgEey30EDpIl8fWcB1XOdxLwpSIYtDF46OLKFbr5LFLtv9b2aIzhmCLHmSEJm3aacCr4eWD3dkxDFGUDzdgp3aX2dvyqLLubGcE67T3ZnpTWa4EyFfOk38gV6cI6D61aH9RTJ9nAaqpqvMOEC8Rdh3rpNbIKgp6CoKG6ruAsam35XZTHPUvet0jlGdmmOMC3cTzpKXnb98nbFDQcgJCBAUkUIqumRPCVFT+qtw4LamiVBCe1aFgc6tGwVosH0AnCdSPWs5A0u3aRSleBTfDMicKE3FrD0NvTsbM8m43/IBiovZynPbM6wtjW8Q2dTjkHQF6GsEsr5gc0my+Xx6aev3ns8ASrkgK3DGPu7cqQnEmgvVkkOcSnbsi5NwgbSf+QG4XZI57avm16fsZQzzfGbw9yCKc1kdw7TXgcO8jczEeWQIauv06+0dfZJByZMT/06MSIz1+1ax218N+kRiQ84+IoynkaoXwzlZ/0dtb8YIScsTMILg//bsZfaGNLb1edTMUc+Coi9TJA8QuvuZrWiifcMZJU+jpSwDstQTL1Z8R83WLc/ciUDeM/9R1rAuaBoWNSOJO9SKaCTtIyUDfBuPHk0o/uY6SU2pIWiCVTGCmVcb1XS59xE66LB4O5r3kGTUazwR/cgOHhSPU+AOD1x6a4eSdjGUDk6t80O8TXw1MqoTq8id9AU6yWkldLq++NlyIgX6OlnKdnH2F+MVk2gBJDG/7bXgam38nBOQHo9tVsX+p/a1u2Ctk3ZApxTTO03tlWBt6uEggovu3V+DpaYOaobQVNi7dsXfK4gmA8qzELFFdYTvqgjYPk62+a8jGOjNlcsCo9O4gRwMY5dvtzEAg50mmaj/NHhRLY+oAKz2rbzIPTeBh0KEAwczgXG0i5FhPxrq3eGuyB/IJKGpvv8a8INzmBI1/zYb3eVtjEQBCOUVvkKdu5fX3Brmfj+y3533f5X95H5xD32nvJ9OHT8cvn3yMsBAdYYmAyASr00U2145tqNu/wFTW3nPCHxmux6oVq/TCdj2YoDHLdjgnyiFdXY13brljRH/cz+0k7OaNM6RZbbBfNWkRhQYY6cN6r+3d3ZiV4wwGbI6/pLnsBS56OU/2S6PEE7u+zvq7l8tC5gw23KhP0nq1/PDTu5EbbBxoLB/VtPEIEmvF5+8PgmT4kthmHH6D14UoUPL8E2yrrYVjjrJhFUrvVPdFxa4TUS0hSv3XSrYuIWrG4SuTt4kkQ8c5/ZlTNmxaTzZgLgHo++4rsHDO4qEAqyA4di8iaKGGRRsvxWe5MArqrIXZKkCviM6lAk03LiXfsUfsgHq8ZY8aTmQ77phcn1no1bJIZvMiJdFZM4nW0kwQvEWNdRnWZWYmL9UYR+gAUEevRzZSdr4ifcgE1LGXY1jiiUImXYAvnlZWaG2GHP7bPqJcdisZ4Rmm+VAs+bjJmn4r//6PpJ+bweoe1uwB+TJRl/7aeeHUCbuA+LtzboCyuj4Bwc6S2w/cRV1UyF4gCH/gaDNTSI2ArPY50IWraK/6zBxfh23WhPF3x/XuKhhG59z/KEwK6lvuI0OQwbahZ2QEqPjPqcXBP9Aij1J1OdOMXS40qKMpqyUYtwpNWmOtTOsYDg2o7TlM7rp4xyI8fYlpmxIpTAW9/atpmi3c9Ddr7RekOeBwb8JnHqf5jL3Uwcqcdg2CU7iN2iv8JJStfXJ/Q6jlvMQhoSfFMBBhFMZ7hgHBDmUZowepECjuFLH3FhkHPGyBW8POXy35uhgkP00iFzvt/emj1nfWbf6Tce4+CeSZjDJkv+sm+fQVGaNARnig00xFikvDRa1ZBzgAgL8L8uwAiy2tGQPJ2wfI/GR/M4fa2YSyNPPPQNuOdxkFE6cvAd+LLjB9zoWlxLBA13sDtlFP5kUYJUsDl3EB2tuxiqyYCcxaFjVAVf2Gx2X2l/0QGu9hJTG//ycerCZzfwV0DF/+wx0FNPZ7BhEWL/mlFa7qWJbx4dnO/EfBiOVZxX+DumyRZ7ZN1omkGNWOqxclQ/hCPIdnIWMTu3x8p3fq/S+U/P065fM6B/dt/EK+92ue+fI/oPmzBGKAfl3cWn1FLOAKoU2Rhd99mYt34SyoaMGP727nNwWcvLsG5N1H1L8fFEmQo/wM9cCDZb8aGtVu8N8SlDUWYfbEeJtWKbKOc2rcyZ9Zkcc/vZYi8KoPyNF8xCcuWA0q9iae5Nk937gGbUlwW1Q7ozeFWk+dQbqHcKTpQT3l60pFBoe+fNe8sre8QoT216zwTx2+RjuoOMxS0T7ycKVKikmbqJ2aEe6hyc8aePNv7WOwhzMn2zE/lmh4ukiMWlociHUKDa8fBA5pSPfAYB0qu6Z5uC1BWkVrBw7vNxrXDF4anj6kho9l/gdacgmgKIeQHd9hi76JA29aEJ8G9t41ZfTb3RXFu5FQq75J/OnEsGAWVmj6Y7S2INiaK4XS4DAmFw4u9I1PPt2JpGZjuL20NLGRsqioQWj/3Gaz7kUMr6Hm+faWH8P77izpTodUwkucye0cD+HUNoIoP+NmAdjLD4AGBK1NaiJlhVkt9SbGe+bMMNGRTJbxccvxmN2xXUuyyPi6qnCfjICmS1BBcmXB6t98Qv8Fcu/XxOGqZhrwt7zSv7B4x57RUC3Wl0oi364Zr119/uZxJCooX6i/Vo88FiTwzJ7cy8IYibD/n5d37NSy1OzG7HUYgmgvDrYCQ5B5H2/SpMqw7l5/Gi8c8IflLNXM6MmgGciYTsWHQu9cGGu6sqPEODBGjK4Mmkxn5efd1ogqJqKQ7syxN5B0KLvG8OH5simAoGmYIlQ1O6ycF2sJoiRxAr7Nqp8aZeEXij7KErWNLtLQS2KCorxTazPMRrBv2YddbZQf5Zn/n3Inkz9ykZjzZzSx8ZTFjwS6TXsqh6tpkcOEnw0n/wICe97AQtnXg6THLWupKYbhOIYhOWSRvAgun5JL1DaHDK/Q4iDVD98yJYOvMe58jTKZgQgz9/WzfsebBAKvcrrhCMvtCw5m/iw9gy/f9Knj9nRkbGgvvIG7E+0zxktvnPNab+nLR8rZk2C+zCO0VaNm0A7jLysuNaI7dNfuuZBqwpanvUla4rhWov4wIC3CB1n64BjKEB1CDZ/PUG2RbBKCpIpNMvmwQqR1LbjB4Ux+pQL/M9wOFfu92Y2VgRwnagbFJ7MQd/KjYt32r+ioiLHg+sJWYqRmtIjahhx5gxizyAKcGqUpDotz82WdBXrXu6lfZbWiBUonV6EfxbIUT9xHit/+D0K41nD5DBtmBussz3nLjQpchTlwmTAMuy6Gurd6fCi/8IJmJuFeyMtefBUq/hMnWEdBtj1jaNQCPoK7B3/PHm889iMaUwP8caQHsOFqlkNyOVVvl8xMwmgPcU1cFFuH9tt+blbtUZtnxmbypGIjvMvgkHBlldTk8W8Kzr7KC1f1ohA98vGoXGvcZGblVLmrIdhVAn7V4g+2c6nmiQN4JRdYubWNc8wC3VHK5Uk4GhbZjMXMI+Dqr3QrEN9sFt6eV2ol57ryYElmqU3RXjYRSKQNkRkHRU7n7RzgCGHW+3Dipb+Xo0/wNQc8YVE7LQbxOK0RtEHloUyazDrnUxM9LypxGTbYB8WHZ2ZdrGjNsMhlkAwmKZTSgVVwMDYH5lTHKwRUrgXixE+Wanrfh+HjQZONX77ET3LNxmlfWiJre2kbadS1o/rUVUJSbeuLNaGDek27l6YhNKMpre437saJy2CqhLMpB4QyT0q3sORLKEn4fhB1Md92qA7ti2GCDiw8peAeEHpmhGb58qNCYUNb9rA/7XM2MNhseqT7+n85w/+PgpCL0eLP366T0B3iYACABpoDArOCQWpwTnSL1EVw1JPHX6NhdtOoWmKGU+mPXGQlow7/dQqzRkmFa6B3JdAbTwzgL6PihN0BINh7g5qrTsfeyc94NVGh5zhjH1A+FYRAyc5USrZShWTDEflSrmDabs65tVdBZQkkZonC1E35qgHnnVu5fAWfflH90rVIP3MWjAQQtk/lrbAztjokFR8649lu1oatUrsZBE7gpV7ujBAQEviiEemBbaBnvUPumwRfo18FfMUaCvcN8AJBNadnMy+heYBaUB95osqJz7YYWvE8udslEqJY2AJ+MfB/fBQXUP8GxVpyoRSu+hiDDRgOIZs53PRW1eMvocWKSB19QZ9uAeD4S61JSX2GOyrnx3C8CT8xXhlwx7Nqd9YET9Kh1vIOdkCTjdHzeB01lPYVofBiv/kicfVH4oABb/aKJl1GVkN72pjTsbmkSrljODGO47Wc0HQxEGYaue1Rby9qdJe86K0d2BAQCg8q1AWUdLrMVn+juG/BLbrYgLGktyhCQVoTe1421c1WNUc4gWjwvuOxPvLezx6iFhr37Z4e8WUcb+pzFyBeGna2RSKjilVKhrrwtdURWW+dXFQ1M0mg7AZRfI252NsZcqCoCoHR04feAXIsFIrS2e4zFJ+yItuQpxjxCQDqDbidqdxGQLZfbIGU2fm/Nc35XuknoSJlz51gVQO/kGL7tL5vbuu++wSYs2FLqAvHzedbycz601bIkh+acSmQm8MVPzAnV1/t/PiV7cjPKaI7b+sFwummsrf+0WkMF1oii4yg7qIb4ocka9ICPu3AIrDBnmSRdJ004Xgvb1ExHv/2uoAVUEHUP6G8KKRkZoGJVczgMrnHwAD303Ta4PtpIzdMFuvLlQ5uIqp51AmJcqyAp07hIE32CasJ094ayHQxtIR39VoYDCczxTd9RnyeJO3eqahmZdUg7s/MbSTeCkJXPpMwP/DYRj/RXqexpHbEY2Db87LeOKf8sWviEmK8xFTdnP1U+wAx49t/IPC3LZP0P1jlvG0tE25ZnTs2X2y5ZyJzWI+uaeivluWpTZCd4xvvsNLVsq5bG0kmRtlq6twPEwBeSla/FOnsz69r/Ze9RlcfeG0wYKBqoMVDUHSly7xdHKjffkqx6PtBN15UffbGSghpx+sVr+pm7gl5V0mN2pfcqMOTZaHTizt6ZPc6IKrGtYTzbs1tv9uSwsNGBpYtUB8aOX9vjCSeoizNwdLvBio22KpbV1E7fjxwsY8irG9IcRKYSfYur830UGNCNossYKCsUXeSsJenBEBxVRPlRVh3SJRWTy9yYiWpx+ADM4dxkw/UAUvlF0Vh7hLks0F5vn1H62q8MKkQ7/OlwB96nWno+Si/ZhGcr+H6rrFispeLNuF6R/brRxrfLxMpHiJUQU7O/WDk7sTC9LhkWDCLsdbVnvDRi6y6ZsRuMiqfznFhsvA2LFIaWVr4L3FTIOleoXTv61yjdE+deT0YX5YrctOos26DTLPC32YII9fwaVfl5fj9oGErjfKKY/nt61E1WINK42LlmN5pIgoQZFso7B0cPrUUU8Bj+nF/3RjXgCWoqchtAPwZV4UZMhJdYyLKbVpyLR940ldx1pM2zT3pQyCJ9EN++gg3/pl9vOQw+FnxkfaZKuX1yW221wAOH1gKfQ7PoB9cfDss3Ipvov2Z/Cf7RMzA3uu0ThgTcZkYUa+ed/xdO69JRut3ivLdYGq4Xe21Dq92FFAkk3CWGHnqllDvcS/aiaRUDTq11fS7z1rrJn2KmYgg4WVgL7pu3XKjR7eRy9OGZSEw4FNpNzJUIFDVhTYeeXOncqJiT3h3wrvo4Hpp4ZR5Zfams4Y8OTCwS7yQQmPmpLSULlMop4ySpadx0Yxo/EMQ4QF9B6hgQzfZniJt7xR0stBsg3i5lhYJr4odVomhPHtbobQZJPSqmm1lGn77UKEyF88tkitfxWku+KyasqMlmHpySiY7JrUlrVvQsExTQws4UApnZaUPeu9L+Ho8lYkeMfGmG4rZDrgKy26unMeRCZJETKc8ipKQhT3n8ZPZ0DJ5HduImURERir7XxTsNO01I2Mr52VKJma+KlRnWH2E1j6hfRi9pLOuT+svrr6eH/87YbzYnAHcYm2sWAJkC49nvq5zoFaEFXtouW90VOq9n3NRmZi1Bm3FuIwgnV/mBo3ShfYFxBME5qkLkvzQBknqe67R1zfwwgTUpGMLOkUeCzwBrjwQUuLmpbViOVNfNsUzmY4CuqGVPsOvrelaLjGcipoaNKr/KEC0GObg7ujP5Bh+E1FPtMEC/wL3/hCv8fDVQ1vq3ozNWGIb4saagWDhDsb0V+22cm8wQaIBzfCrmPnSSQ+LwVPcgl9RztcYe3Aiu42qBi2vJTM7tzmFX+O5PQwQXTW4otFuaHSzEdSpZ9ptixk2FQ5tZbfN1vRZHyNEUJ/340rqcKqzQJ5LlbIw+vkcRpq/9SHdsVAEe4vDKtpS2t4KNLORTTMKnetzI+rBq5D7g/DltrCRiEqrYFw2leodLw7hKs8EHEbBadKzQcLfUn0Go9oZJUC6BTLZExQYP2DM3wdMQ4TZCfgG9Yyl7DwEX1u9lZ1SXbnL53ovmWXAdb175REo9U0UgkQQkIjKHZCndtuRIfCpa13o132Qbk2sDWbPQmG0sHyeCRPfvcj2FD7zqxJ77Y52nQrRS/0mtAODygyye7opxn+tDMVoBUKeCvAmVLDLnKj/IbFEqg8BPbXgnwgbTOXfSn1EtscPtif9fPblCl06mV+mbYm04IuSOzuJJlaR8P6iCEFuM59NN1038ZCrxE8HWlGzutHnlXd7xRc0Um5IMgKxA545ngeAqWS7M23huEEKS7ef6VogK2zCDkzYmCvRU3L7fNDGlrVhz5p1D08uH+m2LAw5olVU2kKmWiDwdDYHvTfBd/yJjV6UQuKVYZs2PzYg46HxDnbMwDvKRDBGArJiVVNIeI7ox9YdN1WKRYx9aFzFyCojS6VvkjrtKeYK+WHHPe9c56X7VFVRdm10Xkw/ZKH1TVltKd/1NHWLZHzWgkDd1cbS9P1lsUYsgd0xCwJU3vkdL/otD0x39x+rMgdhvFRb6uaG+GksRKDKZzxEPEyMuFWnhFoaAPIzMDXNw+o4qx3/lRgKUVy9DmsuSAi2rIkzPCf8gERJcb0PLcmRpcniX18IaI/JNd0W0b1KoEFS6tLd/BGrAUwxxejHTdcgpTYZc39dcNQbTtUBCGLUxx9YeQ307LOIciBadu3RLAa3dv775io+We/MGhbRF2YjJ/L1D8Pobr/0EEwcwkWqo9gp+hOlREvmckbNFCaH4aPqv5j7zc1UZMC/9Ty8CtwqZ16ZW1amw3USdKqf2PlkwVVhXFa2Jbv13E0yJ/ftQ/LohBb+z7oQhr6MB3O0Txv/5xDuR1rlrMfjtDjALf80dj4rIYPLTmp5wxUp7+sJo4zCeVMKpVyG7Vfl5/UBFVtyGSCDdxvTEBfZ9oFaGh5rtKImTRETBQdm8HDGU0zeXHGX/0IrcWC8LL8HTdPJAbycxZx9kXCJlNAnno6WwzgBOKf9ej+DiTExH4sO/D+7D4sHZWLBvSu8psrYo1a4BH4F1K7zmEozRYYRakwg4QgMDyfZCtwM7r7Ukj+OoHpAqKMaqeuDT/KEzWmF8w8YDSk/WGuBV3VLMLucr5lxp6CS6c12PC+NyG+GUY0I47zsKwVtY+KqnG6EuUmj1SBPUuphiExkUTTdRnyZbzDW2COokKonc4WGf1PKGjQFeY/rGz/tc8afjOHEK8AhxYSyRVqpEw5bqMRCcgb1zMsnuYkLMQU938PJyKXzzbvsBBb+08ugIqy614TjFv3XfY+Fm/zNewXz0a6UO9vFP7d7qi+JDdDTfN2VqEjvYDgk6tepq6J0O2yHEKmIrX0ns1y5nN7gR/LyyjeDDgojsVmMY1TpzQPW3IIMDJR/itrk9xT3IAefghzRb/sbBrs4mJFInI2BYo+aSc/trTfNlP+7oIsINDCC1BHrU5AwWNdP7xI55b8DQ/uwjUJf+nE7TfZuyeW2r3ST4mEF1kPFRHVtbXw5vKN1b7KLtyNJjHJQLvk/XSSXnfvo4L9ajnnRyWepZkLiJAG1lzmQn8XkyLUB67KoURqvy982XQUw3KeYiZSyM/g6wrbVZ+zgl7rNavYvlWIB9m7ZZktMf+hbv1Gg9D617kXhZLMVwx3VhOJwSBjOtpwgzDTmnpUXm/Felftq3KD/09SFyIx2tlpFYETwnZ37CHUZYJpee+//baHRrmF/r51+kFLQxhUhCvVrP5RVBkvNFB1LKKltROKzz5SDy4z5xH5InfNbD1B7VvRREJoAnIvr5LNdOdFzaufWDfQdEK1y9jBLscDTKG79xySDkRzmX1pWXPmcYxQKPV2kTN3MZseLIhL1uPcsAe8DYhBx7LnJNwSgdptFrJGqxrMT4SX7TzOYHBJXbohsQZ4zlHIOC172RPvJ1iGRhssWFjZV3VRreVmZNRmhfXerSB8VH0ZmDOIGrjtLu2Rd5YDKoDJMeytjY5YKehXDGo4n7G5dPBlmyRkKf/tHxNnpCR2bWE+Oav7HNDOIcc4Gn9sN8RIQUF7OAyH10ZtKvxzMSlCiw6kPl5QCF43KcLOobxoZMmb5mD++ys4HIigoOr6i+s32hW/zc3Vkql4Tvm9n4YCkXZ8423Q/qMwD6l04x0NyQ6QpMhkAI8OTjE2ypI47HDgD+fOdqSDwA4xwHLg3xbeoFd6NqRgHenwvBnnRH/5F0CBUlm+jYXFXmz8H4toQTrr4fIqtqAA/aKFeVefC3kYUvR41gwNZZttvuioK3LjWOXsX46d3Zl7gWwXFpsKIrRkC3CpoQp2eXirYPT2hdywqw05VdH/le01PT8Dp7iFaDZh+QjZXv17ZES8C7HZPltNQngSg1hAEe1g57QriBvSG6E97NJwnInoi1JTKHJOxcJqJfmZtZa1be5trl/p9epc46eMl4ahcOGFLL+XDeFBlQiFV3ruvtAKqVM72/4oTfFrCEvAW42B/8q+TOGASHtBX81+JGvh1SGlOQ/zdSeIBrkGFtsdUhpq+ebz3s3GXHyBTOkEtVJ1mDrqdjOk73YONJHiviNICzKHYJ/eJmUVNT6WbUatpcGkc1S6C6eT4eegnRteBHGuglQqeCGNu3REbm2P1zBNdVxwt4HLYRinkwjW7DwBSF+p3STUSYt4M0IXoLW/D1HqQQ9O8JTlkbmBw5RzPIS+bfy2+Qyn8I4gdlqSBL9oAWG94bYGyitYBTphQoLEaLu1sO3bXTOVnLBC2qqprFDyMo6k+fzTbEKM5wsXCBvTXy8DOqkTsmpWglKYyB8CVn+HM+K9bANwlTlt0liYZG/EsMIuCcVzSTm9dtYoQTNfMt3288GTouHJg9sp1PfAZKneio1itgWmRj0J+nIIFuVtxkOswONozUYEXe0QJQlRcqf+iXFuOvSDJtHBjynka0PXgZBPvPN5nPje1vGVKszKUZqdyyrlAOW40VSDH70v450pXYYG3FC6DEBRHOyg5UzVezriYHZC7ov7N4mMZnYhskZMmVg5T7m/5puA7nZbsuIUJzCzgxFN3jP7Po2OPs16sX2SVo+2B94sjp//eVILGhA4mb9B/X6eut8AINF1y59LQ5E2m+D3wMbxHFmQNOLM27qHJFsPhVfSltM2Pu/NzXgIRdtnlEWYaEFpNbxVZDSJpWa8lhLEcclRqdllabp64TRwdYe1r72RuQHVkcaMTgH1aKhAfO0qzxJEA+tmRtWqKgqLlzO0vMrTvftWPPLhSH3hhYZtW2whgNRicGe+d8luirYssNmBwS2jRvbeBSx2Ggd+/3LMrsyRvbFVn0GCGDCkkmpjTLlWadQPv7dWZOm8mr8v5syXO9V2NuE0Hegboa24jBQ0oDPwQrlDfzsRzAwDaoeYGE95W3tp0RIsiMCEaP4K02Sl3lCfU7sgRxTYzj3h7ULtwSra31GXwnstA9zrDUGYevt0DjTvJB+gmgv5oDfGE2XUGlbbPT8uqGoVI9JqeyObpuMSjm3LS4AwSv+kpYzmeTqEqBrqCGoWF2JbEWZiPLV4Jq6wf0KzTD61vjqplVcguRv3sqmFPlCcZf7uyf/LKiD50M3rm7KXOynNCxR90PCbwqu0KtjzY/jVUqhlDCOgco9n3p0eNXiLgcWOowEwdfauBBJxopfpNqAGuNXW3C3FIl5d27OUKAbEYwfNtkBfANU7A0Z0xgD+NLVE8l6fb3529BHSaprGmqIbUZF8ajv3XLQ2irj+G2LSHzMiIp+pnVXoNckF05mrDpJdNjJi7BNpARyl+UsnIJhjwqc9KmkOMBnzHKGwIloZ6A718nRqDSDDuhzc3iD3SzttZcoGFh7jBwk6b7W7XBQigo51Cl6slukz3Ch0BwjI5emFbaYjUspXLKchi74Mwx0i9fLMVotYppqt67j2VK24jRsNgAs0Fx20teElEhx8wSp6v8Q/vfVlE+dcSi/sAxJr8dhPZambvnv4fYJsCj54q9aXHu4waQA3uvMPEXPSGAoZ3UBS6if9rZzuZAh4vP5N6gTYzeh86n2fwexn2pcBPZN2Yw78DnEx3J/BTOMCRpepjXx7YDBzsX60M90+emhBGEjUy9t5aYNLg8ZMoTwg6x+VfbMdtec4AFiSkT7QAq1Bu4B64mWhl295hUmKDq2VXtax+EyGAA+YXXXEGFXawQe4M4EfuwDqLrsyWvjBJeWz4MWDPNJlrXdXRnARKVWLsHiXJDNhDO2hFfHUaP5dUPSlYVOdICvtki6RR9Yac1Cv3Q5A5uMuhqxuHhcugpV+y1XNzIuO2tH/ie9Oy0Xwf1Nc0kOg2zSLWqCfJFteFemJw3p5zLjbCqc2osVE4McnDhVAV0pL0fUI7YWCdO1qfSEjPlfg9wWQ+xABikewoX+KV8fFsFieGueEUQKopwubLfp5cyqWFI0N58+Tev2ilnC3HCLo/FRGUDjMXor+1kU2ya68IrGrtSWJK6z4cd9yAO2+R4cTi0871eWoUoMbX/kiICEGSL68oXBo0D2Qcmk6JGIWTBM20Y9A6D7aZgL2Z0poSFCQMYaRpGmXzepKlY5kaQqk2oT4pflshbDyExEl0RgvdOHIifMe2a11YwUJ+Sl5eMj5mPmKuw8syx72wAHsJuDs27IuJsPUlDwqwoXtUY3otLTe810O/Oqha+FFY7YbrT3895ZtjKF9BY4gildHBzmm2T3irzaMDiTn6zGctcyHFfZXOxe7LANUlkKZ/K+qNg0HW9/V8Le8iavRQ4UNuiDBk2nl38wqZyGmlfs+Swqdyzfp6KIqK99i6U75ja9JMY/j4xEeqWY2OtlkkKDGSY6kZtfR1iSAnDF29gce+apu2wtQqpC8wS7vn4uqNtqsJVb3rxUnVyHDPNDmA7W0EUlPypDIzeMY7GsqpTa3AOMgKjW+wR5LVQxKAvU/tLgFLpfFkdRQo0I+a+2N3uUvK0rlfAlUvvPKEJx5Yzxe8Th54e9otgydO5+GQeo4XYQhNLq3rauN0wmHOZw96sGZK0FY3aqC0I0JEYWpJ433PjJ/ImWzVW83m90sMjVrlSeFKf4R/u+FEaaQCJZU/ShwVoE/9kTbi0/ul0/CZmRbWEwoa59J2WJ4FwcJ5dZ7G1SPDc7JdzI29CIZTg3icBKiBGUmxzSNP/tDt8Mj1gy0tOrQiDNavTwG7vzE1Ih5lpofUY0fRPcAZvUDYqXd5EJuCZUXvtjkBScfLQyKkF9ZUYT1JmhUQLOPQQ2mTyCLhKdN45z8pdwY5aYx1dRewYY2gPXL2E5KpAAlSAGLoPR3Xw662r5WVUdeYsxAJ8t/QtGTo0c4r13d5YqutfumG7y2WAFHBP5KlrZ0EeGbQb9fnC22ADTrVCyl9zpR69J9xUurftLP5qJEKTRq6CVcIHm7cr2Wqj3DHe6IMHV3PAMyoSrfCgjuKnsipVOtbZDoFFeoLih4Kitezi/eSr8nep+fFqgdwjuvGN0EcMeoNkvB7lF/COZzKjvohs62FAamMiXa8YKq28kh3JPKSty9oSxb++xZi3MzNcDrEUxSCfExCPYGp1b3jE4sA0hCf7Y5v/dMaCZZ0oCqpnyBbSOkRgN19T4/CqeAnpFJ+M+O++0EUNxvIX2ecqNQRUHQI4AJBa+3XWt1LthKws2OfaokdnvXUjHYzN1NaM6Pb579FNXlVXFTlIpfxKru2V8xOB3l2E40unkAMgEd9faHha5Xl6jLs3VWOqwBImSpYBecTTisfKCCkcsx8q/r4HEHdug6CZCB5PRvrSuIiJ29mBbpaFAMksFo4GU+Wu3693c2tk6hKWxKSt9YacvFpk+blvbh6Gx9miF4LA8e2k37peyds40+L/1tYPRHyrw6lu4QuS459mXftl5bPe1tbn4tzVNKtphBUS4O5YUQ3bchPqEIBGxL0wiPIiIcmDKS/oAuIq5+1kaOBB1EsUzMhn6nDEskscSPBH2p5iBPkukZ6VO3Sl23bwBqK6rUt3cnOd80RoheWvyaxq4Q1eHtSE7UIskKzZLb0wAK0trNXqH6rKTFIOBALFN8n71+pieFasVf7TpB3ejAfGahgp9VCUWml1If2TAUeHn8PzrJm4UXeZZlsdk2yd94kVk74ChsXQjyBntldBEYyScrgFgd8qFUpR3P+S5oWqzqzj/e4kCmu/go+/Q9egwduo2zxmzzMUt1uVIlnRHOEhNhrcs/RpGbvR9elhPr7rJuGarveNH2+OtJNx5AIWEX1Yt3N1g6TvuAD0GXZnLtAxI1KR+rBaXXH0A3zrYffhLHzI3tMCtEp5KPfJYIshZObw34qhXoOPvKbX7g92r0oHCyaVMe88Iu7r7q/MW1iF0sHiRckHUq6pmOcZy5QYs/LYh42ptap0IbL6EhGBihxxwGiTz6N3YOYCjdolT5I+EqpNsYrFJJu5u5r7OgJDK3E9JgaMskYE9wXxGsGCmFbuG+R90xEoU76rcoE7t1JPp+siZzcCIViVIHS59Zt+MKMiw7B7OmA5MdoyEO8S8Hh390EdV67WDONqMO5IWesYGIUQ+J8LqDfR/UT4GytGyIyIsMXKU55InoKjg/Zn1W8GXjMhCqQstTHwJRFY1MUZ3udSRpIyW5tDNpk2zboDs92TpQQAUYp+Mjh4Go69W4cpDZ6XetBhna3tfHd9NTkIXn2rZpEI8lsK6Zv5xoAUQdhpC0pRjb15MOVtyqgKNdZAY8fld3qilgzFQJ5CugNn3eQUkeEqKKk1aRnbbNabQ6bBU72j7M1gb7HQHBAI3AtA+FKuEWX4tRQQ89qwKLQ/4IvAJ504u5HsGM2fMe0JD/S6GDJQECSpHtDRpCdhg8VN5V9ihSu0qAGAIczyrVJtn8caNXgox1a03bDr0yievvHsdsGuOnWWEWO3o3oxhmnu5Tr4F6v89y3nKai4g59CXDoMjuVWOD7oveU4lFgo+oJeM8T5jRMqsSPj4H9XdTCqOolgm2ocT8kYcuGUjwSNIsAmZeFtr8u3XW+PVsIomdjQ6LtBja1pSbA5ws8pyHX15gqQXPn/kaVd3zmcOHE1YbIRW03pow428htIMzY3tB28XU6w3Ow4Uf8fdPCO5jJaSI7YPlSwGMWpjYRCMVHYT9Q6GsB2yYXjjQLZFgNUA36FVT7Pj3F86avdNqbu+BzxxfXb7vVMjByetUWbpVsyuSbQlSimOyZkklysJjbwysG1c/CiZMJsDbw1kyYwAXJ86heO0qv1eKf3gMp6sJyEz5cYQ3droTkPqkPnPPJ0AZb45TW/Q5nikftkFFtnKF6blVOJXwUSWUDBnBxGvi6Ysb2wlpdUcQbzYsOUceRjrYGK49HnRsyoQwVol2V5otc+5AUeuOLGpfSJ5XFgNdSg8AqOMWUcKFcjufrS0fgxknu9+PEs9ZT/+crX2v+XJSkar9feswtwyLVCT2oO4DDAVik8GI0sAWB1HOGdNBTIh922uZOuZA/3BwwUAhZEAQk53BWG8fAY5NUrSX8u2bKnqnoZoy0LKxSboYumj+wwY73jziUzc7daOHELvrq87d6+Acf4wFHfd/tmEIrjbgfujjJwUWfEDruJOfnCoDxwbyZbFnP8zyTyK0+u4sIaYHE2a1t6+K7HZAEvIjXpENa45GQwm9Fh714Zdzeuh0pTP41cXzELk8dOMR4P0uw6HerRRlGNP1Epg7uycOiAXSgIdw4lVpxC7SKhfCv1IR1MLIIRcIj6Y6Kqj2gtvkUinJ5hilaA53meU62DWYtCLVRHhhgIOvhrkyrM61ZpTwZSOaAYE7+y1FM7oHyAfoODmZjd2dA/ckptlUtJMxLuCdOYtO7WoZvDKFBe8kwKKa47XAqKPl++22H+63PQlWytQJi+fzhQoZGFl8fl0ifr7k9BZnnPUEzQ3U8/4P+D8vUS48pWQyhLfP19dWuI8YmOqPLHbM+nL+fdvDQEnVeDfXQ59xUb1xfxSnf8QWVjVEElZMj4S5kVWinIcQMce1cni6aYPsJ1zM6K2onyApGmLpXvxO6W12F2IucbD0D5EG39i8wOQUMJt5TbKRjKx1ynhpn8fpYWV2qvhpGqk7QBdvKugpuilUib7e3d1reRIjeNDCQ3S/UWptWHSmAlc43Zg8jygTZDeT6KyCSA+93G1rGuEgBdeQ+hXBpH0gvRalmCQwfa5mFNjTrEt2QNXQCZ1zRtjDIv3Lh9v0kBkf8PSOZvj8Xevd9galxrhfL1LkvO8ZhbagcfUQ8qn1CWpod02ryeMQgN5Lu7h24LW3VstKyeox/oLCa/cO8UleJp41K+3EIjudNbF452LW7gMkidQ6J4kP4xRSBp2G/t2IVQkk1wpdrR2kiylVMkuHUFOJoyiyTzjirwWmX7ALoEC/NQQXwVaFtI8FnjcKWRZuznNaup++zoINZWUOCsv3G8WGGyT3z+texqOSS9MoHajvslLBf1UOuydu9ld9iY+JPxnzKlmAPvDYQRnVUqPJJMC9DT5TRtrE/NIvq6bDs2mnYLGNS5cI/yunb8yK5DZQRiOuhM/7mgClTZoqplRd6Wxn0grtawLYBgbIwnuZWW8qnltFi4TVDUfzY7sFdlyghOsN/UQICt2XmLOjiXHw3gcXb8U6DNSiv4/ScM0xFVifrU4G0d06qltrSgzrnmbnuj5RYpon8T1Qed33Mm1QePMenJHw8ISwHbUlLU2OS8MKk2UWfcX0zKXJ9ZTyl0N7ZhYECQF5eSrEvksRPP7oFVUBnNS8pujmqtTB4VNXR9PPQGDQuhLhODuzWRt6Dckr+/1A6ggKCcN1T4K5i/eFbx9PSrgQ8+/XjEMjRM0cKRGCFw1/F5T6llwawSrz05OFzcVdvrVIyMRHxLjzMKISfU/piIZfAeuA2XaKtnSXhvDKRrFEbNmvN+Cts3rL2OBUrQEWQNXLQCT0wvguCtpCTTCAlWqkPEaBcCe8VLznNyXHzXVQNEyk1E6eprLy9w3dMU+d3ZSBwhWPqdwMP4jcS8WdY+Ahld+npcPYfc1k+bL9J/kNmbh0t2acUWXq1l+rUN1H0Cq1RKhYRQza87tKhtpqNpa24ntgHWKL8zfGTI0AiQ653WbMnAA8hchr3w5sGxkAVoIiirnmojbHdv0CjFOLwjtEMMnYcTNdwepRXf5vij42qaA6mPUzT+YwxuGmBVUQ8z3XXb8VK8bx0ONsf9CTDGM9yo6ueS5XV55tHrBs3grI924V0M4O8NeqzbfoMrbXFEAkb0mmV3TgP9YNETBbxOk6qjsFH92TEWREkBH1M4jaUwPBv20coHN7wFFn+KmgypQSsACrUZ8TcOBNqxth9U4lfnARzTeSImvK4cW6dkbV2zcZ+QBobJizbsmrnfOveHgkNbAiAlbwv4yk8b5C9TC4gUR2xn7L5LffQnUJ2Yr7GaZ7W+Nk1tAcH5XfBdJhFnrOgLDYwiurMK4w+rYDVK5aOrjl7r0fKyrvd2CcQu7NV9Yq+yn6JfJmzxzeO5jkc5pU4iiD3OHuAZyguMAGsQ4eNtXNWtJMKkXBfJAh8Yakt8TrKHAbysAGuGBXt9ITdbOOUUfTqQZVHZ/oAgEBeG8jNfbDQYLEy3khtmXoL3y2KoFGNFofbrl5AasBylkvSNULRQwxJlAbNJQMzQ4inGvT2iUVL+Dv4MymG+CJZP8UEDCGjMDW9Ttk/ode/r3RF1aK7HhstjKi/VFlWf4ZJsIxjP7luu38pr/KfgBeBJ8HaSlw/MqHuOOdcb1ZssZ72n2K1XGlrr/qRfA5FFP3flj82HqMWRElUh0sXYHqKAZyxF6kODW2dKJiGHFaJpZubKgQ5u/IDf1zdcrl7Hi8TWRLAQIhAY5KE/u02SibKKfsOlXaBJNQ2/qnbMX2zK/vokm/Ko8NBG82ap3F+O5mA1JnaWymZSjcLFcGvDDLxy7wOeFRVnuB2eSlQPCXdWXPZWrJqpFmn2wBboy4qxf57/y7H2w7DQ3UKA6RkTSrOzn3mvvD1RAW2464gbtvWi0EZXPSClyp/Bp/IPHrbOpf8V/c14nqfhD3EcxYTixoiWa3rSRIelFyqlkjjt8j7d7idQTd+/K1gvbjYv96paJC4mVLl4rNwkgV2YexbaSyrFI22oGI0bqhVcuSmC+pl3EV7hNITUqK4PVOX1S2rq4ym5C2sWniZELHGVCpCHfivbgS3a0X8bgEOrucAGQnNkPLw3skzf1lcUm9bhpMy5UlyfMYcQB+8p2Zzvd+js5CH4ZCZg11iIncISgirTJD7Yw6FVDFfOSIH34zbj2rNlMYunUnrsisL4PuQNamt1cw96wnB5Cj+MiDp8HcmtTs4Apf3j5mPSDXzYrDUFObf9hVLWUL0P4zpEf+cvVJ+xC5TnScXmncE5NvI2KDaGBgvuYqgDEqPLOQ7HYaoeTzlxgIRX0NLYTn585FtYCTVM2cW/ZP6uHaycr5FqHPc616B9xB7PqL0P77xA4IhocJmCUtFmviz4HnetdeFWIBNptAMKKoeHGRSKF+zO14DfYAGKX+mx0jFHtlFXcLJQiId6X48WTuzxVhNpvbVZ0YC07463QGWLY19I1ldH1Q/HbT1VYP+qsmQXgW/Qlzp1X0XIbfyw20CnZKcCcXthjYPDCo0/SOW3iYpL0shfanOv8kvLxRuFixwpnW/JUoTnAp9YER5uqznTOjZP6rLYciGLPsucbKRONlx2LWHUh9iesqlAKspANWhcufE4fyN5eSJp7a9ZyHLOAv/qS9lQFHS0aYGU2vrIHFNC1oTfkYe4SEoAc5uxYwb9yxRAR/HUKgfL3j+tqCQ/FWk1Ntt878H+z3aP3QntzJiF5ifhK8XxUvenF7rhGDm50ercT+gedg2Fo5mLxuhYBWBHmj3G8cjairOIR39OXFYiItswwXZTPRmX2WbbYmPY/WsLixt6e1dgmyiOFiZiyGWguadPk2WlgTac7xpvJnTMeSXS5JixREqnIsZ66HWJ6Ppg3G+CDQX3HQLcWL9psg1s50fdbYwzhdi9HAKJK8fmHLjkr6F9JCjirocggyX+xh1o2ScJOAfDEg5O8f6vFvVpqpWMgvXGGVbgIHFV0UYQEiCO42koLFn/VuQr9F/q+pB07U3k0QK7K04jREcNyvZFl/ToDxaotiqaoM5689qHzhnERr3QcEVmN9JQdpsj1vTK8Ixj2YMRWT3H4/kr4+jq+WTDgfxJMhoyT1OciI79zXOCBVv6HsAOJdNaNR7+7Cmvjl8fr5qxinN0QpxIikjVOjf+Vxau0HzREsULOhBbKUde/cKr/tMjFZRMHsrWeaLxFIl9C6IZgUdvtZhlDAFcZnT3/4dWbARUGhqmhIueqfDVbZCIapeq14AnZh4oAsL8zSTjgASHJTl0E5ZN0f4s8fgoUvJFcPddWm1MZzb7aWEf5WXrLbjMEyEU8hWpRIdnsyKkdtJhjiSLsoxK0oOc+hlp5crKb91jg+c0vWHAmBlWNV2U52wG2PFvAFz1jtPyOG4JInbksW683inaIMFE+3BVbB1iJ3tSPon9BD3zUTQ+sDHuWCmH1q+dMRCvy7Ijt2O0qusGLd1gzftRdpr2P1bKZ3oKx6QJrZL2NYzPRz8Y0J6A/DkmD6pTf+yzySsQJcIjTsNPaE5Fbfqpyw1s9FK7jijICjlaoqonaagI7oHoIvaZJ9mJxhU6J5HG0L+qjTGhXKbbHApL6poRdPG3UOB62eBdKoyTEN60Ffmsw/qcH3NZqUQZikHh/H/zUTsMoLk0eohyaZf63KeHxBKSInL9Do7Vj9I4XaXWfQXl3tRR/kvRSMu2FQchCryNdhHwfI/9RaYdEWHde1nr6o8C4Te/+JQjbdAVTCw1aPqeylD4gCtyPD4vthuIKTQsB+x8agXp3ox4wDoAbCCRTqK0wo21VFcxZqf9n/l2ySjt6jyZoQZYn07cByAHBmSGF32lTwaIT6lzDobuMnbngTIQ4kmbDY6er9+1TlStQRrVCcgpLXhVHC9vGLggSyCLSLT3y5Qe2CTqQzi2hMt60l0x+/l6lBXWtrTjOnLy65mFd8bVNVch8PETNJbbeJAel3oY/biRWjCWgX9EPAVhEtvXyZ27OC/z1BzQqLTFCGeZivdD3zEkhlAVe4fukEw1Z+wiRZn4F0jibQz/GuymR3CAKyxWKHKDplFcQFGoTScNDX1M7YTFqEpS8G/DzuZv6VrIexIP0l5K7cUA1y/nkf4X6pt3aSsE8pxghcrxOaELd66YZa2KYJA4LOAtBWIq68rkmMiDSmxtkVD2L/pBj2MCpq3azUlWMXxzW/A7XcLGVPue/v5oxM2KwsAfh9tFxeuaS3HwlY+cA3vRqS839psJ740V0nCYkU/LOo/+ttAP8CP93Lz7kZE/4EWb7DszfCdpSCS+HcGE4GyOFjExEkwen1+8tAU1JauZKcUuA5uuQZGxS4OfXFbkJWzsjiat2C6xcAEF3WMAWNvPcG+l8beGm1nAhsbojFGbjLdOTamykTAQL5JKUUqj5S4wWJD/rUeiM2fejdc79dXBc5aNl+kG0zgRayJrCAFvbrsh2ZyBJQAeXfBya2csctxop7eTxCZPGt2SwYMMoEERRLtrzfZC6LT0clFmY/zktVG+V2M1DKQnCBj0J48E7tlkAWvJEwGihVWlR94VVbwnvYo7oJkgb7QTrkG4fge0pFRk8gD1NfRPiRwJZikgM42v0wplPuOXGHldMC2/PY//1fG1CUPhhVeBgKMsZCRHJNIWOZK7NymD17nC2YIs5lN1lkrbN1EmUUq3GxV1scU6xesdh3ES0SGrp4E0gfj+jQ/eFVbtn38MZ09ikziMNXdqQtGA3tf0uHEk5COEfzlWzGd9pJK2W1QcH0Ckp9EmnbneHu0dmXYpnRAZu+Zq90QjFPRWzhD3+O4YY3PcjJYYQL7QC2R0UAioz9RZZ7bMgy1CJU+FPP3PRAHZGwPxIBh1Nm43ahKRYXuVzMUCQDC/lygeteAPoc+IETv5A8khs3jUTkGQPMLa+gR82EdzBF3becdIz6oHHvPeXhl2Wl0/K4bXMZ6Y3Oqp2R6UkXKyeqta9bR8UN4aupFQ1hA7ZVvRgOETB2yIfskvYnTCy2yiVtwiP8+IZv2ffluvVrtkMnCJHs2BzWX8lJ/3QWMQSp6MM7qqW2J8JH78vOGEGxG8exDnUK41u9RHzrguKluiBiHHK+bYlgRP6I4UqH4TtODffqPJZqWdbarXWvkAbkwkONi7MntQgf5gQl65Vrn5pZEzZ1aZl0eyG2iEFzSSibqposgXoN+QuW78Uiyg0HR43MVDccO9H9oYUq2t1BNjjbQiBjNJIPYpuybvDlNM/OpF7YNGJMcJ26b5zEnod9aHXsx7LutoSrobpUDMp19J5n2UMbc4SF7MRb6sSk1+YeSd46NVYQpSS9OonO4fHcSfoaY1hqQEZog1qhDFz1GQtEm+XxYXgrtGs7MQTjUeXdi0DCIbT2cAKK+7SpCEbXmCEDVQ7gEmZIdUFjE9PSJ0v0G9AMHzLxPNWzdA8KbvumH1BfW7m68T04oMOyNP/Fdkf9wuKsU3VNXDWDt68VrqKnbkghnXcAgcrUv9EqOxDxaXaDhVNY6DiUEtR08lxmPSOH5GeSuzXKdFbBZd8+nH/Z3LqonoYz0+FCR2J2FpbWhp9m5TimpcW9Phg+tg39NUfSIeza2lhuegfJumCZo9cEYsnA+X7TKbdvsf51hb56e/csmNwufFnGzxEuLZXjOiZitJwcE0JRfNTIubybEJuumLUaTlI+Ptf65i4z3xV8651dEF1YUgvWuGGGMMtTIcx3PhBgFAHpj9Q3i72IReLj5p8PeqZbv0vnrHtEbv/Ngr2EZ8CmF8xr1CSKVCLy7bBnpHPqgQHFxDOPruTwfNNyLAkjZjL0HECYprYDkA5gVeFMzOI4qrLz//EDVp/ijy7sb03amHr2hgJvDDPhPcuXwncWgc1xtsT3aEpE85YMurmpfHeUKhYekjM4BtGSx6StNIg61jAUQKaw2FHHu12S/ZTaTYuEBIzcG+aY88QSgTYNOCzmIxBQV4lYDUCDmKyKgykI4We8NGLW72kViiVdPd2UbG/2RRbq/F4OYYooTWhIu2YHrYapmdOEivzZym3HmAL5/IgvaSYlIOVbFWrjMVVo8iAp+QNAXpiIqxsWn07GuwsZPZKydxG4cjX/6PZn2N2Te4VMVokRkY87oKKRMD7T+GX0NajCA6Xg1ddkLLReQWE1iTyxZrwyzkeZhemOFP7wT1lmo9LYNLbvBL0OfvKRchEhZKpOs1sgVMb2Ghj53XaAepdyBhKQMUwJRfjCxJSdl5qtwpdPlJhtLePTKSnx7eq7Dx+CIfop0SpjLC2JsgvedCpuF9//MUleFquyQBc+wbHjKUeEiYmmFzOjkvwuDB77WEmpDTBFYDMs9mmnMjsrdQWyxvcvhs9RrAJ/C1tsUMplM07S1VrvjHE1e/xC9XkhjpY88mgyB4iLBywPJZCTtfiC96rTsOgfLmApoPKrHb5+Xh4va7ZcdKz0RKJZLqESXkkLu7n8vNWkXSTjoxRa8dMzOwq1iRn15zG5Y7xgLN9JeZoryUekSD5uDoJGMghg2/BatM1udY/TGmrLEMFVpgEsYcV7xuWRcKkJFafcVTBsTNFTYlX377fqQ5IKG/xmJ22s/To2CFH314VZ+fmuxd4ihl3+xGEw8oEi9NW34/QDWRlKhS+OdMeOoeCCVddU/NiUMAjeZOuWtM+rKrpsf9OH0tQHJgyBy+/ch/3h74QIu8IhSQzmCmjhMUkm0CWON363szoRpCGogRZr25NmYHtszV/PyqvuN9+kF1e1yEIlT7Gg/TGW5mDL+t3abrmBVOAH6uc92y+Q58AJSVPzf2iXXm6RhDq+fU/wqyXIJBgUGQ294nMDpLGqOwh/uPukLPGS+gbfAEmRyN4etXJOguf01r6o1mhYmeDhLQTRVcg3AVy0qx57D7gqJ3+rybshDPbgE/In+AAHkswx7BsHP6OdMl+5KMQRXLm7EJaIzlF9BuR35/A+Woj+ZxxwesgF7iCywNULQvBelKcMeVqv7nJG2wVXDj3ORqtZF5A48ErN0ydH8UWj7GXkyojVIaYnqszoU0GAismEwjl040Dgbx1994jRdB6aaK63G9zSRhL4N6wnEb8QXOtb1132yguAQrPIaCmN2F/jelmPi5qSBOA83JCtZ/dYn/rYBT4suQ9+nb/Vmk1ORvcDBmSeDFESFJhmxX8giGTcIP1ZEbDJL4ImdN2GIhUWenGs74aJtJ6+vysyd3uREc48+53vNhLHjvUq+QUVJOAAlN4y8q4CVtVUNVmv+3cwVKa9nT8bZHzlF5T29MYH3AvEbXLzDeNjb2mxeKW/2IE/rV2M+DaULl3Npu1Qj6sGPj9MuLvwTyNZglmUgewDBUHfPetLsFgk+KBs8ZhPl5U2o+uKKvfauHvDaA/jKeF96BaFnVZyuM6MeQigCl9Edx3qVEFySUcjP51mXi0WZvR8G2AxcFc6TaSqdcIfjNIGXLPPCAH6qhh9IeTQqEpi2xFln9m8zhIhgxSV/sqXb8stNYWg5d8rAMxC3t+PF0jgmlHsKxg3KLIj6KpXcXUS+kOhQ92dZFsuC7XW+KeQFwOYEBXkUrfESkfAtHY3V7m428cdgltwSE5W1ix8JJUJISgScNIIyZwUqggCKBY1ivqDzGwHM4jHGj/zUcbA8J9KquiB1Gl2ox8b//57q2KBGKp4oCklvg06HqWzLfC+UacGabpFnCF2s6t0I7HBrpSEMQsO29Lt2nmaQHPKOSa93mZGG+xv/oax/SDoqo654PuT7s84TehPGynXiYLCRknxDfPB41bnuwCRMmOmvnKMQ/FQN/FpKq0VjvEwmpFFngzbeL4PWoRed1XyriX7h58QrBVf1FGJlAJSz0h8PKmH0HDjPjW9UEWWGFwwin+17iDnoKjNWB1HFOlKptf151paJsWdA+c1C77IW4//zb7IFXCXNkJrn8wZ3TVKJhtqR8KAjpgfdj2Qny//99okep1OwMQKmQibNXDrcenLl+KFlcupMU/7DRLdjVXNaKh26hMHuGUjmg3D78WDw4sEog2bi71+Qzvr2H9JwwYa/5Fv4HgJwFot3+xoI1XKRbm2nFfkQjk/M6zyVqbRNVWxdoTwVYF8hEBzOmMcd+nh+B2CEM2IjNgbc8xRVvEnYx+zU9QSvwi0lNZSYUiOJ497IC7w2s46zMabvf9+bz7zTiWMxPCxE3bSjVvs7MjuPxWotTG0w4uelf1IEMyVSj9/CcLDSKKBSgCtxES/T/ORPrPE9WAzSptRpJJRLzM/zKW4EJHbUU/RgjPeE8mF/b91A8hvvFEMmI09NFLslBaCh/BS5yLWnTOgql0gSF2UrZn/kER7/Z1ZLz5Goy0+qwGDHqnH2mYzTAj8Z/90TFyDP9z62MfmXAKw9lAFoZXN12FOjmXiXqjNLXwRL30YM/1/6+S2gLvpDHZvD8Yazix8A2lPOwTmu5ElfsvJ3GwDuZun2IlpawcgrEE6LLzjVuorN9Ft9gE2zpoLVFfZf8RcwAFlZMYeolSFdFMBDV22NKEKqaPzWhnid2Hl/ieGs9upDapZ3Wc+HPG/so4XtX37Yg2YkPlasd+U5PzXjUmKsq4yiHeneTL9GDBArjfcU9VIxtdghR6mwREIMdtyGqRSY5QEk/TzxK64KzTlMNig2SAP6ws0UP16OR1JIr/S+ku7xz+Tf2EL7EgKz8FlW7LEqW2/E5eRvIKWliR0s16hxTBZ1Z1eFDG4II2RbqGf7orjsyRQgP04Grnd6VMDAe2StZ8JTf7GzBdaJoL3/glF+FKVcVm2K4ZWeLGNCEUdg1WFv/2SejQ7yXxEjWyYeaX9+U1oMDZGcCJL0lDBSmnafpUFdpVAn5zKicvpW/z3W7pGiyQvFr3SH2AMsNW9svTbMSRPdb4reEZfM0mVb0//M8y9gYoYv2emAKo/OGs+NYTePupzZQ2nwtUiz2sXvKT0XO1/Kgvy4BGG5VzOxZ0WTDJ2DEz8DqGkq+zwl1Ky4hgNiHgIANBkYJjoPZidIUngMC2JM8O43lHC5BWQznbBM1Rsg30cbjT0W21qoXvvX5DHNS4bVifb2gSShuzg1Z26SlLDz7IkPm7dFUz73w8PDFTOpwAvdCYqdE25tGQoF7hcue/fx7KQ8BL1bqTJWkxdHsbzbpfSBhfgyQwjxNdC5M8tSOJzl5rvRPB5j+41OLjHKex5dKiqADPyaIMt71Zg2trmYR9eSSi1FA9GH0yzl0Q0UKZlt8Hw6zfouAUpGy95S3U7n4TEkznKlfBPAOuX+PYRer7x2HvQ7LoTeanLT5wuCY4Nrg+w3IH45/BpIj8Amullz1oJwNhExQEkqmpCWFgW9LvveA44pTq+VXa6cE4LTNms6KaCfd60bznJ5fvWLjfLM6sVK26Bfa8DWMbvqPlmDisDnKR4C9IKrALOfLJmA5r68vozVmsvhOEYsoqw8/ch/E0gw0Zl0Rd3fg1WZFx+2UKZLhKDK4qh+vXs/Jcv/u98S4xDEW1JHirlPKqiMevUdzMOZtjI5dshy8Ov4+OqsXY3nefzWfZlb62IvCGUFCePpgrUAd5tg4xnLaSE49zmOhvADeiTc67XVB6ChPNBGZQdKDEABZo9o442Ila+jRWVD0FCbc5Lx+DXuv0vqVK9BiEauMQvQ/ASiQnkUdkoCZQkKnngMDfH7wCs7amObNNjqGU/v7pd2djSvj13O81+FH8l/PeobAW1mCJGXmEWxDG9kOmBMTjkHY2HWv6fIlz/TjEVywi/Ff62dN214LFP8C4u09YQeZER4rfcYrJ04EzdyB4sw1FwUcb9QIi8fUQVxCzZtGIY+hXKYYeix0n+p/XbsSdVc12m+8hvfINz4K9InGzciNkUQCE3+bK5DFT2UURUefh/51aXh2kzWDzb9EcDJtj6PTWT8ixuivE9sY17Y579Wk5HZzg/9cAk43AOL3FwrLnNYIz9kXgLaGoFCW7b4wKIF2Pf/eIivIGtRZheasPHtwvrj9uv9CKDHTKjMl2PwARw+TAL8cakvxEsf0sSY2WSa0TECR9lhFit7JZcZhhQGxt+/1nl9yIE9e6Kuh9tkFz9dNBSZuXIDFO0s88sPJuBSxNjoQ4w3V97JvnW/jOsxMBkkbEcWxKN8Dg8pRQDA93WNmgA33ir2kdv0/P7r7GU9CqtPt2fy7Dndg+fRnzGQzdyc062gb6Z1xSHDkjUEPEZ/CDqJhMc76GWQyFYf+NFHDlg8ryG0qlAzAeXaqe+hIjUCCGUDCqKbGfx/3EAuPyLg2pLsSX6uqewgH6fkdxJTH8khkYR1qrG4NXcz0yD8fjrJJeYR+qma6eIGqhSJ0dfetHCYcwDVJQEnRORWqrihHZZmj6rlx2gPkVuXqZtNWSNGd7R7vXeA8wD2r7YGuRZqZWygEBjnzQ4ucKR1Q5gk22dJRSvSHP4aK2CuUeaUpsKTY3vCBfIjCKX+pwZMyGOyvXY+imN/7CmxK+8CV7Qk3U+2Ju3S2/gAgOdOh6rytO+1Zzm6kFPv0txqiPCzd6yghhWM16XTe/OZGqMxXSxBB21WogjrV7p7CymnpdHXdZEvwS7UmotZc0g7+4Fe81+eqDYZZi32O3Hf+1vF8RO0+3JuViEn50hpO/Z+IuVpH2tqjG4HfhT7eRQ/bWWbZL/Kpr5qCSVQ5R7VThFbjTJrqiwd0PDzuvwqjm0rAhgLgpRG8Bm4dl/biThu4sgNu39hO16Glz6TH8A5NevQqggZo87chaRAE+ykFdBL6PKBuSwyDla+9Q07ZvTQCUYh0X+JoT28y2m8zS2Sjqbn4qPkVwXe+/aEK0ZKGiUwlfN6b6EOzLJyeqla3yrlxRStGdviL8l6SNzmRFwVefmON6xpcRYggiVqHpas1DKADumCQBUWNuHQoJasmV/OgxlOTXxxC4KzIGB8UgCMyZXtN+8YAd9PdSVslnA03HK4B+sTRsacaprz2pSptlBKEo80SIXsFHyAh3wCBIAYwb2w7hGlGSWNFYE4aN77At1KYa6Q8QMEYNCCIZlYAZykZSBoXRRTt8X2P3dmn+KjCsYz++Hs0vfuO6XKk9iE1wzeF+pAnkGlHU5LMQpwE7eYL9Dys3UxIJ3pXHRaEz4TZohbCNb7LP6orrnku9qm8uZN0tKtqcblbbzD+8b/SDsY17L5xupfxTDTpLH5VfWRDrXbC6XUoOfsZCrJ1OeOSQJV8mWchL3wZpGoSvpoFP+5mwL7ALAawIlKzBy5R1qJx7+PMYWeIas8p/+Q9X59ZG/ZwWx0mi7fgFfyFQuSGVjvLZrhon43Ci9xVo6e/YkRzAZUk+6rc696CYBYEmNlyI5Uea5Z1mQRPEayWznrudb/Kw+WkRj1ur8dy0uBVIqRNbybr/31rwpQXigpzH06Xf2RfQJAkZ4Bd7uyHm3JEyximItBsK9EaiLIk21pquHfNnDT49V5jbbiPdZVJ6qCom0rypKCKNE3MNh74q3XICH17WLkiYHs095Ll8k3ca9aTZHNynGBbzE/+udekC6Xlac3xDxPpn1jyOWSiPiYl/2t3JlTp2kLAIWETg8FUBrq+Nf6wUiAuekVz6kNiqXfRheZGB/Lh8foVcMYjBPNDTEEG0fAk2BACLwseWo6k/zpexxyMBj8F7vXS+DKRNt+Xsub/ssH8jeDps1FA/dIfYr4RY9rP0UsmQN+4ueczqflp/9bPFYti+C5EAA5TEmPn35cRWhR+QlmxMH9VJ0mG2s0WhIejUff5FfDokPwNhjVEQKGstTO2OblI9lyPJfQ7ydqxXeZ4H3Jb0EdCH9drOdMTzbgE33xgU/GXbaTKzwkF1HgMWA8jduNUzBhR6nvM5ZgAbSLO00r9IDLa0a84t2MHnmZy0OK6VU03Ua8E0Y6LK4aaUw9wMMKkaHBD7+55PfvK5xExwbxFj75e9iL1NE1NlqSzLtCfklp4KoVJNZcT9jWzUoDVd5hv0e5g5Du8L4T79tCxO1mq7AmuduUrYy0qYNS2PZ/VY5OcJuGRbg5p9/z/VRZrndXEAeXRbl0fNVlnLwGLImZFR7sQLdc8KzzOcthr58QbXA5wkOx4wDkIPl0vSIaygzBzxPxj/jVS8knIhIFCS/K+5m1JBy9KWRqp5h1nDxBlw6GzP+NtH1ZWigNQ2YI7h/YyNfbjaoY0lCZVqDraCah4vpk2nWsff6/xlAMMiEiWe9MdwrozxdylZAxKCftsvWtICm2NUJFLbjY8cWE8dyaonPyW/eHXCtB7QeLJJb53E2wHpInjyKUj2mM0F7jIXUZfWKo8IBx5f2mJNqS3/PikbTTks4XDyS+WCTwFp6RP7NqJZxKfKQimkNsF1sRiDk7Iyir5M8U2J4pij5noXz87orE9ockDqYBUY/lPbNGxR/2gHecbgY4ezf2azF3t8rIFKR1/xv9HT8nIGHXXR3prqKkG/DVfDoIVGdydACTKGDN2D15HU+b1tH+gT7dzsR5UXCZ3RKq6qd0ItOIKdpNFgpD7FRDlR4q+7dj7TUqDJfOPJPiSVJ6mjkHGcPPXkuJtnYVy9H3uvL+8XZNE28EwZHD/YJmUrpYCX3gNcKOHz0Otgwc0QtPJDoDHD06+xN8JH/I0vWh0lBSB8UiYLN9Dg4/KSVmb1qMTlARnOLQeLKJrxgRDL0tLDaR15TW/XPyP966bBXBupRoQGE3MDwH6NxiAm4EdsY5Z8s2SVmZNv7wsalfl5Dm+5JS9+D2o5QUC2TTfREbnOoTeTOkhjCh5bDjhrKz3qFNHecBKNddIByboHU5mOKdSmX5W8p8khNFf+JRMzf9tdVkRcuckCWhv86xKRAxeh7tFc0iedzl5veXail0/+7ymDMDiDmQtql06Z+jXrKxWtsQ6HOACm+7l5Zj+zdDMi94oM1hrqEhmYjlYciwYzYNT93+pRaWfZVlnpuc2YNtrR1I8xneGR3IGL5Whvpf2V9VgySkuyAOPT7MDmzvLKdCFkc7Gwk9n8ohSjyjhsVTXg2PBK+C/yge3hf2N+WfNmGsNNLNbB8aYiGZVvTLfOLGj7fsTLgUU6VyiXrEJsTkSdn1MzYgJeua1clQk/FvRfrYTsgLs8WBJV2BCqZXyn+i/if0siyl/6EL6BV3kPKjp0+bT37eSUcw0e2cKuad70rLBz1bpT2Hz0XJ54ZTp/gTlsIaQn9Xh3fY1WDBu7XJYIYvQHIH6jw67nejYXplb/EuFTJgn2vnnsceYNJ8DIeck9wVZSgCOswzvYo3r4PChe6K8YrMe2Rm+LSTDNy9MY8o8LXAm8uAtahR1DZOQdKa4XUVIbEEGukjMVA2K4kaYe4UyL5iqtOt3J7sllannF8ASc9cvbkWF+9jnNI2ytMzJprbGTy63d64UvNDw0QwaRhyEABBwks+vnByNIcJv7T2kyW0RgQDO2xkxJlTcK02o7yF6WoUN1KL2Ug1+FgNlOlgMQryZQEbtoeu9vmi68IBEngjFX7pJzHObbcshWKAKDwBBr9npoMq9bPDjEQa160+k/e4YXX4tWfLlkpyq6O0xXmCiyRau3iIszQ0MJlvmBCJZIuRlyZ2UHRz+x8wIOFLUBhhA3kvr37M6Pk8Av35HZT7Jhzu61zI16jhZhoPDBEzuRWsm2kmTjOuT8nKZi2VKQXk0Wpxb9OKlOkG/tmA9G1zvGDhgr3kXcflEAkVYo/kiPbd1J4ZqKhLtP75WDO/3nixwX7iG4ofsryxJGRhgyj+LSmEdE7kurDjMA7O0gt42oGj1bksoA5JxDny/4Rf+zM5HvfhAR3tk6y7GCCOK3Q2sxG6x1hZK6BN+1s6gfl5CZyx84RRbjwM9KPldHhynm9ZSpFjFk2CpToTNviUwnHKit21zZON5eEagods7DVEIhCJEb6Njql4xVH9lKA4rulBfsiVl+PtVxduqTkmko1vPans2dfKo/ScjSpa/S9gw6XvViogxLEbx+Ordhtw1RaVdEUPNHEQUsbaU244zufqnJpsq/pxr2gxEnDnSipitZgczpyJtk2vEcBjUrGOTILhN5yOtmzDFm8QKHcPzev07TGNXWRYuVDNSKpt+1IRi7L90fg+a4HghmtjVdTApDtvXz3l76USeKcdzoT8VmPr2Y1HWlObExn3KKTbR/QBmjq0JiN9UlPxlYrIFHXaqklX4mhAumScxHdzdVnjvxkWsk1MUXXia0mpGtehjEhNJbPDonsQRWttGKPflUIAuXGYnhWt5IeXAVFfH50t4DtQIbD/hxNGU8tri4QPU8G0RlLYsYQGKgd85uexj/G4fg1TyfG4pBW0NbuMnab4sIdKzlhsSbcWewhYMPlaedHMOTC5/HYfak1S8SEPubxGYLimR8i4LY2ZdgaquRZbQ/Je0YFRkLnaBteL32DQLNQk72N629duxnRAm0w8qTlyBE+hi0nGkeg/FkVHZaQ4j8E+thQD5ymr1fb7oGjN3AXY9g+wce4RBFM1q4gdmU9yJSjZ17fr2gioz6C9zSAyIX+/8hQAFTRyZtFL898sRGh2a1WneKqWabYgigV1JxBOPDryi6jkwXI/lNY66XGc9VfcID5u1ZwX0/aiBl3XiDnmDjF49solC8nsE78QavDp66u8EkMTpmJE+vlK0yA+bkBsCuIM/6UBuoYOL1/jI2XeG2PEz2ZAsYZ1E+xPk9hSRWMre0WTKMLSEgW1AEey5lzAz99rtyvubKYyr55juWu+kMXq0urk4B2rRbnYqYuno4Immq0tdblyY01KzCh2Xw/Est5HUDjSwZIvP56c+/16+0t3zl0ALcGm/0LBoOyZv4mamHyJiWcwsYxIuGRUauDHMTELEves1JZbz1v9T7+mVtlOu5doqafvOoJl2DGIQMxA+54PaogLfJuBBKI2PtMlUJOHRAI01YASpLsb+vXb7uzmjWhjgSqEvZJJt8x/VWWgczargTJ9mT3IytjzuFfcjfnPwdeRYJ1rS1/pxWssAe7dbvcVrRPN6Y4wqLTVHTubYLTWf/eUDnooIJLQgPHIe0qsEr4JaBe/+KzAKAfojph8MoUjwPYoEdvVceUyg2lRaaOBy2WuBLqRJDBMMItyk5Hd05yYLkMZ6NmvxoBk47CLJWTlgUztR3/NGiPq/FgHnMzebNL0uF8TisSXySKSAr9/WJ9gB8T4tLFf6fgBuq5iHeNI9VMMuAPe03ZNfY+ujDktov/2qqmof0+nUuzASY9mcCwtGmgrQMmWaVVao+FkpktD0tU+oAP2uzzzGAWIGVx1VS+ltSRUGiJdxclI3EZbBnlGmSUCA7e5B4YC+IxmHIvVpLQxTF0+USdR1BhDSVCiw1kdsNYjrwN4eKrNbVrJe8ePhcT2HMEeiFV/PVC7qxND6b1o8ugyeOOXx2xQgjzqM9/FCXm97upwFjAesR7zJwA8Hgul5F6QNxa3jHRCYYp3ZnahdbpKXTyfFclmacad0DWqthABasOSBZiuw281yi/aR5wlUB0rmcgnZ7GiMN0VMMgfbca8Pu2QPl0EacPgBtGjE8wFctxGbVdUpJYbo8b6JwH5EgUQMSzXmQUoRI6LxHqWGYkq5hDF9RFao5zt8mczYBowq7VD1i5m9fa55yIz0Y+ygL+uv3UC3GK4l6/U4drAbtjDEjNGKlwRLOu0TfA1bZaTxi3OsMyens+1BLKkIJe+sICCeZSoerTVUYn0bp+WJ9Oepqn2cU0h54mAqAFpilBasZOHdiY3rdzDnOmv+nqCDC/nO6g5wVcbBXstpUSHSSKvtTSm4AzZJQQ/oG1k/mlljGM+6Nv2x2AFnc61030wH6NXuRvSHPu6A8Uhb//O22VaCJ/lTWbu1aiAk5nf/GC5BWrRSRqZadTxk8lPtn1ibfOifreJNgPxP1i95mPcT+akr78WlyA8iHwnWPjejGT9pFebNq/gDfORfNMiY77Z+buGtI8nF7tFo0rvKcrL8DcKOF9g1F/2At/qB49bPCHZFnA+G4KCkpoecxrzUfGo5rMsV/kwIpqJtDb+x1DEvcQTW5SZ/a67Fp7aErn7ChFDvrDujj+yPIISNgkTcSb2tdt/ZvwqsN+d041az5qesihvkpbfVstY79YJo3XLoyOeumAEt1/NqluuujarMBMBsBF8FPqjJgQ65PQGgdm7V+J9wbbF4sQfwZZW/5Pc81/crCIEEueK72t8Wj3b8x40ddLJdrFcU6WlGH5LdpVCbmuhjOtmi0tEAAjSuD5Wp39jYznnyBmENk5TBLE0ETNfU0Dl9QtdGaSH/rSW1cnE79MPhWf1r4m+iHiP6ahsVqkDtHWRu1BgsqTP0dAsfNceXfTeGs1OqX4XYa3QFixPg+rOAH37PEcedjvbKfuZge9TO0chQh4zWyMtIdsnxDUpX6muiPzckXL6iUKStqU2TcIegGfJDOPDTg499b2do8/ld1xanZuwINb1szFm8H0/0tcC1/aIQr73U76WS435gB6CJquB84PsIUGnZlWhvb7lezvHL4PncT/6Gif65jXfY6b2VjPRJ6xYp3h9ym0F514VQ6i+PpS/a1jKN1zJ37/PSE32h0ntYYrWzD+Jv5eYbMUMcGrFO6dMmp0Ch6kXUMzJcBWS6MyET8+oxC0D4RcMarXyuTbd18UVzVT1WSP0zky5/lmZ/ecxbb9KNupdl6VRBmggoL4JoVYSNNBaAifpqW4WCthkUiMqfQpD4xnK8jMxEY9u3K243ID5p8VSQigbf37d+cTESOoLwhIPudmktJRN7s7Wm4ReH2wwkoaUPXgOnuL2BrO6MVZPDD/ulBZjhwNzYcjl7p2RZAARrpbWHQMqCndB5FiRLt6ip3jGlLIbsrig87xczcTrRqGFiWDJ7RdWqku1E57q0IVwqA3yst92oB7MUjf/7Sm6+hst9JPe6fcLX1TbyWnemDWGVF1rrMOZCQoG+PoNY3qBurP8Wg3ZlqlRKj4ttaTqWT8BBj9ScTf7q4H4ZtNxo0NaEo3frMcoYxCq3h7CfXrW4xjMmxBAclpPwgdq9uFoa/p0BEfP6YXeHNn3jJvwQvDDIHygB87eOZH05ItmiGx3F+baRhoBrO8jCkp8tpQYedJu4JJHO6tiM+hG1dqfzJ2jjM56rcmflLbh0qABUlrSYzVRG9JhK1kVLXEx/abAre9+fhwGEKuO2OPa0EsY/z+F38DTgnqIUbCTW4HTMV7fUFTqWRuOQMY8Hd8F53lgg81nhHA2BxFr6PLM1yf+LzJ2yHEOBvb5WCLt687rmF1D7WVr6y7XLT2I0ASjgA+JiKQ940KtGzTAdjvdfWOwqF7NO1mulPXaQtb9phoYtDs8tn2CR573YCJCzsWglGRQsLW/LxQggliX96yzsPPTlxBOlUuoeRVqf28Jsl3FaRx5giBHqa+y+8k0dwudbF9oB7TFugr6B61oOSmj79ya/6dxBY+hXNKgtASDcaHdDkuY2cXZ3iU9ljUgUAFf2cyuZJEvAN8+uK6nX/mneBJQ5vA9rkP98fBm4nzi2f6SzfZ40rGU8Zh3lfbOQyOfDcEvWjXKr/DTVfmYGcnVQtSNym72Tly9iujfz+5GKAVE9Wt0wzKawap4YFE665FrN3/lFoO5+6epfFXZHpG37z9k57Nul7Lj3euPohdYvOnRg59nLYzwJpGoiOFhwu/aQ/TraTVlsYVcwtQUIkg+GeX867Zynz7j3hwX566KnWzJF9WlawcRMCtTDE6Z9mFAqWTS4mw2h1NwU3RIrW6StzrodJO+RCNZFotcmXxipCBo+Ls4qXMqJXxzAQaiibEm6ierNKIPhTgVS3u8AUaROlpGA9AUWqYv495X2q/tEzNGDZTNetgSxV7PjXCGXd0ra6DRUuFJzfQxjL+2lubgA6HuauVYgjbJiSk6eXrT+gLduD35V6xAhjAtfktcjrMhXwZoGhvYner7yFtLxQHQsUVbYZfjF1yZ4o2Z1b0pNF+j4wgozMdbMOu/tYS4wTOaXzX6fJk8fwxebN2mkQPspTHhRG1Vj9E2ekWwPpQk4OFI01mFzxd5pGgwzT2jwnMqHxF/cz/dYWpmzutilsTla7hmjWQCLMSjbj+1v0iec8/SQh/v0ENpDMTghK39vlacPNk0R13f35s+Lo8xjUS6w/4gLeeesNEnQ7UXBbfSRL6HgthR787OIQ+/oddwFWUuvpL8v+ULCNBp1Z4T2Zk9wKusQScfMTi+sEajOvYFlFTqCMkgql8c+RUOqPzqXdNvE5POdssllsGSPdX3CyWE6VwaWW91razvtbeqZk1wk/N3Do4FRzoaFdVzA7wbg+YRvytrkm23s7piC5fgO+Q2765aplMtqUvy8OHYHWoHBgtQcLitB2+aJkp7veYPrEvoBWlBUzKtyMhE8UFrbl5Oca9XXtoSZxSX9kAYnZednnukm46TkXMHxpDTTgrP5SfVseHUq0slhouJnD1ZZdbsOF8P/VM8iAhV7FWcd1tSf8bmvt9SNcTYNwNSFC1oa20KSOMVIqY5/cNFQUpltVDuguRj3O0AveszNH4DQpuZimQg4XqQ0iBFfGuptVoOi63RQID9ahkET1jEXYjV+2BYz3wusLFO6xNdMcyl+6uSCBFN1NiHLj8aTWV1GreWX7OdKjGIgbc4DzkTlo90X4ilHMrUa93yOe+qGB4CiEOOCfcEGGwVGPU5xbzewzOS8bpnnFDo6dMs38E5SBm14jtoCkafYckHyjH+IfmH4SDdLjRHdP4aH5WT6RCHkxxZ6hmipiUx/M0Yjl5zCK0FpaqXO1ef8IjB7/Z1hfBkLegFknjChJCvV7ea/xjy/xW3cX3kxXendj5UAOrkgnDIsk0rRoBrRG46Zs9IEzjk7ac53Lv3GvL1npq7YDH21gkfgomgI7AzkyJ16EIbkjLSMVwrTddixFrvaoydZyGsNlfn6yFd+ADZOQpmdiTQMYAx9NMDoR4ZoQMNZbcCLi8uOhCzQoOmbE01ckkMMiIUXrVBISVTD1ZXRBSgZMX9n0KsePDHG5XTU3hFleLaZ4uSGYzptkbV3asvnCNXSTTpT8m+GqN/5eYOKNRKjExRT/fBjF4jv7sFSUxSw28c3iGsgLSyWquUW1Gx0xNSMLIZawi/xffrxN1ZxORr1jXyjbarGii4QHH0OeVxipwOqQeJDsRhAib7uo2mlY3gHny6O7CfzlUW5a+m/aeRBRc4p48dmFGvTRFWTBVWsAtBDEPxX2H7vArt4S8m0LqM5H4u4D2qchs3Ke6iohu7ZpccEQZdwh1cQg8AAAHIKKZ4Gmd7aV1sgQIjK6+Fjre1josU9iHq6hdSrVtH4Og+8QTiWJpzF+cX4YqoDY0HC/RUw5ouXQnE06cvqXkWV3kcKR/zlxbGYReEiTl1urEJ0I/+cVonsTNkC989R6ngHpr2wBslmXDARn61YfhbBBtw4ptYLNPu8cRYtqhyiNYUG/lzQ4FuqsCzLVriebL/aEz76CEZaGKn8A7+HRGDYHOVMEJQBm7wtC5oF/4iNJeX3fTVuwiSHhlR2KjFwJ3VmOEzaQiQXPb0rIRiqWeIBOwXFgeuWAayeKwvRVlkLTCcoiGN0h1oSXc1mcJhBQT5imjyYoZqZhHwO+Sc3/Lz0hrBNJEx0Jnq2YOBfIYcSZuv24WtuNYO3845qHm7DHpdDPWh+FXLzkdxErcuWvHVd3saN4Xqmsi6FkfZWsFDbCW0nF20Iiso9IZDJ0A5sMZTVbbIl59oJndU5KWBHTKWz9XFPzyz623f4drBLlv6et94xC9Kc6lWRlK0VQ5d6RmRkhyx7aDPaIt8EMsNvSjKtdQjO0Ol0IjcsAQN/DglYHU7bTwPEzSRb+ilL3aZS3fXQSArghRSOtyBh6f8PDx9U99gKCO0jI//HT0MTNsks0Ktbj2h+qdOQk8IiNV3lyE72VDCNbamekea1iF43x6Q7bh3IQYqIt591PSxvfgdEW/es4wNFxeb8YOfwdUQ00yPw6k5hgsm8GKHHmxFIbPK2u1GQzgGpLk0YZ1X4ANYSNAEm0YHtoe2nKsznTyK429Mn1wuloS7h8UnDqPKmaxhXd5yKxDDTdAMY3u/jDXJ8aR6WfurnQJlDBBUYjFLgD7KQvXe5dLzjrnfTK/macoDX6FpNPTW/u7UVgbi6NiYOcaglrOHVCCt+xeyaQXwMy8Kv/6DZ/PtAHizKlJ7Q1XvMtj/+KwbfZnb2JDXVOr3Ma1ysqJiZ63MnTySscw1sz7Q4pgEhvzeupcrbST+CbM5MkwBEqc8uHULDJD5FoZcgNsVVH9PLFN1LEG4hEqeWxri8JEHvLqsI07bENnCdioRpQs2dzdzPbDVvJCEFS9bcurLiFoHPs+AEr3XyciLD9HuO1AINtzlurVwdvaEBIRDsDNFKTGXYNVJdWIggM81LIjqtAtCXdaLiribqLJoCtMnFWPwseGX3NI2q6lZrA51dIljQLMSb0+DeALnCrr9znMjBXhMpyViHPMqYTQXSgTO9cKXVXz86EM/xzH7RWosIKcGZ4CU8kuXQi7+Ms9qz+R6Vim443tK49/mBw242h8lGS/ThX1bP1xD8CgE73/9Fp67lieGeWp1odD3frubryEZQxatwSvGt0yD5uoJ3H3NK2nWDxNCpcjkRP56q8TBIYD7Gj9MStFjoqsUiY6z6gY1Lqt6h3k1WwpiFbl61RXdnxdAhBjuzQi+AA87Qv7wzdmQhkENBW5gY+dHU11p8s8dNb3FgkpzqY6RWVrXth3o6y/HxPiJeW6Wv1+yFIPRZSFngQ3bRH+3z5JXjj2Q+rDOK4RHst5x9elAbQBeAgEiopWfKiAdlYPieXKnY/IZMY30dCUPjYyraoGFhYrKKLrHtU23FmjKNLu5BAZKS8Y0SXvAn0A2Y9UOm8vewi1DCg06WgeLLRFn1nqg0IQRydHKdYouoWSQ+JTgHoUvS8vnilZ09/AbXfTjMfcr5hUnmoZrrro/EJqv86jgzySjtv1NTrhr1dnNILaFqk1xiR7QnZXbBkb2umediajhobqlgHyaGkzBZWY2Ea88BbkNEGenlCrVYjOPtY9MDiZ1rYnwmCRGi9GciclwQ9e2KFVhrwoJDceEwiKImWXQRTIFhMfZn41o7BBdLfjxXwS/4tEFl0kTyHTh5LBdSipXWu8RjxO6sVQoVpM9wxcpAM+C9UJJZ2GIGyrmiOv9uH69k/apfi2AKXPgHH8UvucyRREiv6XllKrFS95JBQpQz57JGtnjBH093WBBXZzokArjM5DK6XHSXkJV6cJudaHxy4KrOhbk/sLvuzj1WdAVLoWDipwuaK3Me5eUYfZDiqgBGlOIIGEijBQYVljR2fyc2TBiLJkCm1i6JMu4KRF1jBWWlpWy82p+9Bi34E7tnXVjVK3sTS8um5p1ePwqeHTvpbOditWsKsYj8dnC0AjkaTfsqMJ0mdHRCdNCpuAPqH+ZKhgGA8bArqk3v4uc7vTVjU88uASCyVLWkmLX4MKF2A/axmimkWEu89l/Ygi4mi5PGe3eydXnLrAlzx1tEgXE5ct6ltROYZbgWX5RZcjNRaVycA71nnXruZuoY6r7erGbwqVCHtZfPQDO/BT0IDnubMNMZEIP/U8NYvN1qI8Ndx0tD0CUBlFF9YWQtT1669K0irVhun9b5xoET2Vnw/lZlQrqZG8fttoYOgelfn3K0/bNOA1N2JHXJGZmxNnyQOKFN0lO1LTiU+mQ6MRA0mk6iGISrxd701iFCMAdT1vrINh7SlJ8fXPkkpBQL6CFbGvAz++zdJzAgIYs692flgsOq4+p7oYXQMGQjmb024sxROTPD6tPNX5UvTm+T+1S3dxe0liftXz48I713u+ZN5QbKSUSdP6/JjHajcJ5LtojfXqPE6l5MroztCZanMgW/DhGcEVGFDEmoanxVWR/GO3yFwIG8w4U7NQU7UtxN0VoqRC8eoSzpVMnlwgbW3ZvpalMn+BfqDnaF/BmnTgQJjpqz5v9sPPw6FzonYfSzeek9QePMZ9MWO0j16vo7XdwcI6m0u/9XrXitwnn5VrHhWrzVnSrwqWJOtTmPauSdyxNDFts3XwjyTNyP6IbkwxDzgyNUgowZr8qJgF8Qr9mPycqm08k6PYKqNRh+PwbcROapi+7cJyLTuht8plrmmb7/9j+hbiFxc66xMPDDV1NejdHATamB7c6H4Fbgosz3Fvws9EziP+b4avYhXMyonbLsJ6P6ujWms8FxpTz8RRsie0GxLC9Vj451535apDWpmC/icx3zzWCbo9cnoL9DdPjfu5cl8FMRBOS1BcL0i5/rPCoeuVn7ope0aukrDO0j8QMTo/Uqplx+ZrbxZYYQPz9AwC2FNZ6sZrs1i3YDjS81CvmqbYRDXeNCEU+PgGNPbTGZlDXKve6EExh8eF7sBOZlus2e+/bXmOtSB6R67v1b4AySKZh+XxVsdwJnE31DcRxnG7jxb6Jc8yIHqagnvwUg7MYZ5TWQjndnTDqx9ggnf0OH/PheM8Cl4GXkT5tmGCrDBLb2I1yEOCnDTFMDA28436+inMhTjRQvc32VNtcy3QoTrpkoudNaStWtqsm2zFQJ5NF2MP62Oqv3jVtdDIwR2eQYKi5qKfHQzdrt6TBnRzEC+dQ2168+6J41d1iETEG+NXH3Eoaax+xzPmNNLjMVQwa4ReTKyyErho5WwoQ/h+TycKltWLzhi2bFJNK+nvj6VPqVX5wauJ9AjK4mX5NZSsTptSGIZZ97vGiZ7DkW/0li9T2pCtuWucDEzUgGldEXRkq5lYt/LnwTIP/jm3gwNfuj7sB+BWy+zLBsaUazAHR5hBpaBZCPIRCaxTIVxv0R58lRCjqn9KD/4VID5tU/FmEgYWgRS4g3iMiZfVQJGuDMWy44MLrUD0xNENtbCcQ8MctcQYChAmEgV86wBJVFKnYtK3TS0xn6aD39bB1ZkKD3sj7P6wh3FTOwV1GoZkIo0us2JOEudV8RUHRhji1+ajgff4mEKc1TpHwrwBvCdos4pKw2n3a1uyZHlEbGKXE+RUEPO0zNuESj+2mZqI6aK6v89DJljdT5dJ9iYlJ4KWFyVdmVHrBRZDaae/mGI81QYx7/Q5wlBEPgRrM7GE593Wu44Rj753RNtWW/F6is7hDVA3MtCyVKLy5K8PZl0vXUh2MTdPB0ugOclRtF9Sdm5akgzqam1jmzgTu+4qEm/PDb4ZlVmDU0XXwayHKlaC5QP33A0qURmTrA7hwKaTaNzObdy6TfVHbWw1NUGaYF/mgh/WkOroNCkZ1u/Tdf/uo/k6WOD9Vo+EWI0qY7m+TUIvKnFfNkq5dbOmA2tdHCPVmMN1QrVfYEGKwRcF4vEYIHDyvynxXVL4RSJ9n8eAzWbg2YEjjfbQNB5qe6+G7VRUeUYam8N7IhSTewZSKYMAEIa4zUhXttG465IV1Ks27zpne0dt+uSFW4WGKdyNiuBwgAXCT8OlqIaf9dExyj8WPT+gWNwSbOAlOOo1X9cE+phIeLnJWxhiTeoAjhhWPVX2VGPmh2F0Wu56y8usCpcaOW0wvkb39i0anaYvU6e0DDiZeAVZkOdHVoSFvmrcf5xgbgUd1IAafQiPWGrJRP/tB0ql0hA41fOkUKJidCOzTO4PGzBe+pQmGjasjnP2a7mPOJ9XXZeajXEomisPHU2/sggvyNMFH5AVuikP0LWWYnldY0GJrxgc65aWaWFBQWct+ZgMR2nFKw/E6uweDjQHDM8NdkN5C73JIYMckKsZD9ka/be8k2BRCbgFk4qrkPezP1G8klKg2flPwrrMRHEOsp0imgnhC6IlFliWH/mYRJIE7brdn3C6MsE5J0ApVngAC1yQM53rPQI4uLPsan0Ts/l6ycm7VmjYkvpO1dufjDkmQ0o/wGGe3Wf22KyfEFtSkKXpzKQg+Qs8i4/GifsSSOgXcDTMU8JQbtTYjKxgVKt5+yBSynzkTqnLTWMZlZtG5gTlf1kLhb/p5bQwwZF8JzSZfbff2mn6kK4WjL/yShsSaGSbs6Sp05C7NDRnSMVVwP3tE7GaSZQ6imbnQa7yHp21SApq9sGxJdwHWF4QX1Czx4K3Bn3E3qLa8PM+Lxf2vDqTaDOs//3iWRf8zuGPkIoOlRCvenc4ICGTfVjGP/J0roObsUgeLSFzizgxEvIlegKCE5V6fs+Lh1GZm0fIkVLAfY3pBbKqAs7tWlraLFBOmW/PYoYxUrBGid71kugYxHwyGvac9q3MxlPehghjWwP3l6Hav0dIS39DlbiLas5orYOUv0yDJ3iuh6RRQpRZOcwaLQEaX1QOZqoV0jnnSIghQGK2u/r3o7Pl1/uAJMOPoBu9lAGJnV4NGubamngxBlFIJOrp5YV5uiBknZZe5ChSYYrYKyu1MmE17huSat9fJqLFt6Al/8qNA1yW1XFE2Li0pRyGic7drAV1QE58w4bpTdXYrbtL6W8KqkaZub2dceHIlhOltLDC0LChGGW+5/zNDuLjeTqMK4KcNbDv+QnWHu7NCq/4NMq5keuydTNTpr3Z22TqaE5d3cObGr78nr0MUOdPUEEoiSedJaQawqncB7wK8lDAPlFQrDVlGErVAqVPf4jLP6C239ySYRkq9vKIHQYGBLm+auO/njNBFf17eUxuriWlVhzpH4k8mqwaTVLmAuOeQUYXdhLaxJHcGx91YsfI8wlvUTrvzzrQvIMpVKbXDjAEwqSSmJjDixxpvyLRPpFutosK+Jhgodt0Ga+v5P26dCHnWZMacGo/ksaadMhW7HxQg8m3zzACbNlpaJx97EqV6xCISZuzDuPzH/AHqzAd9DnfXcl0HYzfVHm+7/F4Ghul8IO7fj+3rFOPAALFDB3nGiogtcRNlqxvJIwmq1uPeDsbLnO5S3dF3sJOcodCWrWnjflrZytUvBS1uoE/JjwriLSqios+7sDukORZL1CdUktUy7I4pGKeV0qZB8xlWMyxIYmLmZXDEDnZXOgdXiyPwS3I3YfIIvOYGtcRTitoILlxLN7WCV3/A54ssvUMoeSVBvhjY5uyxhxwjCCnORxfDt1AB3/Epx9aLXykGnjgzBr68XPsJMP/mbw4krU/6tqfDEOaP+ucZqa0JdpUBzSVe09DpfBYfUCyyKl8rs4ojEJMqxnV0Vx8Nq2EM/3eqRnar6wbzzXOhHCwOC3SvjgLkICTe/1zFS8oCyRGIib31acVj8/vxNNGLMi4lEBsyWhLjA3Jap8FseFACQ2OtcDHzY0F8huSeK/IO+/5ykCxsYkbbyvv7Af0dJQX+V4wuZk4GS5oVqUiJUo3UftpA04Xo0vdZkZkxDcw1GCmCv2KVSt8tZ2spdzQ5dBUljxfEEYLEKUoerGqvfIlcS0V5sCLISHehwgBe0RnQCknJsjcfLe4qX+JgSey5EfxWDcpROA7W4CIsO7/FO29SLtC7gPI7Y8ZnoJylR6bB5Nv2vY4kqnmFdHBhjPh5PWzwETxn+v6Gf+fq+BB7Pui+VTmCMXnvMSuoTx9vgFp7029RJ6ORdSnnIF/RBGiWq/D37SgcyyiN3lXZ+ZaazCxnCv4zGFTo74eNB3K5TLb//sNcbA4cigErDz4yOHC8ZtYzMPdkQnsEbEua7hn0rRj29H2cedaw4Npp8LofMj74oP/xfQK/6OVySP8dS16u1rYzjCzlkSK+rl3fTAOTMPI0HCUtXhSi7KNp76pHXKvISo5vXEJixSIcLJPRjIj/ixFIRklrG4M6vJm6sRqY6giWN0D4KO1G4aGwFxvxhHD4rLpuPi7NJeRBK1EWQCFpv2xgRT92dqLYdSj4eWt0MKmXPR3gCEQgTg5/H+NkUZPb9G774nKFBduOuleLC18ZnX9QNVTgD5DWWR4gkKXtFVXksH7HmIh8kUM/ZfK0qx7fsKsS046629lVgtjI5BcoqSY1ZFOqaJAcwirExDkKn+IYMm+Fguwgu7SNlFsamAY0u23nD/gw9/hEqOGVtnPZL0BPxkNS4cHw/F2XwCTm2wLb7H4yyu6FpHrsGhhFE5uimgBjVM6VoRe4F+1TIbpsLU0LoLdaVvNn18J0Znz67S0OCOwlYK8QbnqdvsTMrW2eJgVkJiP88MI6t4zijc/vuqKPKnbOfR6UfNTCmiryGvBmCgq/bfmDF27/IfziHXeuNLQdmatCS9ViNRnjQsLjd7lSdaLxZ2jbxbSfD0yzXVRBq8LFaIKPmGsN2ZL/odGSfI7Gw4TOXt/uXfzURs/ZvAo5grugGO/K1uXfQfTem9Q509j6UBYTgLTGkxCxNiMLtafrwetPkfUWmv0+cFRzHCESyW4jnKiuWZ02WvFpXqcl3G/Z1tc4VFZSrj6yVEo6bBg3F3Vz6y/tfvpUebrc1BAV4yvrCevhOS7qG9LM0jGD+dxGbepU9DmrXC41PdztHC657rrXGRxr7LZL2U96Zmn5lvgjAnIfV+NXaWRnDl/W4FapgO2gD77w7TcUF1FHaIEBc2R+Zfcn/Y1v4unNWJ8NthcB7ABsFPj1FUsifuFUNYVP+L52Ci2pUN+o2UE7ci8U46+FOIkXOO7HW9b7POohgFyK+y7lRpzrGzSwWQmZokxO5h6rHlMr4QSdScNJhc40Y2qcx83EO+G91jhOgKQ/i9sRf4zcBzmM6a+QZGdrVUGFMCG5O2Lgd8NHP99fbm9M3JXVMwMPCWjYXihGRySKFzjE+lLJ43JMDZ4qpv4D8p7CqHfUOz7Ehy1DUP2wkojdIeTlHjLXmY7P1yMql8Wcfi6AQfKHz4hl3gI6R4LYC8A4LIWPLL1I+Cv+24gZHl83U/Vcm+SDt+DoDgmRltVEs3910rHA0dWsOFaJXEW2v3ImU1yhiF3wLe6LWnQMcKMYex1vOKC3LhOCP7pebX/QxTRNYZi+Pzi8mo7e3hBwLqSE3KENNZhbA4nirZFonTL8fAh7267KJIjajyJLkx2WNzaa+IEBU7Muy8A+eJ2zSjNi6TFsh8B0NQVDVxIXgYXCnRUmcUOXIdo+7/DBBP0m8Ke7NPG7FU8Gu8jcmriYtDSheOTCaWCkQX3BfvE30Pkc0MYPvb3g82MpXU30A9X4yUzwcsckCnPuu4xTo5Gk19Po4Z+X5eX18MdqW8QOH30X8KbmyBXPQlsp7i6yB1dv4/Ly33K2lN9JneWko0Z55o0KGM+xE/p0FUMWOemdw4Z7lms9AcROd7YPXbgO0lMYeHPxBVutkBQZREq7cH2q1w3+F8Xp+c6iDBWUuVnm5/MizO3abloJDDa9ojLaMiYG4l3L8TIYVZYNKD/p89k6jOXePafzgpamz1qmdbMEGZ2gjK90eCw7dguwjVKkbbDsQuP/crp1QiRZTPXwmJb9ntAf6L52UUw4VkIwq+4D4uiQT9iMvmLF85nAO941tn7tbh6Wj8l5XyOcM476Mwfw+PZzXlCK80N3zVbr9mXJYUlBUm0SLlmhEhORaBa+LcmzJzW8LzJmJ2eClS/8coZiQDQOH0wcwM7HkiNquLV3nlwiTOAxsqkf8i31NV6hfM/p71QBmG8r4pNdk/MIlFkI061UJqz4VV7MUM8YDy2S0e0XTAsB5o1Z+moQGeFcVKQO9fz93rOSiixIne8Sdp974EFgUNabp4/nPoOGjZFaqD5fFi+VbC02JVisXk8BCj2P2h9vEC0VlZE/cfaKR2NwDRPjjM8BMM1X2mtHtDzOA32jZLhVo0fn02CaT6+Eybrab7HXOw+OBmo7nmQg/8d/RjPq6z7ZufiPED5kV5DdB9/w8oii4J2eCgn9oMkF+54r2BC+SOTmkHjloL6QO0PcWDoa/jLp0hQPN92ztvjTgNsyFpm0Dvlpavdz9yzdXenvjrDRR4YHoE+EnpS3xi0ZjMaZxVG/bKQntSwXXS7AgYggzuY3MG9NTrjsnWwyhjS/EMM6QHx2TFLXk/DRL4iDecw7rBf/IzcUiwfR3PgSnTnXEF+ldHIM07gMsxGmqs6GISDk+2k8WLjL/XLQ63f2UUpcw56LP3755Gfwy0ZiEUmlP3MbajYyXeeG2Aywa0cmvzi8AJQfmf/aeKDGr22U3nQYG1m1ilS/GAGrB1LJdab70yyw7nj/kSpBofTxsnTfjXs4xxOz6mkbMk4KUNevRLB4S7alkdCMJmdSoSKARzRK12RjQBIXdEcT8LPXR5PnxO7MXlau89CGnUJxwOlHSNQjNnOdNTxrocONUwiKOyBk0jtEjUQtBFybAHMae/tYw7nyo1vyfrC9OmgKWl5rM0Hd9ScE27N/APNu1bJ5ry+gjYsIyxqOCTko3l59NnzWmdsiPVP+ho/I1wLcqhNO2mtLgX7lSkVPrwUi1Kl+sFZLAM/YfhJa12PgbsIJ4T5CE2NgcDLGOlf8PuHjaE1/WjIbcFO2DbK+t/QeI/P9eFvxzb8AtUW9yVB/fQjz9iJCQve8RsFZENgLaF1ul5V8taGleBA4UpPLfBsKXo3oHAKchLKUg1x1Igz48llUKQP0iGcGN+iAXmPJV4Hr92a1YtKCvmFfVRXCG2YnLnv5SxhBhpI8DSITu5XEh/XLJ1UR2FDseWNHqsMrPZmGzZtyYkTOdJc8Lz22aY/3je0V14uIQwmKjRXCmyc7NDt8RTMG1JLIQZu1pbkGQqHk4Ze1Az18Pq+2EjG5igiIBJ0QsMVCekQRcTZkwPukx5EAWx+ZtQ78Zbu1XANfZRKzEE7dbR7corGR41e/K/gI48+II6vaM5i42Sr0CXJzJKdkllFE6jNcWW54KV1m5aFuAP8lT56aLLFydX2yWpuZPiZLiqbRznDQ+FGsfCLxPZF9nYdA+LFYthYs6z1thDuIlFiQj22Yhns4q4LXH1mI2BjyhEd6ELJzUPQu26Vk62JCxIEVdW2C3lRcqmlosiX7EoQe5d1ahj56aNo0brC/w91MAkZIzq3iRT8AEpTSqnqJU9MnQraNMUJor4xSxzwKsYezJ4p7rofxVkv6vaf/LHtsgvPfzfgnDPhp3Vz7yvJ5CDCnMUIPpKCq5szGmuaLQahV2+kkRW5/SGsn1lck9od7f63qfYea4dyLl6ahsfaQ2KMCQX0atriUDIUZmTiFb51zYUqJ7v6FP3C3//p4P3EOqMG+Dnl2v5PwpZeKsPDJ+7m/XrWckscaahH5YXHING6tu5XzlyP0UOuO8IItcEpEYP7brWIZHNWGIRmtfO75s7cn/Cpx5t5HXE8IFXogQhjQdzGWoeinYGZymo2WbV3yh/SIBdbqYPzarzxnBzbEfTsJy0e6kOvSXVdeF2oixMZrGDK1uly2CQR3QZ8PCqeTu0FHu3vTi1GTA8L2PvNX+3bC9v8vrQuBqwSMAFZp6JB+NWoUKstKYKR0i7hSkyBulcwMFKp6o1NYDOxVsTEtDOBjdZLeXdDR2ZERzDRxYXMzFyFjHijANLlm8kpgUfZYOi5CIP5WXwZ5W4jW05Z9mPj45mgXQnV4QoE/SQjUGGzJG3e5tWn1FOlh4in+crhDkNAhBRCsjz9CVxxmJ3M2f5zsOZRRPWtywbAOSf6QCr2RIE7ID/BZLA6dxy0BMJEVtR5dewQWM64bIC4+fV6XopNvOwu3jfmcA6Gblt16RopZ4++Mr5QzB2qiWvYf2FgELn4hOUyxs8fWBBgMQzTm4LPnK6KuvPMj8OduLGY3PNWpn8IK2JE+L7jZJagl8JjGWqNBmuvTHCu26kLwudvfOWlJDP6N1M4im2/p+r5E1OhxAgZ3NMKOJ8S5AVPW+cZqPVlBvSoVCRmHh44ZspoMvGdoPnirL4xtHsOryEvKKlnSq9pUTP5Tu8Kb3n7Op2gKTz4ATeEAPgHCcQJDRhFDs1nrGO6QAbtoc5oJLcR/QeLsgZhcMxJmk2KiiNeS27DGFjppDjVOXaGRBOder4D5SlUpunrCkeluCUoMBny8hQLwVGym32KzJjCQCuEiatT0p7AZZuJLmupiKys98DL1oq5LFQLANcfnZs/hV8dDAZz1atmnEiSphH6TYkM6OY9wXFxV3jS5su841DXjQIVngm+vqnXSmeACLYnrjjmTvxcv229ybAN2mIGtNtDwaUOiXC4BmvOehzNli4Gc0DZ0AGYcGA4fE8XajBTp4EZsQsNbvmFSbtX2moX4E3KFJ67bTKU/gmHI8QMvSTpp6Hc3OqpnU5TG8ut1hgSrP+uCbwBjw8/3kB2IRpBTcfwE+Mavn7vqS3bvniBQIdBlUGASEGSFFyu0SDpkvvnUyUSFUuPWSt1DWWLHziKq5fEEQfQrfaW9lMUTWrEZr5xq6Q2raTDSGaQ3jGhpPmVWm55CPLRZ3eHCw0SzrwKla9piuk8OM17FOqS2GzzH1Wu+MoIX7Fw+RmvH5kuQjuNbjSDqo9chnREqlFZ4tkYyimOgux/kwha6/zIK7yfQtQRLdDP9b1QbUaackkMpgSjd467YnYngL+jkTv8EDbf0lATSS8ae/DyPGPHyrySunh4XT9L2mJeDSdKhKAXdyPwQ6nsobiv4SDx3xJ0jHpSO+fzxjtz5GWUWB+OyXv0NmP5jULH+hOHts3uoXxBAwV9/KoD+gulEW8cLZvFOQ+1hdrNJrVUb7daGLJOQljwSxHaBPLC2iGRb2tPWa6jJ7oDEmMfQi26h4Lu/aRFrd8sV/Bz5vnGct2Um+CZuHfkCp0Ilpx6pqwbVgsDQY2DZlDFQC/f24Jus4bv5GYWBFQpFyuMsgqMuoHkvgZy4Rs3zyh404BpEXkn2JFvwbR2y6BRqrRpBcURG1dagDou1N9WDm5LNoJjOeWYrxdod61XGLaOe/ozEuHPWSydNJlnXSxz8DuVQqrS7QX9rqy8dTClcxSK6IIZK6NpGkiDkAEGZ8ReEHrXSqueq9625EZuagb/zOxqoWqbmrYyiuTXTjbtgkEaccs334yQ7FL8FAklF1OJqYe/tVy3i32wFD9VVUpkTUHeKFpk4HLDsdUYn+iN7+ZTejC92UzAEXCbw/p7q7o40zHB3EVRHH92bT2NUsRRR0+NPfKL5HCkngA3NZ4XkSdp477tqQPIgYQGyorXn7MXbAzQQ4O8N9gn68gjFBxC/sH+X2dTg5Y/plwRo0/hy1wQ6Wejt4/aybXBzXexyWnaeVvPUO5nNTVYdS5fv7ViOD7+Tmf6kpltUnO5WMs2EzlIrrBjfcWMooOuVdFOMH3cNt3MjfwkdHaOc5JEvUjHbwoLPG8Wkf1CfGrtDlNZ9+gcpTCDpa7+9p02P7+mYnQiWJrUGst4c+QMR5vkXaeRM7JRfRqvMBLCGoOXJTWkaWwxPYJSgrHv7uZB7Yj8KxmGKza/areK53D6XQFMcN1H8vQI0BEof02r8ecarDESTpORMQLR1OpJOfvSA0kg4g9Cwixa7A8lrs2lbkSbV+UGppd5KIL7m3+zG0+BgGuK2oxbGdipaoTZb1Z979lojl15vFCj0IUP/XSXpeH3obM6NPUXbwMfaPgr/Pa2VzkSxY9swTg+Uj+w/y2wCJ8RtvCt5sAk/7EGpHjQ9jqM12pDMeuPUTIvfbDG0+oskIEXl08kc0kWqBR3XtKHPIpTzgx8cvtiJsHIWahenLuw+ILu+9Yu/QyMjUI6hp0ob72+HFmFf8DZzzsqFc3Dtzl5+N77coqEZlRrrVV2GhelvaQMP4MA/1Q5scZAuSPb7sa+i7de10cy2VLGi30wX70EWaMITOSHXJ9/Bz8O+C1vPxJODk2Pj7wS3HEvzXZhtBNv0PzDS95/PB2Ma30pL7Q19kWfTKozrkviIdIfKhyJx/iY3BVtaw/bZEI1fc4W/HLfdNbz77snu+4kGg+zuKYAY/zK1nAKuColZp+VvmsMt4BgwnSjTi4z113UaomI4ygv4KozJ8tLScgkDmyuBV69smmoqWJ5nGdDkvwEpusUsFZGLa2ujgTNFZUs3ifvMZ3qc0IjrgyFYz35Ed5uOyMwU97gE742dOt89DPbewv6CaSJMM0ZWcabeIEL8cfmsVWH5GiE7mYLe4OkdEK/8JjBkuVDRNdymSDPPnS9/iWSPKwye2BkFUGYCv8h6g5tTfzIAAOBs//2jUuOJmron7MqDG8+oioQn2I1IenebM6BzQe1AJc8ZhNCHFrqKdMfANc8WrT3IAkL8zyIqH3JK2Ln6yW1P2LPqkeXaudtnsmqfkNeHNbUclB13q8kTYzLQrdfMziuk44ydxuZemKVUDr0d9QqpRrs7qtJa5XGiWioeYu6nu6mei0N6N35qKzCMMXYTCct2BTUaDJg9I98SeAF0T1Sz0Xd915lnjLL/MT9iSbc3/3duNuOENt/jU0hFw4maT6YEcKyvMNtarZp3WR2Hy/TkEGEMLCxFWqE2j0pcT9sr569kXzPVoDQg0pBlACSNhotgCN8wXL3aIPrtyuuHlGxrxsJbcPaDnJt5XfVMr/nX1xi2iSxJyX3Stgje1OM8vBo21nsFx5Mpya1+w1jj1QiGDIidV4VHIMki2FfeqIssyYfn+P6WVksQPuLb7X1Cd3FUPPqcjuLmr5a5QVKDmzGk+Tt9UQruRyYN4DPloyWvoFbOwgszay0GjDOp6+yFo1wupHgzfKxuTmgfYp7tPnIYsvaPKKNAF1GktsqaZDbbra0XB6U6sANeIOxkGuMcJgR9EOQkjo9/EjexJdjNU4hwT2BtKEmbTQi734UCgIrw1Ou4paAAMmucvpRTFZzATzIMTsD8nCR9aHOvAKVC5NRHQGW+WIU0L9QWyaAoRjotH62yO1chCJaSrstYNhpSm5DrPwaDgfLAWSFhgSmu42eFpFPiKLoae942J6wmFokFs7yXXJ8QT+KuG+BrVgNBrF5NwHdb6pwtIce4RX5nTNifxYBnagfpDJxgLx7FrG2v3oNfSvp9o1XJanPGzBB92x1ffcTGIiy6UR3aXPkUXCSAqczD4G+FaxkNQzMAn9JVOQPcSDzlmf2K8SY3ymoK92bl4+Pf2uUVovwqXjqd9D9OmngZqcU08em0widbu4ULc3PHgWd5rLF6U0uabhBOgoFpjpjujdYQnEPWt1dQN4lMj2A99h157avSyMyqC8QCPWdq3QYsH83HxV/oACpzuGmksUVUU/htIv77nKaGyjDxr2zvSONeA/dCXSSuMZFGJ18i+Jk8yj8ZYWrpjQdBzoHVXoDosTwIQqr1GzF1Yyeirm/mA6HUfMhrnDWufUnEbUJr6G24EpUbdHzlE6Y+dWPr+FcwDAqvUCJfibcf6J2CW7FQb6HvtxL7+JuY4D5ntxv1FHMNQ+vA4EkohF0dyYLylrSrMhDVaOgTTnWtEX0KGmM8hc2woaMHrn1pDWRs0M2gHT3Q+BdLVR7cDpABNo1V7gRX/r7dK8OOXyfqIZxpT1nXrtTDCa9ElY2QE1yJDGpfz4lwbZUdVNDMSUAqxOU7NWIjlIQMMurjw0WwW3i8pB13ad4js3/bX8Ea+QOhY/6HWLTZocq0N4Ml+0ri+2K4iFRzCw6BN/TAWqV/cN/+knRh3CDFDaNTvcEpOHmHgpgvq88J5+FeWuXYDi0TJvVyhw3dX98alnbvxQu3yZXZfzo2jcaoGhtVVkKmRrofXgl8nx7LZH9llXAiJGirSbnpzLTSrJFmvkQAkgECpsZImq5t4lJ1wgB8uNBgdrMBw8aNDDfc4rbwLg4PfTuFGfBbqUfHImXglcMnWrFk/PfwZ5XntBFkqLJD8osfG3Mj2PsqUGkC+U/ouQqipQsBGk8eS08DyxKn7CwEeVN2ZsEUoHkslmIo2A4Pg1eXgG+xKWoiAGVLHckQL0RRGBHmv8z+8B/K614LoDTnMGn/mDr9jUxFKQGcDRtHF9AEq+o7MaR3O6emzPxuA5g5V1sns0KbQqYKjv4ippP6TuOPfwJfnATkPy1d6SUTu9PRjMUvL25qzJhDL0t83yKequOeoIkzSIChB0ywH9BBAXImwVyqNC6qf7WiWb+XtZ8iGz62AIlAOHH3Cb1fjl2r7x6AVSUL/0A6QGd/dzi+xlwbu1PfCcvW10VwvjIYF+e6gIZNV4RFy3PMLcsGfzvlGtnQpWLlhepI8Oe1iN3QBRFIKphKkvJBJweo4AD0ETGlM3mZ2zXNt9B8uYBMA+5WGib45w1OxYJl4w5mWPcLsOeJprqQozFyGKnJwhgyIR2u6e9ZJZP+mWa36bQOeFYZflUbF2sEo2zVhuIsjusiipp7g9kMrQAzpT84EbN0y2b2Cf5xIoHWVLy6PLPStp1pqNBsBzRy3HXh1nMG8/G2tMQ33Z9abxke129Hkoy+mTYeV3gABD9bYtka4J2Zg7GPekqsFA7P4bZILOawY7DfGwfIpQ/80VDvj0iD2FP2CFFrcm4+ypK6CyfAHkfXLv4wvkUL+YEB/jz9QSrqJOTQA7k09NptXmXnaL3Wn0Nx5oyWpTaVjrEKQO9uG/TRc+Ir5znPGZYozWXryo8aVnObrBX85cHW9m+Rjis84OmdS6kqqM2uavvXJxiSOEb7n0uwKabm4nJCokaihnRx+mRBBgGEF2uMfwts+SRAqZvq7lW6vSl7vTbq8tSCv+6ZWdRFjo/dhRB5Bj6E1BSNZ7DrLZJR/aqOn64RO2yQ6ZQ45h3Q0tlqaBScYyi+g8VNQjL8MZ85zI2dzA6Xqn7gFIWS1x4mV2mUxhRLVXk1WixQD0bYpELGKeSsbYrFD2WQ5w0KkwwtHXk05vE/jRb59irxK2jvncZpWgnTBwdFyxasXL2qSLKp/kjobuacBa9etiJGwIR5G9bUTa4UK/JJEipFPTbsHDdi/8nFfPCDKHl9daxE+nQ5nuZlbbhpktPlxY4h2MeuqlyuuR0w8De/nqXl93W+vcGFOOxUSa4fhryaAamY/qHtvQLF6IpT8P55ULGc+HPV2byFSi/6yGBW6iO4HkxkRs0CjkJ6IOxZ2UsWe8c8Wy7jKVBDHhkwNgOdZxp+aHWnyWyyhptbL1oY6WuhofFIZSvVYbBltHuD1edsNbyzSYvlfOsXTtl8FAnfuvTBsVXBAWdvLQKKoCN4OxYTfrI5nIWVMEYxYDUXLy+hzZ5DMBUZJjEBxD3UQcIEgsEaBuYSDbFgiMrWlw4kW+K56dSQ6O5SF2OgQlZt+HDwJJv2KXv/XOMf84CcEiF2EJoD8nVp4CUdenR6UczwWkf4nWwwrxmvnu/3aCbJDQogHqX1JjebHZJTHVpt0JlkZ8LEG/iMD6qMOPTnF8Az80/z3iskpa4q/aTbc8FUJY9FjAwfOgRIbs53s/5dTyiYSdlNZsGqBhmaoG5/xiWfyL91vt+p310wzY7uCa7EZG5FcC/aOQ1BAIusxsAFKkV9wYajK/J0645+jX82wTlodBp2ZWZ/bAdncQTPSwXYHpJxkVJTveibDlwApA43oW/T0iScTJK2S6gKgNKmk/bO2qsJAE90dbg2U9SFhw/Mfwz9wGmjz/Z/tLOxHJGAH5h2S+Zg+5lAGXedQH+NiqQgMWsD4XekOh3wNPHx1tyHPpXuLEnCxINkwvs60Jks6VD36bBt3MI1s9ObSYkQj7HJ49lEj5Wqx+R7L9Ofyu0DuEL6hyTiUDcLvreFrZHEdpdjby5BKrbcKh1XIxQ9rcCPCfJ3VXSdzDuW9XAUjEri3Tq69NDyPdngg+W1bH4pxGlnq2PrrcDmbOHyT5e/czUzY3V8BWnr3StVAeFXnZpF6IwKl6K0oh9DZDiLujlrNn0R8i8M7bdReUEA9RfvlzZFEu/6vI2FH83Eanwij5deJxrBreuq7l0eGTwcPEMV3y6o1Mplc1wkZx4CaHFwtVBymoE+AzZOAz9hM039y15GGqK0s/tganzHUcHCQf0T3hPQBW+7wRE64Qy9Wvv4YHhLh5BQrsGTwGn10Kqd34QiH//1BtvrnMIb+S0/pNbeNi+QITrUtVh02tEW2UcZ/VEqk73bLKJ+fu4uYblM2AELbYxP2lV4oNpE/80nc6qaNOtQ1+xFB7YrwMRelJbAEi81u6CtiijbkPedEEln6qaW0oDqpYuagv8pDYSmOvru3n8+eUp6/mRzJ8cVm8zGvWS/5+IahgU12EenAjk1SEfwm92fofl4Zqb3nVi5GWy1RkLRPSAQeyfhp+CJYXtD5tQOBO0wR9GNry3v/ClUfIc8klbqQsj/YjeV/xQBn9kza7AmZSUdqWff7NJTCpxveW15FYdHCm5kgknUH11sx8nAG9yFNJCgcMASgMx43O6hsjeQbhMBrPDHf3CbwrJbwojoFOggDpopT1/p8mkHEdmywYz14EwU6RM5yLcjQEJ03bWU3CReEp6esnvSbWCKfNISMivuTQsNljCzoo5oYrDe2wWZUEBkowzt4lAeXMvob1IRTKdYIqTxjIqyYecLPynVadfl9hN74T5NgSatwvaYa3Km30aEAzDGbR/gRwDUiiiPKIj5SElvfLhZ+xTfE55OxXrDMOh9gpHPUCbAyDFFBd0D2bve7Cagq8906fXGvbo38j3msZXdlj3yi0shKrGum6P9WucL2YxZ+JJdibqP+E8mlNuJm470czSd9D2dd4/M9bsA6OcQREq/vfR8gFdE2XboaeJWsLihKYXmWb/RqFlNoJa5yjY9QiAbw3JaqKosXxeWXMFPc5DcOmr42gujZO3r/1HxBHBxqA2BG4YBQBLOkJNW47J4xxBmd2rP+5Xvkd/nG6pN+oJuFXrSas0XIluxAFPH1KCKDeghYHTiNNuZvunNLzB8/AR/oQs3O/NlPG0C55TSrq/H0+QLYkG1aQcdFY9S7oPs9PttPza/OE7n1LEoX4B8O3e4kpNXsnPA8M7rNAuNvaQfQE4Oxo9WG+ll8Xr8xLcXnge7W9fn3T//xdIfEl+CMMgaUadd/oEkLfRop03kYg91ODq8V0lFAJ1yvd9FfGuY1PsYvS6S4ZX/18pjTZYKFw/js9WogTUYuQqAOxxnapWsyJ8iaWForPnXy/qdDeYWBdS8IO6ArEtv94bUeGv5g2+m1RK1bwvyGBpXSnBa72/VV5gXBI7PxlGi+aJnYNAM08D1fsKZ0iS4hGAxffiWoPMKWC82dksOS6vwZlukOg5jD82OQ1qDpZUvzltO5FqrUd1vd7dfPJ1e7Gm21GRRq7ir3FmeMkRkoXsLyLr86qWyHt6Rgp6ct3VFs1KnU2tZzICi7LxD524UnSPqkE3ZRqTBbwolSpPediWFi/IIXqkCX93L9XGpS/6H8+fEnVAhk+GPOQwAjZ+3QCluD6kWryxNN2rUpz2/vv2aPkP3AVBGUe5kbYYALrkcV6EEEUxsDfC1sYInsCCydMEWFIsDfzRCj9YV3ZAmvsI/4FohBHnbISIqJs3l+5X60MCD2fsFQInG79PwrUlXMiz1mLswvyIBkFwhQ5rxEuNIOMEGnJLurpgPQUmiSzracVsc7Nkj9YYA/yXmiCCuvHWOdVjLqT0rgY5Fm5Wxis/pEAiseZQ7b/rjSrWz0MOPrCyMEwHWyTJXmqmP2ud/z/AEfL8S3i57dxKxezqT76ez8b5NlyZOwDQ0LQdXnKm49FB+bha5ibJm8Az3tDxSZpccVMah+wjHF6Tlp6CUngQ+NRX1JqC5VcgUNUNS3E1ma7GrUKaejlXSJ0BGJeiXA6GoobXXnpcX63PkIwFngSXyAzH3PY3k/qCDlxPemAF8TtFE7i9WU0WQOJdZafpg80u9LUv7yjYeQ2M1l+2Sj/VZA3klNbDM3RnMommDsKa4WONzGQOLuykehpEFlDsUT14cTsUm9VcbQcU1ovC3xbXvbTmnvJOm1HSqYR7V36Irz7a523AWk4HwX1YmDB5C2XmEYufMfW9hrtTfG6SxW5W49peMT1zQVoCO7DAxFRFL+onfNSyYw4FGnRmfdj0y9fsHTCkquav+cMvYJbECDa4Wb0pZfABpQsnpnlc4vEDW1NbqXbLvS0omrK7zcOjiSaTvr2cgdX5KzGja1WwA2MHB4wnptUvL/KzIxkQLNLsqGSnhM8lRxr3tjxR2b8j1Z5y1uSKhtaWNPlOVZn9tRecki3RBp1KnRSxSPJbsCnqPhQjUZcpFXWa+Z6zA0YPUeWrDv/THMxlPqUiGNZHMJX8Xlnd9E66kaecztnukIOBkgoP+cz73KiFFUbOxHw24yf8H0EG2L4NvxxJjz/rTXdsjZ66wnaI7LLEu5ZLzrwyYidp6GFIcFzIg1thzc2WoQuI05Fd5dkXR4hSyJI9ctaKkdPQHLz7TuicvsoWwRbBXE6Zg/nG2ZmmOx/IuN5MmqB5qTjXMqnmSJRap+QoJOkIMg396S912XX9sPd6voHl8I1ZIsb0a4PGZuFwRhbI/wuK87/aluzcGQuWjSvKdq/6V5Q5gQKKsFRBr5x0/KVeML59POWtkNv8tUrZcG6Buew9RnB0FVRARC/rkQfWcoqTKawusSqCQQrpQb6rBuKgYrS60/dVlv6oPcvu1CdEXh4AXYGY0wOgE0FTODkP3HXV3STKzc9/2/42PqMaON2cq0AgGZ2dZXVfaky6JfFztv7KuTxOn8ykKpKsWrTBo5ufacp5pyyRxc1AYtP/Szz63jeiEtg1yXjEW40DbA6XxhFvkKwwi5fjZ88q5uaUZmDayzpSw8gowXzqOA1AvINx5sZePWI1w9cvRL+atBCvwRl3cZol8fmfO45zkiQ2wuUCBLCqIBvpladco/7NuhpGAXjxBQi+/VTvew3Jkmb1xZ0zUUqx/EoD9xAQ850jwTDagHrEzr6FBlXf2jrq3kOba23D8XXsShlnUJ2H42WSXWuPjeEZChBjrbsjPdYeCAD0f0T1Kl28O9/EyUXpPpcPyAQ6OOhnF6vUFPH0wAfqJIZ7HhHOQx3qLAZHg/h5sd8nTwNwYxqjEVkiVqaIwoMiZvIFVi76AvtaJKNOfqpj2spEKp+xPXBzPPac7m6lMzHt0umJSjpLgu4X0luOogWYe7AQ5vboLkzSIRrwkoFRO9tZgeg7GoBMUQzMfki+L7CD8g4z0fE//fPQuUYkeNzhUbS0/0w4lIwXW/Pssxy5mjLYrCq+v+1kjwjd7M/O4tvcdVju9BGXfCp0JR7LLKCHzYJAVTOOPTAWBaxqgi4qoFGUACrPvR1WPz7DUyZHmt/R87yaP+FjERxitKc4k0gchoLFxS900++dfs4gxDBxFDv6gpQFT/KNaz+ML6ZBX5Vpy9pHyJXrClnEt3w/8GgOeLKdeE/vGCEvOSuj3XBP4/ZYD3zYEMHSdwnAsl3hpHDH7E2TKSP2DEQfeH1bgYU6JbSGh1gV3btSMYyVPtKQm6Vg3U+KXlSrWZSaOhpdul6WLuTpkrwTawPCnbMtu7KsnEUCSrUvl5niENNYPGPAVSq8TT++kqGgv4u4xDanlYqET0/Ht+0iNY627LIVNd9cX6THLouvspsKero5uZHIKR1wgUnLANm8btyMAlcTorsLGGhcW7S88u3AslkqmI6CdEu8i76eOezwcFqugRY4LqAIc09QJyj3JzVyfu7Wt7lagWpfuQRhblqfDDIgpyRZfnX4fPoF+9NmOu85Xw8nQy3mFQJ2eHd9zRBvcFV5u8LiN6BiTZux+mQFmmB2kb7V2OfSzhaaQ1fNz3y0RJ4LBd3c7xBXhXWzl3rhkQ5wMk59JZ6ube6JoZcj+OeH4RCPxf8r+4+MDiaToCfCmKNEdu1A/h7yC/HIsv9Mxom4PT39fiGiz8iacge6Gtc4gmbNnqhXI1yjY82rYAC6YYaqUygKd+w7TKF4nhigSuwcDVTNrMN0VWrnXjydWV6OzzIKDOl7bfTv8X8zGSDqUdVwTA6jAWlGdJlJU0EZ3DERnWXmN/TJthHES8+QifXpTh0pdJhpbHG+I31CSMoo+XTd5j1NkptM+vxN7btU61XjB1TEUv0DGDLCm/N1vIUxROKlOtAQ8rnjSf9ZPgvlYY9U1glLuiV7dDVV2+vK88Y56RbwlkL5qCqHXJbqlDrKa/YCA4LKrLZEsZK6CHTk/xxmMAZQxWZLRa7Da1XQ3OvD8NQAUcq81IJBce171slF0H8IUSTk4vaE+ax3VDFCZIFiu6Vzquk1lEgs795lFIMJk/7FKgQPzHOGGNfLhYIHS6d0BToyCMAFaO5FDxR6X1OdMStJKn98PMFyg3GwhRV0tsNouIZnVYw2oWv1i1a41jGQBAMF2YAO2qiJfK6Hyp+Nc8SS+jEgLxZ9MsupqBzn82B2jNqijgDx0sCETRsrg3XrWPwZs4yKaWxeBxzCPHvK/VYIwU25EXdH/valwqi1+Y3cSbTND68dHLqi/AlNHrnJne1QL3VbmhYo80sc2PLLgJ3HI8kBx43ZEGiSodoAV0nGaSO12Jc+1oWEHtvL29tu3jjWD2vGVRmC+9G4kjAEL9+M3znJIjB+RLOHKyrOPRRHQlL1e1UtfcTDDuGwOsNhQZB4P6d0XDwtjWR2DMnIE0KB5olx8qaAuobsGXR3b7b5tP2YO0civGF6rtFjAlNIxXBrv0wfkeMQRrZFldL52tJNwwjvdjuk85YIf9cbKFgDtAfXp3nGl2Jg39rki6GfM3vtm/9aMhggEzIxQfbhmW5EwXjI7rUOWJ2VmRkKOZE/R5U6gHO60U8DxT97uexWs0BkLtYPEGD8qbtKPX7nwtz+2ENU8Rt8O1RktHJUn81GRIcdOdEisAvArif9Wwm1HtJSZMN64ZJVDaH6+CZ7COTHz4nTFI5ADllbVAOn/3lYvDlsJujhfmLSUCWuDZKmAV63c9hL5lyrHdfjmQcLVCPO5sBeTr9tp+H/y1w5Szgh/f/IYhh5kE1c9Ugad3qq/U4E5aYj7cEWs8+L5TEF+yUBICkROqv2DhaA6VO20psZklfpIwbJTt82a5e5aJk8eElFbsStj/gGrvXzlxuPvw58lwTWINB/T/ueH9P9oKi+wajFq63HraDEkQ0K35KUiygWtnJu9hxmYwG8u0azaGbOfRqrvIyuvfqTsd1ylwzbqlr6tvcJvpfnTMRDKkKy8S6WI4wOepTEPl6RgwthHDgE/m2oQqicxXkVECGAMD9uk4z+IhJ1VThXZ0wQRCOGBZjsKqe+ho8ed3Tqlk54qhk1x7GFIDgPKM2ES8xVQNvpYiEts/nIHMrGDLZMQet8gPcX+s2Ix19RwEuzfCiG6Rj6wN3gZLvugrVPZAeN8r5V6OVFfO6wDXQe+Nh0Vt4muEzxEep/AnKR5rcaylWArdVrg9Yhgoum2NiNhYNswAAP7VIAMhwBBvpUaGC4sVpG7J/HjY/yIKKleUj5ocHNT5iLh64R73/Hmu1V4WVbm9rw85Th4X0TFgAqLYHit/peS/++u4DT3oAfIK/lIjhrtf/WmPRCRaPsmJLjfOWKNbbda4Zyy4thO+BSK4vs0GxqCb2LXbf8JhfDGUtqeYuZ+yXaCMawC1jH3k3dEQ0J0E3aF/haad8wAyrrgXKqLaVv9HnjgN4PNlckcmU9PDAfs8eQ3lGB+tbhj3H8e5tqzSFZoU6+5hxGPwJtSAWFUKYP2rKdmLaBH9i9YW1lrlilv34vHS2RWm1a/absz2cITOcXY0+ecAuwGepeMoTn6fzPJG+ycX56RIqNgeDtZEhDxA5bJCaayJ3h1bG23M955XEJMW8W9SaiACAPTNvOyRoi5b8zt6KeQ8adc/YyEhxtFUFQnkenNumscmVxesgoF3uiHSDr/og8pPkCtwTWeXmq92FxFzlMZPzqW5ZUuy7HMxutOXPf4WDsOSHcJ5upjSTFeD8JbYG2XPUAFMD24oQLUiGMLciPke4vXCTIBskNUPqmy0al+7TOT7/otCqRcb4S4t5ATigHRJ9gkoctYPbMG0DFOZa3N/cdOu9j2ZYMhonNNUplF1fM3M9GYaq/GSJJ+IQ8c2FjpBBKoIPimmbwUmn0etSMryFJqAqNgBgl3Y+Tt9MrCNgfrJRQjrY5m4pF2+hpGWNpxth9XXtNkqu6f13CrzXAtVM2v1wojeYjpQn44upKlx0fH1gVpWSWKOcn9gJxoa31mfPV1bkZmAXRp5Qj8iTFcnbiiDv1Ysi1spnGmFvk4HOnEWhKHaScroqdAQTHxkZ2iKP9gNqtGuDaIofLXTm2xVWWuOhi5CMU0Ox9I+Itw+ygzo2khtSntRvyWrVgk1rU7vghoiin3yJ3wlgWIAc1T81KhhHDvlPyGmJZ5gM1NksMZ1187+1Bn5qd3UvBrcIg7Bf7rjP5mj9rDG4hE259Szu6S8FKkZzN7j9sXB5EhV3jb15cMwxVwDifdwfyKk6FcM1jp/nNIhG5K9HcgfqhtkILK6YocwOLYRR7tE1T0E9IDd6p+jtXXSG/jnm1OBZMZds3ZLiJXj0ym5YzoySJCWtIBPybpEwVX96YTnGpt6qzuHuUaLRjA8SeogIaToOuvu11SJ3i8Lhrsm4sKeGkrpNoSK/gNA205fNQDm1CuXSopVEacYaua3DYxjZnwXM0NalHL+5T2jKAuB3Q6+q3rIG9PiZHPLc15H0eX6AfxZmkCB98b2yime4mMKupI5ZcNNg+yuNnghqMS4Z+XflXxZ4wyel4ljvPUuOA3He3LGiSaZHJm0euBi2G7glLRfye8VbfXtTgpNbFugMfRaBfkowDmS7MM5KV4AOtHBDGOktd2oJPbLyRQGsVVk4wP1VCROPcg1rX3vT+Nl8Ea/NohgUAhLQJtjEuAVIjXzynz32cP+ZaLxrsbdGaAsAUP4yRHQ6H4SCeG5LSHBX13inIHJjdjfZfFnh0QxsGlx6vKqgceteDtJiYqTbeP+oCp0k/aXHMPMyv2Ngihh4Isw/eThvoHXGDc1Cf7hPzx6MEhFR2LSn1lqFVEvp9VexWjW+W5DMYlZARLwBwKdO/D8kwZIpUHPv5XJIOe7PuyKq+RhMkMWH1pPMfjN5r1GNimTX2xitvNzisaXLeMSn0phKcAC+GA/mU3OlVBOU0iLreA5KJBdfidYNRpTKGxcB8ZknT7Z9KSvyeVoAnO3xVNlLrRdudrs09DjXK7fwX4L7nh4TBiQYRdwOzOmp+cw6J83+FVKiPlq2FnoM1urxyh+RoTwz5sqS2aUTO9p3SrFi1/2Eskmg8IwizVPC79Klf2I94gZWNnWbSH177n8YJAJsRC5ysSaSw162FTrUTcuYpW+CdkJzCHtZHd77RwQYmRzf1zuNKDSya7KsyZNg8V2BEYOxYlkj+aLyhZiazteQ9a14SLUkhXRPEF3dgAzVoJMsjRrB6L9XVlTgO9ojDIv0Dl5iyIY016F8mdfKQ/weEvigfYGLnnYDflq65Ed9xe5c+/snq5Nk3xNG0z1PwZow30DSq9+h307L2pv95n32O2+bIu6s3nPT6OYwkIWfm+90nP4YAjebKNiJWmHlpHJ/js5SNdqhitDfKqhXJkqmpkGuacQNMOPLtTBiU1vOx3KundwXlKihDX2Q408GIqLnHM3trsPFjJU/XZDoJSUY2n11HNDcx9Ip/CI1GI/5SpElrZoaMxJbwLli/7OlLcagcsd5+8kCFyxRVAd7sN4tdi4z/1jLx9C0+xSXAewAvoCbjnEjAENZEs4KH/eC4AhKpa9cpc85tMiFisbh5dmgmNUP0Hm2jLs4oecqOjMneVXPrOXQFReoD5tU7jhdC0wC50xsyb4/N2lJLPyhzLCnzQ3NP2Xmzsm3eUm9Oa4o0uxQvrmXr8OcuoOZ8wUWNrgUzeaQAW7TgDxk0+u0lOOzKm5j8khljtpu2jEkhGvBO1Kvbp8J7F+wrrIkfoZ8H0NTuiFAXvczlttIYhPQu1xa4VmoR6qeQjEnAKGiCxCSTnxiUET6RTusxqDp/nB+32fgWgys3wY/MEBJhQeecZJmpClWqqecEp5VIqu3HPRY9LYX27l79AIdoak1v+eqKM7VikVylq8IYfKHhupiIIkHiG+kbxlkikiCKFyP71YmynBew3GyOSt6HdJtZqM4OLLTRjeiFDYq3n8ff+lkttFzDbUmZSRFOZfH3Q14rRW6jarPpCORBRvAcWxbPcXa/bZhFSn4WorVz5bl1euERgs/Ej9iMFT2uL/ayGZoulWlxbd/smDGB/EuLoPF9OAVNnuivlOTqX3ItHBuQm6mitV3Kicx9WiWeL9D2JA3dSpZqoqc9p0KoftmACFaSXyLa126t5Ffg9V86gOixXiNTHRKiQJfU9r9z0sAq2OimAJoJpLWUoK53aFq3Lqwgr3SZOA/R9z76HfXeAvM73H8ISLrQ7xhgzbR53kESf/xdMZfCa8Gst7c5Ld93TvoskcFLixZdy2BbU0nbuNcaoiQxRWK2eBlOGhFKrY9pBrAX7rWvwXKKccfR3QCdKUObqPc5vMuT3+qhjMeAtnZiEEpsCfrVkn7xYupWBkm0ioC/UGhMgfqkOxOIl4MxzWb2LOg3vmx3kmAvW7U1DI7AKwcjfVKgGdwKNMG7p6Z/UlDwPrzsvwGn+BRgsXnZLZD9WADXBFbkEsewS0sei4sk9y8w//+3Uj1aeV3Eu33CItg/IBBdgtDLY7pBXX57eOvRupjtEB8GS0xcU9nf4v0AOQfmenuloQxyxw1gheRHHjqlhYBWzNoV/U68f99DQJco8ZkiKqpau1GWpLwP6WlELZMX+ep9tledq8iNM1+fBw0ouBTMH2L6re6I5InsXG1DgVESZtmI/Xojt6QgNBzOTQIFyj331ivnxL6cmAIxO2QAkyUPMXVIn4mphM3fc/2/sQu8TcgPfsCREfWVGJxw4vN56uqhQb3atYL2k/rc8WxffZp3Rxn61KZHUH3+ZTXyw2KuAS+lzwsgHjiU6JdDvm9+fIKP+ThGyKKLaZ4iSO6uOSPBTTrpenVMYyocsYDi3iqgy6zSSSvXr89n0xUhEkH2t+3LEXh1NZoZfOK5thcy+XBpsCmKJaNPZHuucwwmMsI+zhhXqlZC/QRXDPKShf5Q7QRIZlNHvGpGO9nN3NOU2DdwuGKHh9U1RhyIcMUIdGFH8G89pdWfkMj29uoQ+w7ijb5HEZYm6oDuucd3m5gX/9kemyUc8nYsu/7+hzldlsiv1JnkLeHnyQ+Jzyy8uT5wWNH45rkxNP/mxOkuIWO5vr21EnN5RPV0KzB6P29BfO05V50IxPGYG+KPnnRnB/lOY3ekgv+feGTi7qBj7Bctcn2inzuq2fzxOOFgoXP4z92ToIEDKi8W/g/xv38Ck3uSDuBepm29pRggS90AAAAIbBIAwsvI5Cu0oHX90Ca0NuErh2/iMRtv2Hi2E3vFfbl9/23VHoKMNOYmev8u1o3bw6Axmly7TsKl/TQXXwY80cmmP8wIhv9F7jL1+7GyUYgymLrCx6QCaYOlxRPycwca6NV1bPTvjMBk/b/jZ/Pg53XZW/UdoVBjd/PRorN6O6eBHTzvaoryZcVAZzzbd80d9bhGSFSwxqwigliR9n7k581oNmX3PJyEKxIGj6tVyGo2NREoyn/+28sGSrMbSx7I1/yAelLEc+H7ROkAOBH8BqPn4z703+/w5bc+G4Qrtrhq7fs740VGe/BqooE1pue0U4LufKFA6VkNPzlovHJj1j4l3I/rIBixThv9tKVQAcOBUCGrFBIeg0G9daeUf/O0tbNovgegC+BNyYdKGLFJ+rmY7OAa8lcMw9V1gNatZKIwfhO0h5pnOVM78yAf2dhZUW8wjxgoMIcTdM/Qs9agVXVaq1KmyRlul7wTbuOWTIhcX7piWrN8vKq8hSwz87sTJHlxYwF+7AW9+pLnP/Y2pAo/sY6etEBv/+ZslXJVdcxpak3qDF4EVw14PC8/QeYcgzdDkq5h/kQj5Y2KyJagouT7itP2W31pRsWHKxkDuZsJv4imgtoM15NfvBuGSUbL2EhrwMYsdeZEwXVLreKKva7bulbiqS+Qo3fUNCCUCDoenwvzG0EmCuv2oa7o7Y7TSMmV8p+y9QIbaPaS6ZnqTrAW1DG5q81uqMebXkJXYqbIofXrr2SOIALcvoXYxPuxiH533EWPB3O2AsggxPRH9jDmuqh3P+JpC+72ua000u9Pykuc5zTS2UTJ3VagQBksi4Wy1x8UYZdQxOZ/6YzroRUI83p4LGfSOqV8iZiHgno/Uv1iatTeKY/ywNVII+kCJdPjmdnEpuBBIpCYpao+NibFiYBi5QmvihRmwDg3fX2ZK6MkJVIB4OGZohz3sP7h3WeYllvF2mYBd+3PKyGlHUXP3xDpj4NIza/WKyCsLZIC4myIwToKbGPOaYrXOohAe/PCDGocP6UKmf8on2I/kRDr/baGqnLUh1DZey96/eppvjBu73V592TdL9Tlj+YGlymSfU/TI8Acfg4gbh/1c0FVssi7n4BV5JomF/5SjnMuOXn6FFeUgiBYa6aEA6w85N3WB9S/FQHhWi6CFePFLIyhZh6EOOFU/7TecrUB7O6hJiTGtcb1Dfm1M0RiNi74tBr3gobh7+dNHpTfU/TgVsIdwDcVFmvstg2VQSwBHgQVjTzqloKPp2i3RI1IsD+VlvDUCUhjIq/+9OKJxWd9Xvt/W+uiwbBsVBgBxpC7li8g0SOX1eSNoTkR4N/K4+BafFj/FHPNgW4UhETDWMIipPwrAMu41NxbojRSQr9SZBjEijXL3B+Fu6IEr3BUYOF0v14uxP8y+88l3hZJC8PlLFMQLUhuDHIe/OEB9T0NyZZVdz1cefC/s3TzCylkF2iL+9GHoZW80a6+ztFadVDy5X+9oBdLLwh5B5l6olAMAVOcjMujFUmE+6NG/Cqmg7JUW0i3dD5y+k654Hn7TQNgMBETKf26pN6ts4/stLyCejvUEpU/SVjZY8BRhaOpF4jEA1g3R841GFXXB7B1yMPsVUp/fMwwrhSBN9uHfxiN/2xaQLC2X0FOCf6P6m+byY+vmZ2My3wdN6KOeXGoXfXKe/LYaq4HOy843BpK+FdRELuN1dFM6nCcMPi0UyR4AD1+SeEavdGwA9ogtH/+zUnGDcF0XxgO5VVcI3HtLZ3KdQdQvD5GnY0iHDCvj6QCxyZGgVN/ZtyzKPOaUNOOsM27am62lQktkFDrYS+xBTO1ocBlQApX/dfiXC5NUVQE9SgGHCIzYomAxM0//QYssbohMr6OPn8eHNxbrHOuA/B0/MIGbbttFM3jtgy2GfSURoMXxw1ynYihW99d5fe9Ln4Tl+e8vu3zUiL0BGziRgofYeJaCfVaxALGTV3Emy8fIhqI9y2CLsBshATfL9OHWuU6oecZKq3/ceZRB2p82arreLB6ro12Ku9Cdp1xAnMOg96HGzUL1tKVkMTSfcv+Vh0rKKhM1fEsMPkh80pD/ioXZFWINr2yGCaqNpOaMWjesG4Apc0eXwZorxq77bkXq4ol90oSaPqNcJ0q2uiPEN/9JXQH+TzCjkVyZfagAJmpFgzero08y/FvqFSwgTyn/DLpGaBDEA2BenOep5O4gVqejtJFlqopxuPG2dXuFrKYi7kijWNJruHfZ9SoHA5WLn+8kduRR3fi3XcnlE+EQs6e7qtAhuh8zNOL0cZA3PjEUcLt17X7oJR/VBHGgshwEiIaeHlmFZbeerrmuD8aKXAcOaOFqr7ZIAowh32xJfq4INK8JfcFgVmF+cA+g2QiU2AtQaRe09qxR0vjXAXcEqXOG1x8lShSQ/mglvfaXCAjI88XYx64LAvjR+/7eNKjY0CTqNtLaJVb+VTLcLQW/ijP7xwp8c8zH7ZQUy0Vrsg949cTcsU5QXd6n/6SzyX+RaBtOr3CpmOh3Ff2n5wn1eG5Onskb4lwXERF07biYCVePwcPx5FPj+nCgev+SiMNc596ChtSU1wUuRY11M+ojr6MSRJcVGmrDWv06l0DQtamAkiUDa8FSOwsjq79sS8h2/LJhXWKkAcxdGE1fwOP7CUdR8aDx0ZrGTlk2ONWbZbVe+/tZa9mnTk9P+b2v6LSuydt9Fykavd1xaX0c9x07RVAUd4957DJtmM+OaMZEIQaSMlJ+HyNGjZgTdw4K8fohdYM8jPaqa3PMmZkLPMwtc39VhGBfBd/cSgnrpy78zky/J2dZkZIruA9/Sx137J5lrq4kdMltaxB79uZbw8gZVkISOGTDkWAT+j4zpbNnV/+JweF/0rOxxrUP+se0Ga0IqZLbkgL3nXFFoq6Ld/zbwhRuWD2Yuj71EsgEHmFiEyyYESFi+iOIsMiMKc6EvlDqTqaxMtxhAf6wz/ur2MPIkk7qqTg+3QGj9/FgeYn6E40b6ioadRaggBLrFJk49GFlFr/8S76ZOx8AcNIqnqhdwGHUd/lYeO8HDI1RknpUKkfzmBqCmLmFtmeELNeOvvC6j6l2wdzcRVse3B3nnjW5vp3mL1HiEoYxWbrJxG3zaF9NnleSOPHJ8Ct9Z8C4dNqSf4FXkGtZrPJdkm6H+e1KMN0zXLKY40C0ZrZy6FdXZQW01AM3aSL50QfB8Nb16hERwkemcG/OypIkrT2ImLdRLGxpT6VClaZjWQVhbeTaBqdsON2CFQXRTTCpvCyQH3BngQGAWS/g8fZ8g2EZaV02oINMJIjaOCV7x+s5XzXkeXHAoULHswfw4Nr9XK5pSFWzTRGjQ54Rr+IXisei3sItFvxD/32r94uHReOkkrCNVysE6jMHZfZdNKd9XcxB+5zlIjv0CYWmoT31EABp2Ci1bDFXAr/oIBO8SPl4XjftiSUt7znLD72vJQO3Uu/72CL2eANTQ59/jboNlIeIM4hUJ7YjWhPZkMaZboiy42qbGvp2//Yx+oHpSBS6NzDZtdJd96eo48zfrBV973xq86u0VIGTSOUtltctXjRZ1+9DpAOZyutASkl/8HYYQKPglv1AbPTmsOJD3y6MrtqjkP4b8ssj/F7kHMOoMgDwWkTS5DPjeDyrDEAoADTEMShx27vSaxtaSHudVB+XLPVhIztiTGGRkc7Ob23i5ln7Vnyi5hR1bPlf51adyG+Wl+/Qp0sR7mfBp3SrpTo6ERlvpwjgr8OLs4WGBYhmegABfsb+LXHatDo1v9GrizjjzYAp6pncH6zG3A3wSf/Y9yrkRbtmeYUuSpO34aV7+jIhzpTSL2fMb0BnRBKMOCGlbm/cblJ5tHwdaqzWh6xt14tS+RPWufcbgCDP1RljaQ8joDRaKaa2v3l+/RxviYfKiKBU4eO8iXImZEQCBSb+reSWmNd4UhK0aW/risFFnB8EbS3LOOAv++3hmwoPpYcG8JDgbsJlG1/FO1ChjkIaODjaTvSXM7i5ACd30av7DUWpWxIp0bdjtCdlbXa5B/ttow2KojGTK53n4RVJb8LnA0VjKo+UHqlitBzQv8OtVM1CoGcisyfaffMroqgALVhk7fv0Gq//q3F3kNoesrSH3QOEuYtKv1r/KdZWpMAts5oFlLjIsUzl6JFdLgBuU+xkBEnlyzspfbb6UihUAAyavCWkGrEIycKEPexb+MNqTYlu1B1lxPp0mY4QMEkc0yeBHUdZ05BuxgZrP3xaBqqlxqfssS9fqzRwSu5uVNQJL7A7CIXP78tdKIljOUlkM1sE1R5Nn11cjvidSysTEGCBlnOaHmYgFna2OIrTI7Fu0/5mIbVkjP6stg/AwxpNVWWqT8cCPeB800FpU3K3TlLpm5dZ1lM827OxS73wGJaWcnTbAHb+hmO+oLwiIcWrz5gASVizV3oogDLGpwUGn6w/PlTNq5DYzOkiksMy0/cqLAPhUjoemhmN3DD4FhDEfpH2hLBM6DmYEn4QYERXlACS6iiXGbOrXnYe/mVZ92bGMOtkBfiW/Pp1IxACgS2AMP7T5bU/jao8YTR9UMLEtGhHzk/bWkI/fcFyZUOpCr1sjGCsK0b0znfUth4ciWtUlU7jafgAbAjl/EfwAKYJCV0WmZq+zMx7BvRskpm9fu0Ta7CvutF2iH48tVhxYp1ople29zF1J/7XpsSCuIUPlLJ/v+evZmvPoqf3zdRXL2NItUsFlJHNojd6dwCSgKs5y/1ktuhK+9AST1BrRgF2KUNCM/x1eSwBlPUBkTieWHVJkYj5WqBN4+8DdBYCmhPDYalgz4b38uZ65lWalWtIPCE5mkSiv4IR1OiBUdRVfyUvn3OYu/VEAO6nXAX7P9SHiFNB6IAuQlDMKZLgxN+Tg2md9aM0btXESg8AtyoBwhHceYnZmIr9NEQnjfd0vuW94DRmbUj3gUfbGNHY4rNc7fyZTUY7F4gfnTSxh4SUgiDLdFeG53rHqyyLR2c8IypplvSHDmBdA4926cM7axN/lmJIfqxfp1aae79kI7IMcHCTufT86Jc6J9XUlSXXXbWiMt4ED9aM8MBwX/zipSl9h9ayfG5dnuRl5LX79rutUp18YqMWoMm3coJbHApGdghBq4jmknChh68F7aSAqQzekZq5zvQhchKgiqMslk7g5dJw3s0es+gG3jpeYewna7qDRNlBVN2TC4oFNVeVGnwKex7UyUmPfqRvf5HXBI2+braZLWBBdpxLubfxnOfux6KEFOcPhcmUUW5qFKAtKHBY9cXR7CETk7oJkvHkqE8nJegHHfxCQh+zQTY+3+PILYItjqRvKjo0QTwViBhk4vzAUGdB2yZt88YlEcIiwwuTIcwRVl1vpaqc0hiLOWqYMnI8QN+Fis2Wr62hKdzbmtFzyTZMefeUKeXdRGm6xoxSQiV87Q9mrXbMf9qOBtvaPbgUf7EY6lf44XPMl4Xo3ldAIO9XQ7LV5KoiW9Xsd1vE9NuLxL1FngZpaDCkUXaWc2caNA7FhgvoGbYfWuUPLxvjjrlsQoQ9ZJ7vjyYW3jqWiy6pwGZ1UQNu5NB3USntRjWFsG1Iit2Kg43kYQTRsynDEEBr2C1UI3npvASsdVepN8fhSSBVcki5B3hcTdeVkbLso2K29Aijcyx3k1fBcCocmvjBe1yajdwqx6cp6CHUxOT3aFERNEL/XN+fdohukHTEzkqN/wAcRN9wYdlyH3rgSYoGZUCE8Cty0LPnbMs/IfgDRnjOMUwsR8KqvfENsJ69ZPsb6GZfKpmgUIRAYbFl9wtza2eE3YHyX8XLWgTPpMQObmyb7e84yQhvIESNj3DhsAGgT/7W6ornlOtJPQ/RZ9UQ3XqX9ULEJlaE+97ql+JCpY+TLYDL9cyIEboBchim5uA6L234mRcSTHvgF0VNYEcnh+eH67mO8Umav2dTEJG2Tiuqu/vLWsF5JCSrnUq5l/4krmjaVztV8dlPHWk/XdJyiTyua0ozCyF0rnfieihh+ooaOAu6W8LfRx2fQ+C8X2ZiZ03WPvzCBpQEW6zedzKLbVSm8ArMDv7nMbbfUFmkXALE51SNNF1iS59la8dFuFJXZMr26CwJdGZSLmWRYlWjlR4n4Pay/FHHonBcpgF9aipXT3fwwRBcR28t8uBDt0qPfdB1dvWERJbqU/HfY4UlFS7NbygzrGNwcYbtdr7f4NOcozact1vebftGzjDIPiB4xeDr1fJj/d1wHyvkyqp70OOFr6g8+REcEGy9YatMwC43SbC9+PPcgfR/GFd3dmts/ADZNDSw1ODNacVhflSUfbt8QWGXSbXKrflRP+/hQofxBEORKrV1hVZQYNUOjIEWEj7xn9s/18MUp/GX7fwn/L00y7qtd59M5Fo+jK/0H2LtJbTMleGlHAxkcHb8jddKOXaL7d2i+a8iuixzxrxD1uUkybHmc3TwxR8Mnvxs7b/nUKzlhe4v5CQ90OhMiihsOYI/oHp1MWpyjQIv5KJi3BaO6+9nnE+hOb+gOhOdBQar5dylKJNv08dQ+xKiz/jT8yZePv5tJbvIO9QOMgORLrtoILFx7cvWRAsKAR1nuOrPqCSFi0by55Tae9p4eA59LB4HFZTYZ8x7ZiSmJyXJYRwQd2/7OiegC23ZPUr9vY2+XTODWrkP6v6RqwPpeQME4NZ2g0ereykBIFY03ovIJ/oFSgdukarSqFCEHf6KzZiImzEXSUbLxtwHIvF/jkhGunogrZOUddxCENRviUwvpzje/Estq11agw80UbrOKAVTY0mS4sxRpw2FZYl0cLcf4iSQrxy7i6NpK29GCD/zORyXY/tIDwW2uYR27fnGIMObhQJthdm/jVmOrJ/1iLXo8UIpzJjV6kN8pDheJM6JIq0jE2LM8pq5zN3cftdQkqfjkQo90oVOrxQwhngQHDZJTUmVgA9OOdbBlJHPf9G/+DV5QY0LnS4QG5BOnWlRiw30OV+qWBi2/AWv2jujWx2UNskUCxVcQ2UHswPo/QlvNSC0cIofVBqucIoS09civ1BzfBmO2CvD+zVGUm1vP8QMOTkBrFcF4Rf9M1HMA9bhYcMwN4s4DxphA5tFSkfsuCSQF/tOg8Ck6xIEQW1DCp2bgL6aeLy9hiThJpHDVQ2gaya8GkdtDLSlQUREZpd4z4xhguwgGXuXN5WH1rd+tAEcCU0IowtB3rjWLdCb8aw7kuzABBRgXQaXpR/L7+7s55cShYaJvbCNStXyGUl4YiLPxATqXNl1zEKE+YBw7CA38m18TXCC9bTgE+ZYqkwfM7D8aGo5n/QJKKIHCbo5ahNlWQFTfW+anYBm3fPcyKBWacxzI4Et2B04ZAMD5+19AcsPZeKIbBQh8xJPMRzgQYTd9Nf4scnNCtvAFMKGt5qAtS81+xP8txjgpaqF8/2XrlAUe4HYoeCfk+MFOmfwhj9vhFNRQRIhzWWvE3vizgnud/nS+aaug4X/kJJTvbjmR3ia15Oer8kdO0BDfWjgv/vLJ0jZg+6LP1BijKEqYB4CF8Quet8prKfPyiC06ACMmrxXO0JDtaypE14Bt+1U9Gb+OvJBFJIQJ3eMsmcWs/lj4i5G4/BVr0qyz+DJD0uKzAfuombbrtGOWaflXhTlaNkSwDN5+LN2NySYxiCW/Bu6uqsHrl8H8kCZLySghUjn4oPlTFznSNaGDGKzxFSwoLCy3lGnxnsL8YK3Yw9Ghr2oYb1MYwoOTikHk9ucgEMGan5UM+8jKZ5pDLalgqqmJp8uORGm7z26Kw9fDmO5ZktVkX4w+JFKaegZGGYiQVkFaoSdGd0Dnq78V4qvVNPnUB8cjwDAgVV/1nuWNr50nWZQ2UYKxV56hEL3BqP8jEcWiAHYTi4W930Y468tKbl4PafQS7mIJYQd9M1fLPTRSKf00gYxcrT598STHCFDlefMmYLZADmoukU50mXhbFd2UdUu05eQ7MRCJgD/OhonL93Mb3QJVDsEThi94gvxGIq4oZTEr+gdG28x1Syrm4YRUX++cACF2jIW4M5UAi0T66fnzz8XcFSPEGPNT9Ca6OO1fn1QnXOPKmnqqgHjwCggl9y4vQ2V6aw1fTomobE6ZlMXmRZr2h8YNM380zPgxDg58mVbeRR/zA+bzxx+wVk5w2ddsGRR1yA+EtivGCil6XZY29WIj0eo18ECekM4+52i72McvgoobGv01z7oqz7NIqvui8X3ml8KQcjwdUqEGV/pPlZtlpz0KRZzfyBc9n+OKlVYktq6PviR1uEL9jC2P61ANEjVSEXr3k9FBZs9D6VhcYHL+x2StJB+VQ1Xgf3vk/w5AhUkQw4TXGivqwJvywqX0+eQle6VP/yzBaSlhY/5YPJwYBtdfyF0DUETGZJl4lfozk7LoZ+52WvlKNdkMrHgJwf7EeqMF0sWWcxOAqIuwSHIUFgFPnV0U+uh/nTiiu3rSdEpVOIJX5tuhb/2/PtIgOBQicF4MxRnOz3B5Ej/sFd08Pe6aClacMP1veiNihyNaw35CK90hp5omei03oIu60xJWdNea8BNQYGJYZoQ9gXGdUZm75gs51yRJdGFPYLb0FvzsnNCKN2YZprv/PtVb4y0EoKMKAaUQUY3llg92jIB16B5a4RbndZEUQTLD2w3CqGc5cgwqGn5OwjaFbBbzOOW4Pd5R9UHnwxE2VFA8e5laPel6IAUhNJgIXIJC44hzSZuvj5dMEOyLp5Yif793ljnXCo4ibmAAjfT4IyFkK51fzrU0xEMTYE96J5ZJ/gBaDX/S8eGzgVYXL1sSzufPMjRqtLW3IjzrxTnHtqDVybRP83LDX+/o5mhcTxXproJ3a1WBgoYTsiLMbhvLd78yNPcw1gxBjn7YgO8qRFWaR/SwriOFPaMm5Q2NvXPPucrfWk4G55zCJxLbjnc3m7uUgxT8sNQrsfzbLke0DxvWK6pyaoMYQ6AXpPpiE5Kh8T8gZ7gq3XWjEQv/lV3lSLOMG8En5suUVf2VZnOS967MEoWj1MC4pen2lS/g8807XDGpHVIpurfgpLzLxmWgl2XRd/F97XItKycnVMiQCKZy1PGtnNbMUKnUFHOrfkRCpfWNldZJvl/5j8i451Baj9GJpg6Kzr5eUGr+3qQXWnLWEWZATaJX4YZmR3mSnvfCdlEXqFepKU+wx92Y8QK++5SjHeIT8C/FrVqRz/IiKgNAzCpBilnY+LpeIFQTPvnwOMlfOHb6UCvwKgDz5LPRNb+TLI8fRy6HfIpKqlxC/6t/Rd64p50pEAvezjmijmn1ytss5oeUKtbXt8PEnNyaOCvLE+sBGauRz5dfAABTbbZH4Zmr9W+vzGh7sh7iCifwHAnVnDRCb7LXMJ0AMmPg2OFbv1Me9uRr8CRR/BHBKip5ks0w1L3Nm0XGMlruTN3av99p3SFuC8gUKuGurIZBwdF/Ekxm42e8C5vUW9kCxnHtY8PomjFFs/988F6WDD0uGKLgO9Cqc4i9KJ46c7MFzg9diUNzHkU4AkAdBAOLtiYuEkRJ5jQW9rBVQ/Kcuiqer0X3SANU3R2moyptSOdJviXT35tfQo1Y2drS+/nQhkIBQw62PZ1S3qDePqJOE/NyHQSQ0gjH6ZS8JRAMZJwmj523OCvRp9RG135Iy2jqHJ2baFYDmLXq8TqY62BPqYg5n97NqsMxnek4qxpvqc4e0mdbHzH1F1BqalkR+bKLFhH/JuDeb6Wz9WFKnfKU0DCH43R/28yDPUTWXdidd4ocYRbjx3n53ur+wFjjYHw8vqGHkLvP7v2f5DtXhOPD8d11bUjl6p4IN6iZF9z8n/qyScbuN0fluW7BheITaAq3CzJbKq6tPCXFPt/4N/rK+8ex+vkcy1kogZkXAqDcmqQBQXTdmRBdk5F8yhC8X4BTNFLQLYF9z1B/ub8XfkPeUL5GCuekmAccblVA/hymzmwTgew34Vy9LhGp7w99qq05E+m1lgDheK/BZxhA09VJ6yTKZ7+I59/Z/Or1ovfLl97+PQtOVFIuxJvlTRNBFhOqR6SszRgSctO7k1qlCBCZHkHy1B9IjrSAkF7U0Y27jHOwHu0QnEhwakfQva6krop6szP2431pGbl6qGf8ff67GAroiXp40PyN3YqlHRWmWM6HKzCSAEjDfGB6bUx8XTYQDWT/+7DKpDI+pq2lyBd6drGC3q3h3LULFxIsMmSmeg2C6MIs++ysG00J5UqxA0P6FsKeaKtRPIwxV6Yk/b91Wf7FUlJWsWkp0VnH1AKc3KbBlzvgAWM1GplYA62kMyVmq7pTdOPDcftSaTtuGBRw5SBZuzSv+MFTjX586jQSucXx+76sndLLIOaJ1+zun3HZ9PwN3vZafU04HIfYOJjhg/IJ9m7hGXu/WWJvPAybg3GiCJtGaz3xhWSnQBL0moiojBKN5C7gPFSoJWiIFOLz4IOC2xaQa4K+VDDQF6IKgRt50Z2oMquwNYwg03uPkWik27SuJwB5o99YWOYdJXz+bgdJ+mqF0w1LTKT5OWmsBQmaTdD6CyA8E+6vGr3pHcqivMBaQ68hNEgy7NsjrtbHFA/VrjofvCmBltfBxo+Ba6+HSz7ezHPI5G9IDn8JWGwVgDZMusWm3xVDKn9rvACN3yCkP8LNbaXzMH4rCBbiqRObrV68DchZOwzdnqc045jmiY8M7zRsUe3kgvJLv+mGa/pRJXxDVXLNhNz9zFa/Nx+8bNw+qFIHnp5G60yBMztPLWEZ/7bRXl5PEe4eVG6zuyUjBuiYJuVgJHQIZXOsx/7JTLZHvIRr4DC0nqI1k0BrtGb5OrLo5cmwTOvd9PQACZfIkMdNITv9n4m7JrHN6/67s5k2e/VRwQYraCXoTzhkPf0JfmJ/7K4peDIexKhA6hTuw/0Asehyts/aM7Ir/DQOStvOgXvswmMv1T1DJeralbeyu4SVj8mCGR7+HHA/mDQM/tNkBPMRNQ73gNz+WQZxgcB0UQHNZAQoCqvacs93jnuytWbfp96Hnal1ZXOM4p9ypRbDBK2UONWGY74vGnlXVusqJaLtzqXfCMgCQEWzTttdBRAjmKN89/N90N3caI03p4Q5ORQNP/rBnVWSmY8jC5k58C9QsUYADxPOYluDNYQZXMGwJoPvpba8Tr+ryjlGVcvk6yk5VZQkSWZNdcHnBldvZCt9t97snkoVig3m0HnLu0qS8S+v9FCMZWBcpSl6eJWyRIU9TKC0LGCf6ORL0VOXAGCYMa7QJXw0loxY/DgiBa7xW0ldJ7GXHOcnFJSkcYkO2aKKyHBrJDy5ApVo5qVjo+IGdmpBTh6P6wau3UdcHLZ8gx8N7i+KeGmYfu/x5uIsMdxxbO55ggdrd3PE/LNZU5aPsbxUasThlgttEvvb0zKwo6kTEuGupwiHdTmTec1hzwv54DzMJrUThVcChDeQvjB8rqbaTuwfuW1XCHzQVX5vOlzxO/zfA95HuTtHLSt1mlz6/z5EDkj21fleVYlqwfEapnxOakKWH9y6UkImErA/lG+eCTdOSTIfQD1QUNgBzHMXSR95Dq69gA3D4t9ZlbmtNhyhM5CDTzFSQBC/h9wCMZ2SEZHukDmGAmAvHT6SZIMhawMUKrmzD9sFpWJIjkK5P2ftxa33NsXrhk3F9spVpcXXCbtBftQAnlBiY72xZnT205326g4GoD6t9sa6wnhNJfjiObXq7vbgA1Ynu367t/pSKLF/+lgcmI4UIy7ZqeqnEA+aShmIJSukOZha3EwgCrgJR3xsm9f8lMXq9/94KamYM4dMETqgd8jo4qfnFJuAjd+MEP9BpEFBd5jcpMOgx6HYAZuUMNg987gFbNIx+MzLIK+p3+gwL3nJU7hmgIIELBIs+1VEuW5nELQ+sHZ6ev9b845VSwrJP1xZdIdZ2KV8GAHpRgCf2FP8X8ZNWFxEiB8+FGrCARoCijcs3xhxvvBJzY8r+VcEFHhzQPzcYaohMsDDJu44WyCYiG5X1HJou/aEup7LROrnyMmp1KPTwMRfMdX0p147KTkJxq5t69MDm4i+elB+0ndORN++V25QC9P5U4dU/4Gm+j0svgB5pK+izC4PzfzPWcazid78l1624hzCnD7BDh4Ub6j2GJyWBrjTP0geiijAHY+BTU/MrfSFKyZk+8k+odRDDoomv/44eRSmULkMNEw39DoJqARCNbja/e5NLaP2APfr5CRmFM1/AdTrLjs/+ScIDt7gDe8IJP7DG3MYiQKvpkbg3euLytd+U/lWf0/gHk4jpN3CJPZYZq7RfllURr259D7QWXUl4kpF41Ys9L+SjAnocvG8GBKa5KFjrtDL+28W/rmOYZzwCMQa5XNpdp1bv/CWESbOV81Z6T6olvQ5LqrmFuABi3u3JRS8k6aUd/Wx4z34Tw3kU95ymmZ0l7cwOmV3Noa86cN8NLjefA1QnUxFVXQRFD822VHDCDichhT3GNJJ7dS3yINYNXl2NkmJG/0H2hkvSj9bqpN9iVzLugmIqZBTna5w+p3HkREZ++Xo1HMavQ8N0xZcdYwuWu95ex+LpjTCZbd/uBcwSiDevLktW4ou9kARYY87ycqlAiaL05etEgFHYBhyhpgDalBPXKoLorlK7XG8W5VijTpN9WGrOGjC/IMeXG8+2218tSYS8Pziw1GIUY/hwiSGOmCPIsYRtWD5n06y1jiQbhCxKMKNZw1eRDm0YAJCQqhTKGKOaUiMmTsU4ZZEojk/KFbaXPBYl7cVGNzTSNPlJauusobOHbtlPbzZSACPskr7amG45CaCmotW5S1D7N4Lka+iD/H8VxBVCU2BPnIcx34L/Hgk2Uoq4jG5bytcvvIksro/xqrSSalkOS06m42SV6phntauNmC5dZI3sgD0jgzaqnubS9+pZixentr3QCm4TaEDY7KtAfIwNmIZJ7C+oNGZQ3F9p8nJV13xWuHp3WCw58KX1htV21kWcSFC8kXKN/xXHbRrCXj/K6IiTDb4qbrwE6L7BWcnYF3KMcbnOLw8pQrx79jrDuCZ8bEzc6TI+FP/01fE2hnThg9lry9LwVDaFylr6JDtZlufLr4gTyboLrZBUJzDKCdIfkmulej9sSPBna6VlaVAXpcGswAvL/KzRCHMyXmnz1YjS91ARMUR7DtjvwxDPfHopCZM9UNDtY48UGd9nCuIeaiQcSVk0xozy6uvYPDDFaQKGbRGa3m0syKVTzbm4TwbUJdCf3ggfBzKnfAnEwIXUmSLWKE4aOFegfca3k9/TVTWrNIX7kfR11bizEE/uGFY3ELkS4LLuYX6cBWDLZCaJnOFRVJRCkEzSuo56hWBDTtQM0Q27fSr5L8RiMwYq1K9vbsuxCPdPyVZnrHQF2J0OEazBA+4d1q2FZfFef7Dk4DycEobCHslmKpQ+IlyrwVZvgjLMgAHhMlSeJ16zylPH2YR2K7//HRLhZ4WnIm+vYold49O4/JLKxeDVxDy2oSYT+iukeio7Tsd6pR+xj7yjxHy3rAYN69oJmdJGKBvN7smfi2ykzVvqyF97pCXIxQsId/79DaiPIfjVDaGICaEANBh82wjWcibrEy3diI/y5D4+4xYoAudL6gLPfJxMq61B/ZCPXRJsIwNH7LIrjIQYLRbTSesixANVS0vXXRcInbL/88+N//D1EaDaUaeUdCN5ZlS8iuwLGIznGFUU7L/WWDU9qftyOw3djA9LJqB1mYzMxfg9vtok1i238/sCWl2RoSOSD8OMBo14mwniyZc86NIQJVx31pvH5Us13i99paJhL84ikA/E9JcRlwsD8Ds4MuuNWdTARXVGYmNzRQn9QWyWTx/OoSUnFda192AeyRk+m6V3askRB7jG566hsgZyVbnRZcY9qi/ef8LcJkMEJ0phrEyWLbwS2L1vCk3ZzFnywKWd/f9h5G7PMDgfJrGSpmfjjRqhhKvGjQ+p0qeJvn5Xdw8eOaqNaJgn9EpnPzuhLgJV42HT1PZEnF86mA9loYmdTReWFjOtjCAv6fDqvWB+yyayVloscs6abUQSQc0tlC99nzrmoyGLMiKAEPC1aVtKx1uKvb+x6k7840qOO8bygq7p2PrrYsM/0uXgnuFsZ+RJrp5f5yAmksJep8KTtvJo8WBTH0R6qMeH8bVNdygcwC+zCseTW6seNLgaLv8TFUVEPc4qEc5EaeV5my1497+WL1S2/BsWK8o/8nfH8dBTp9V9L+RBnid/Iy90BCZrl3E1fdOQ8e8jNu5aCLZKGsrv/78074ukptNgcsd/SqZV1b74attsFYEImzdPJk0QB/uG3Akicd3s3UdrMxVudtJv6XG4PPsdHMiLWfJNzYC8fSAYT9iyTCz4culbOnkqOCEi2tQhyvG7Yhxg3YL4h54eGiHtArCtH0OtWj+g0z4MNumXxp+e2w5YkR79ZnvZDvkoj9rYt74lVMvnmkp5hqpsV3WIDlaSGkj2BF3M8MOVPDKYA77JB3UEuMkcfSQNOzr9G2glme+GqfkBtOzB7lCe05oBZBlmgEp4rDxeddSlNaiB+OITWsH7hYN6niJYcDOuV3M0KlLoBh1zGHgXle6z48GCyyqc7xNAg9m5PtkDCmHZIm9SP8NsgIJIp7grfu6fesvRjec9JeluDlxGkmpbKKexa5H77pBxWnbwGOaH7AzScGm9rIvyTr90kuyAM6kHutY2xPy6ndnDW1lxPctWiSW0OCGNEm9cF4s2bTFJbISt6Ufnqx9Ua7ekINCe3gt60mGzc+t5tS0JFNsVu0xmaSrGutbHdcqMFnGv8lAIrtEqf22Q6g4YM7oVqDbCk8PnSIPaeBVdn6uGLOBDM5490XQWZW8S8XxCRxOxujd7nZikyk1qDICVJ5Cc8Et6uI9v6wqNeMn0FTNrHwHKyEN/1tEgG8HA0mJhl/j0MmzYzZwRj5IejjldaFCu1YW3/bUqEzKATuAuU7dV8wjnIcj+YPvWGGM9RDBD2ZadVtR5bUUwgRdM1WX0lV8K3LjUarwSaaHSljqm5YCa5asD8dFT7xNb1gB554kNxRFocHVopt8i49tf+ZN25B5atsW1v2cFrfWJMxteakUTeAqer6O6X+Kaci+/G6yiy4qcOqWHrkNSXhjImtRR5esEJo0FXj9qydJ6IdG+ielg79pnruox9OXHFrZxJ8o5N26wIn5eHFdfXbWfRfLib9kf7IXXm2BwYWMxrTD9rOqLe9YMsRAxII4mWJELF98lDiDJdNjkMhznOMZLpIFbwRLZK8U5QC/qAk7AH5ueZ9++RognV2QBsPyCaOPu7+qjETXdk9oi3CWQrB0zBKIh+m33aVmtB+c2pR/9YvBADrUQkqSY5FJVDnO7hx9Rn8yc68mhiGH1XjpvjJXqkfUNaFErFWjT37TRTxHopYTtTsQImu0XV04S84cMiejrdSC/9LI5f+ZlP+PrgtqJRiUGTJLU0fgblAoDX5w5Xx5AOKmUYBawzu3AImYnXz9D07h1j1BezFp2J4QB3JAM7tICZTVHghOygbBrRDM0QF+NcGWL2iHPGZleY4aqTK56Jjvg67EtDueP/VAzRp8GXrdO47ZxiwQuBGr23sLjOIol27Qa36n7T0oqmr0dgFEwff0tVqISKFWNHQYc2GYaq4UuF+1QAsFj0555SMqO7pEiIR8qYpyqt49zydn2+GRmPZYtwjlQZi1yZ1OJoNBPc1oVfKEePttJf3BlJVdE+EHymnPaz97uBOyjpX6GikjFDWkL9H4VdKRNPKDFDS3dQkj7mcV1vQz1Y+YDO1lSx7SsB82pG78vEcXvImBXHxWlSBr2HGTT1VRW7p0YW6kF1lRASeC1YDWq6ddoKdwJLH4WYY5UX2TzLgUzkIP2foBrYE82B+AUuzlEvgrVBW/b1GLsjpgWDUOxqYlQJ0zJo528IdqIQDRGOUxmDYJbIXy0WJn2nPGDTO74Jf/UzgAphxaRkZ5Fjx523cM8raQHi/gdeWyATAfDF/OrFJlK0qDTuQur6qa3b6Ta/+gsGZJsalPQ4tM7KhJ8sc4njnqNdOl/s9AYCifcNO5PZInmLViHDa9g9W+2kmT7LHbFFL9mH2/NrW1Fr2n+nDNtfNub6p7jcPkCM+u2GnWMpFGHa5riQhykxaQb1gEabXwHo55lT2GyX/ZvWmLOyH/uOkQfmyey0qyzuGnjdBZrv0zODYg2z3PvcNzos1OqzED4jeSJr3GKR9mefZs5uTPg6jarmlxCUCp2akpsqw+v30XMde/e16T9LzPYAT9QNVKuFumUd5gKusSYoZxwl4z/Qvrz2vu3JbSOOqFAIq05P0NXggVA3sapDGAvFm6WOGkOG7OH3WvrAXYJ8Vnm8oeEp9P81kHYGxeZEns56TxuQsxuTKCH8UdvF+2za+F8NtO6ivxqrWM1Dj8uMWCNvRiaUfUmcGi5PLCkZvSn2K5SVhGYFXKxaN3tW4EOpMRPXuJrrzw0yK4M6BKYuxsi/yTiaqONvgrXP0ojy5vOXHcohPJdmivi4DpERW3uSxtmUlwZ9Ua/t1II0b7/GFDcV+ACaH+CJnWb7gO9NAoZUBtjAofRz7JBhgoLIpSzLu/fSZ7PwbS4K3S2NLTTHjx5aKUPEuTZFfje6pJKbSqAsUOB5u9em7GlJG0O0Mf0Vf+KjRNUQaf+kMP5ScEh4LRIfh+1augtXVWdNshgGBwZ2lV6oXeLT/fTZN+F6N7EKbwPap0kqXdQCZJgo610UPeLWnmxZt9nA1yfNYGYp90AFDXvF4z+v0YBujJh4vuiE5V1CXnhoI/eOoG27Ze23+MQ5zmUkkF3O0HTkDioPX8NxsGwR8s3gQgvpwzy6xLk4zt98iJtNzXiDSey3ucsJ/Il0SrpIzokmXxLccGRlgP8YqSkPDH6Xr+HajrJbJ88JbAqemYg/I2fWAV8Ez3CYFGr0KHJjMC4rwD2X0VvVr/UcSm2HyUqj0IfmpGOAq2b5NDoUlIqUelcsf4KtDQQ9qS/+l/zx86mLmkdcWP2B8fxEbM/YG7uGue6ZggDM/dBsw5eKBQTcJAzv/BSETXhXqSbqMEkaD1KP0JY4vy6N1pofwPxObr6uXnK1XiJlErXT+F05Fk/hxWlcgSwIM5DdHRBsw5ETkxSRGPrzBj7dJx2dsPS2tg/EzNszGD3dpRTCyzU9krSmBNiNHQhk7EWDhFchPI6hh4vqwRNSinwR04qTJ6ON4Td4cM1AfOmaTePAdve1r4H1eBpZ+zVt72BKu/Oqp8ZEa6oTqNK8qTPVzANbBA0uUJFQvWj88E+6W26HtYLmzPNSBh0U4IKsn1nHVsREzvKb4ZtDPeJfwHqh/sGF6HF4UFJopBL03lrktFJSt6CjI9jIGlhb1jTXvyvvPwBuf7VsPkJn/vy7/oUW4HXdJDw+cq2F6M+F5FV/Zn8GfP85X18e5Wvt/2wVSXJn9OEpGYrVUJ15bWuwkpPwNKfDk9UenhH3ppLBS7+deXGncxApwjhdBY+AisuQFG1KDiBD9X7jWU+ooNfEPWZ3hvoQmx35WydbqBLp7aPJd9DujbOvJbjwT1njCDv3U/dKchTAqKvRN8DYfT/BjfDsbM3Ozm/mXT+Ni8mZuq+/Sd0NtFCWhzTy0hyvJR5mLWR04h1rstzVH3DpzY5eYqRsPaSdrdIF43QPeqKaavi0Qa76qM6KesG8AX+fGNhmHl4/AhSr0M2/rnGKIWusMTCXZSuL2nCNc4Rhb791ehwmEIH4fBaKf3Og8zoZqTOct3fzRz6jLfyJfDGEnqtmHYWObtm7Iy9RUyZ9/IucaEco92ixiVl8DQKpAtm1KuJZ2Z/gq6+GBKDyUXl3sPo1ZEBk6zTeCAqKJ9h/dTYBlqUKDVWgJSRECW78VNu8lkVV86DvFhgIlQTcdIXFng7a2Dbifoz3Jw7wXWFYgPe7z+8GiZdAihrYzwgDL4iY+eOTHyt02b8yZTHh6NLmFzKZO1suPE9oCXOIeoe1VlSBsigTNmp74GkHcYb8GuoGCTUxdvwT+5Z8s5zsunxwq1Q2fk4if1hPtRtVwSWaTG4Kz9TbYbW1NluNiAG6BdO322CuyTX8bIS1XP7mzzVNoGKk+bYTM6DAnkhFhc2Ko2Uvof8dfEeJ8nRvPw0veGW1Az46Fmz1WC2R0GXxLtrgKYE8nAJpTE1gA4LUMhiQSN1dlOn/eGgiQ7UFJ8nQKflgwLjkEbFAOvAIKLG8zoXV2jvrgHP44+24t07IFEeAL0zuDNOQBYgqG/dezu5zQwSBlTbgh0ODzIDq5T+uTw9BnWfgXKXviGqZjDP/3Ffck1WrO3bavtSfCEnMvlFkPIixat8yNft3vMSB7JfyVU23O5u7PPYYVibIY/WA44bprEzgbqBpBJ4Aro/r5jLEzNTwv28QllMpRJT7GYU8YqnRH3tR2OiW3oxnxNncl2GBoe6hM9Cq2vaPjP+LoRRkTHUOHixiRpj1kjIUTWYBop1F3IuK20O0YGYPb1nww4W1L0jCGiBjhkCy6fxZruB+KTW370BwG5C0Wank+6CpeeAPAYEGNJ1WeRwHmgpogmy26f1qFbCY9ispqEiBvLbSbMuH1yDPPWR6uj7AOOaHOIwTJtYloxeJXg/S/juIriAgJI5D8x/VG7sAV3ynAhbVztnAviMee48tpHlO4jKEDnRv0tffr8HgxATA2+oN6E5D99DmpX7yFWUav6NPwuWHI8qcAPR7/XHNqTaYgKd2EYikEANcgTFVNQRXkD1Fh2HREK4wIk1xoYnuuIYpaGF2Las4ysNLzorG8Vc1F+EwND3SvHq9Ujhit/Vb/uWcEBQdJHCfZn22nK0M+y09G8rN8vobkciPOmnJZjrhizMeFQ9Xur6yrlE+hwM/2p8WNk7Xr10SynmdAkUAi3bP0mZKO3oCOupRwdDZl12AOZxLtObiHT+Lp2wGA54CnIKyC50a60ePKJrsSf3c79/+AtoWWMVlzn4fXv0hXj5ILEwqA7fU0Cw4wUNfushIeFR3X5FqhmlQwuJc/9GWC5CZdWsgwTpbk9J5eAo0f5MTevgLteGdECKMipJoWgWUKBV5DV+siyyUBab/SqpPkDYalFaAlbsdYNFwY6CSwTcbdWFdKpoth1vyOwCFRDvzXWpalgmzRDLT0VBsZWuT5TWGJG9fa8lkHe4t0wGIt936QsVszGOIlTtDm6tpMZBjej5XRtpoAz/p1Is28NxJAgIhYcZoN4g4EbUTiOB7Yu5426NV6hx8jGUQEtgafjkUsSOkrqjifqeoXX+qAdmjIdVTjwdLdsQx1XoO/97uH9VoAwvw3nPucMF5EwT9TNT2N0EpJRMbO1aVdC86/CN75MjL2ehvQDq2ISfLRzzBTUnmYFstWH7DUcvP6B7SxswVgSTJQu4MNGGvOSjv8tCZefjjt5fdsYqME6owDJ0SVLeE8lLa3HYVRGWVui5bmFWscwb7bD9If0oJyzJBPoBASYDUGK2Dv7BePy007Ty81dN953zLZDzkhY+TF/76iBRXz60JmKJBRzFBF++0OqSTDZhRL+UJXgbbdq7NwIoBh2G6PJ3Vg3OErFTsYm/GCOy4puXW1NtyqUkR0QciSKn4inh9F1FZ+KY/cS4Rr9OWnt6fWq8VQVJyH+ALLm5aYIFfNDd+XJcn9fImo+6Ep5hfZfKdSVpgzDeMEWVnIXTJPb3YlJDBhS7PDYY4jh2izZv09ekG0LW+nQOAISNlcjzV6SD6zb0V/63psYTMtent+imxyhHcNZUnrcwfdZJp5n4F8Fq7Xdi8yb08j1RcLEnvr+zpVJ+zTWsHwPcolrF5e4SHshYeRW09trEyRvPz0Fu228JoLUCINJEqmfaF4igJjSLyYYaMJF1SHtNwD+JaQolUT3iiWvvIoFGh8vlPN+pMRXZhjhHUVZwiQh2JanTLRA45rBhbvYMDdW2RsB+9HsPfYH2e8nzxrDv8VWKJzgCrtjeQka2bfixOx885hxmc/KZQDYsMpJCgSW8IFPz8tqG8ufJ2CCL5PS7hF5C6uby7+Z42L9zm6oyl+6uf03VzWC/Qp5kvAnnfisAPjcA0iNT+GJ/u6tkpGmHiXe7RkI0dHbnCp47oKCqd9EGdG2fBdCh5ZSTEusxN/h9m/qzvn6Ho82nrJuXJw2VUqrwd+6nzwVuidNViLGIx2SBgK3t23tDbaSmPkYe2NIXyUFXAUWNIjRmtRQLAyWTXHMaF0d/teZD91J6blex5J+HTdWjgCVMZcf0dl48GgsmuJjyJnm/32f6vWMYUJ72HLQfAhmzjMeFYLzIvK4cQT1mpX0SouEZPObM1rvTJKE8uxXmWx7szWYUomc5UPhJLQyQDJGSmL14ro8L3Uj0Qha9dkBcUdsoRbQOXOjP2ZvdcS0Krpuup8aBtnhbW2gn06R/KQrxfmcU12gG3TMV3E2Or+sgSIorml+9Fc4n/3SzVscBS0oDZNOrz3Oa+PW87kW5yFFwAEP8xLBVkgY9HM2MZ0cqjBT7RsaHVZqsR76qF7Pf6wqtsQKmmFPmUN7ml2uxYfJxEQpG3Oom/AK/d9CVjdvPX+FUZ42NBnv+mEkpyaoZC0tZxxSQbY8gC0UHx3H9oFwA5rGSSRHZcLEPkoiUh9kTlajOXRVCI/Zf3PP6+/sO7pK/xGNEvweAEX5GHR7lVYrlQHZTRcv1F66deQmv6IyAkRLL4rjOpbQbiCQOcP6D4zJsE7aBER8mBYys26Fwz5UhRbrF0AAwVcB/RdX4unLoJNVUQODScwG7SbsujhWeKzu2zbY2rGTgWCYqjPKC6nu8l+AI1aGS9TBfA/xBb/X6seh9JimSIlLBl6xoJG0HmVs5pVRi1UGuctFfqBhvMyEVW2Ii5QO+TFWwQegfcbwbYKdZNxAIOgRdn8VXM8PQHUFFFuNak0e5c/Pf2Ycet3yTaqrfUzvWj6DYqXW8VHxD0W9eIXTpEqx4UHCOfS1svJt0Bmff+gO1HHo0N1A2ThRzssFa7sxMkfZ0SZ03RmXZqA2bm5Xybr8mOkIfOdcQa+S7YwJ9hq/xyII3f6wvh3XRnOkaaJqq1TRNS/n4bCbzJr+zjkHwxHssVYzB48vpKVx1CaatvVn5kJYGgRfcNV8M/bir10quw6P9BP/MPz35wvYU3cOCrsrg1WJrWRjexc1kexjMm1Wy8IRTF2I4icuSmHkmofLAAEmOQTpYv5DRHPhH+YS+I3959G1n1LMkxHzIGktjvxzSa8bdcZJewPd/mGBdDCwFg2zzWSJytr2V3+stQy5ycLg0ueKb9hetH9piTAA38VNRRSvuMZiyNEmStx/H3B/+92wpsVCGCaWro+Df9XFgssxH/lX/LHtJgvmeKfvk88y8Qq1/L39VdYLi9TToUx0OWih88CY/fAlarQ5drTpmua1fxVw9CiZT3NSzBYnzzbYdEPUwFKYDDapbpkUwxfzQLwp1LbP0A3c6mcyYeoXuL92o8l8t9+xNrqD3MiH34NFIpT45Oi62RRdUk6vTeEuf0Sza5jdP7Zdw9lpjcTeu3pzYec6K3BpTZVxP+w7RzAaxzsYXP8ZEq+rb720VBCtlJxY9UiY4FANDuIhTjlU/DavLKF2wBCEnmgjEJAk0f9C88mXWntSzKQ7qItlDMr9LX7GscFZV8XJI6KtY7Y18bulwUS7ixWVbcXIMmuv4aJG1wMDpT0PbNEG/YME7uQO+UaO2BcPAMVNLO26GTKlma7YAXm3Rmo4sitt51v+7b5WDTPl9vob2quQ3VRyDbUqZg33dVZ7Oi117lBa36ZHai6bZM5oXli1BPN69gSlTU48uuVtc4JpksZ7hhiarNdpMV9xG6Fi4ITIv2f07q7WbBQMCmgooWx2GbARU9Hxwe6nWC/RMJ0pbCgfW9ve/FlMVdLem8WRt1iteBh//fyxaZFzwF5Fxlx+Cy71Q8LZW0/XgEv/GE+FGlx67CdN/0ynmOFCubC5oSK+b5cjueQeOB9t1GwTUh3NRE6m4OPFw4bpW14lx4mKAyPwxeOyWTD7nD449tKtnSvsAKzEy9p3b6afg8IiOVGFSE4szPRFdSQu/cVkK8AAlhodC5w4WIv4IJ7kKdAI/9USG0S4d0IaMcs77/o03rbz3zB1//Ebqh37hX4Ob2WwzCYZdNJmigj2Wz0udGSib6KNNGivIUMWoR0V2+vkxCCzQoZb8jNW0byuZ8/2pctFK4aaEb+SMZ7Zx3BsllYrUNtqT0C5tGc8EuPdgAhSGZS9oPMnFcrw7akWC0rih2ByTBtDhj24Q1cEF3JSFmATt9IjQocOciweWRhS8FlwJ4OBwmHlGQ9lYFSd8CGLpwZDxhMlkLjeEXpQ/+G6BCh43Ac+dgO6BZjr9ec27OrR5YCT05S6hQc8rovh/WEdlWzLK9Gb51cIskstM8f9Dx1QvTLWOtAragUw3RZ+01QGOSw+TXeHYQ616o6oujWtpdp1hy/EyRkISraTnt2bL8Xb4pCf+GEzf45bdvI2VnnX9QXoAgDivW7zos+AgQoyGqy/RegXma3+Nc6iu01hY9CGLEr0JmsQCruKW01hU1kXfcz7B/zFfUEqR7Cgv8lU7ITGImJ/klxEyOaYRpoiilSG++hqcHEVajD4/YkIMPUVIt6CO+lO++zUvVSZLKws741pmOwxOrMtkHNQ9X80d+LFyi40i4//H+yHQo45xb9Hkj2fAXr3SUF6z3zVY+xnkuETkDMrroaf97hTiDnwA8eRWehOdR+kNcpRgjsqWE+STpoITbqGjoYZKJHPejY7h82LXIFWXxd7xc/jd/Pu25YLK7bbDHE8VUjj+s8NkptGBhs8vFTzW35EAyNsmK43WV70r7FCBBtZE0FZDglKsqpXJyP5F95dsBtG9iTBoYLxLD5uUNkqe69cAqBBvqxeR3PY+93IRVPLgQaAIxX7AaJwiH0NuK9ElZ4y8VX3puy7tPei+ImaJy5ic4AxEC6jGWZ7vobePewLagmtYwBc1Fxtx84CLT2LVgwGcSF5Wejy8FOJylVLtDOuCNdGgzOpj/4bmXRRQ8kh+lTkHzthvfGQYxpUlHlABE4musj74Dtddzeiac+vOOJ4ikdpnODfMUpjSccW6Nx5j+ehEffwQZnlWGkU7L59Ry6nh5SEKz5sbsPNTzCgUhN0JhptkQhd/7E1oCFdUrdraPWs1LftZRa45T+B29Ar85RshTNY3QabUOU3Kn8pMZgcRUeePsVAmURhC1Nlu4WRr5gJ0gzoTOH/+3NoX9z3fm54+NHHAofo934zkLOkuM7Hd939I4rq9qOx/THlqWLA3bq/baMZXLBvdM/PX/OKtS/SFj0a66ZCtMXMnrdFGRAV5+fGsJBLTT5ZALuLYdb2ZMDms74DkEJyKrhwI9i3AHEsZ89uM0FkgyETKmhYa3wFEjGDk+elEPyBInkHCOfgIMmtf+mLvwv89sBnR+fCsy3Yad1zEnDyyZe1cpBWLoVM6Td9v91i0vzO43BfXc/DckpUCcZq2ibDnnYL/PcP0TyUQ7p0M3KaexyXZ0Mk8BLSImmiOvByN+tkSFComDKldbvLeKGDC2K/VBT7Ip+tdiLldn1wgV8QHKhATtJl1bKfWXGjZHuMxOitSKDGU6N/PcTB928zx+GFjpWkM4PopDaecAG77sF1529DRM8+kTXNUMrDfMEOjY45XtjLU5e9PMcoZL1/HEgzzFPdu0qBbASxnkyqujzf75414gyWHTwGkQ8L+q7YuEuJmx0mzTVsUX6MTh9igGgTI59J8L/H52N+7ZNI3BtMAFdaHDEv/YkvdwUDifk2N/c3CN+VvIMhSZYMLxTmv3BVmlnRgYdwz4lalBk6F3aUu1A+TlQcUx0PS1JUbqEpdimrH7AGV1UyGnQFtHIK4t9CMjWzCq+fe3RQ5Q7jtB/RAJ8e9WEKSssF3hzUQCkRa7C7mpCZqGLK1KjEPzPsFzYDvajdTl6rfrZheLCutrqUmUPrOfjescmExkzCN531AWiAYm3IgAf7lKK1+m2pK+EcEZ/NG2nS2IkKv1z3yt8fAMZhcP6XeNquRHVGrgPTMns3taoR1TC1m/BtMXyCknE+3xbxcPUkCfHivbSiM8edz6iVhWphuz49rSaai5tMoMQ0w8ZqYNQdee/GqcXgOah7VJAIf6s68Gjcnp0IL90HhPKEmX377/M2z1aECOJl57Y7Oq5k5tZNuVHHzYN3U+8YDa1iYL936rEKA41E8He7OrGlIG3fFyvjJ4OzOvP2mRADIqGRQHoBUuUZ2xD+LetAGfkgEVvgO6Fz+3aLze6DkctdfYk8A1/TOIgPQmzLGXWBqrGN+b5XZBCNZzKcUARRyhPphtQkJ/Q4RaNfTp/u25ytrSwh2xjyUA1Ax6DErv/ezPy8twCz+ltEzC7gs+4PhN3EvlwlPlR3yjqaYmvTeDdU2HtFW7RTUplE7Xubi8Yvr/Q8d2uRO8Q5CpQPOgPpr13s18QwHeszFhgpo64hLNELnaNgwuqQHH6fbM6L38nyIAlsem+6GWISSWj6y98pvwBUd+7L+8ftxxlrf+OtvdCvwCyg0BgYSvDmYPn4pPGwqkoruyN0tqdaSQmguuYP4uTxuczbepvjX+LoqN+lovwLw+cThi/ek2UCUlcYENFx6sUtklV+RGUUfOZjY5qL0/Zp1bVsyccXNTRdn48KBFAwKulabhGMX9dgvci6ZiTIPgBMyUAXc4XScFPyvlC+pi55qPUZD870V07LtLOg16HzfqxDMVX2Vu0c/4ZQBZUZNCP5yBglMY1yhv3Uls6Fo9/I1SS/rXfJnli5bBfzkBC2fJoZEbt7Tbc3Zkvgl4RJ3fSqAgnMql9qQJ84RfuHYP7fS02wkOB+B5n772+VzbuOnVaaGTHN+EnwQcg6w7mSN/doyyNzHtK9AyuQfWx1kxpqS1JNHGr4lzB0gfqvpnT+WLboaFvHTIqNiZAjA68lZMtClhtC2JMUV7RZkIXCQKnQOa9U3P9+LDaAUYlEHdLuU/WYblhgcRGGNVD1V96VX2RWttoqerHXHJopyrd0T2UhuMOyr7ztEUSEN/khwfvI1ZBzPv6ig1lX0dt9KzewEb+3PV30sSfDvzlAYK6ksXhLqD97mqbUclHdk2S6mSQbQOBNY9dneeQ9cJXd3v0zVgIkPwqsfGoFgxxwzLvA+LlcaIlkSQ9PkK6hWqH3Soc08tXzJYOtbQNgp2YwSN0GDRWt9lrNwMSa26GfAFLWNF9Ct7FEER9nVhPJn2bz/Gq2dv+FBUQzQOxrhfIjzU0UYO8OmoYRge6ySP7lXwr+h6AHv9Rkhaa9NKiu/FjIJOuuesSYggwzcrPr+mG+Jx781UtwNuniTQF+jqmiIxIL3ZzFuzqHdipet3VW80crGKsQwi1mYbBOpcGNtmgNS1aAywxNlRau0RTG003d8g97VhHesjE92BxanJKqIQ8fkcLq9cyyMizgzhmnklQi44V1nK06qft74rhmmVXRI8dTUy682UNvNOp1Ai9B5tW8b/X3QYWJ+y1Y4lQH42/orQBoZqzqN6J8CCkSe9IdfRxPMJJ9GUXBTSDhgLxyPaAJV2nHPDx9Uc/FJr444frpoNsLy/t7tXF/khhHV1bPHeSmx1AZCpA/SjPtB/2wzprRGRqjFEVJoE9flsqvMe0OAUni7tojEJ4793iF9Vbn6XTU4QLdXkdI8YzrhMCV4seNbIYWHtfJ5XwZUMw5CORj2cZsEIWOoEa6/E2O04byyiv7Kyb5dZ+fJzh+moXs4idu0frgx1xAwGGeZ4UQMvuQhnXgcfEe9FHW/VoZaKkftk1wPMovq4y1vF2hn0ImDEJSSR6+0uLe4PJpCJIJbQ/RhZaTU8EapDA1/uDyWUb4XBRldpMAa98T2b16BHtuqtnIOjrzcgGefSP2m51LTK4UoE+edGAxDUnMPh1Misfto1hh5JW1Va6Fizuj0PiLB4osdhyAx8CplvtDEsK0u0f35Y/VwQG36VqrBCkIfgfBfgvfI/qTZFEceFk1QSv+rkvUOaFDvzSXpcBjbtw4JumaZsBNd/6hQVJw6KtKtzhiQxAl5ye7pfp7Di+oW91NCQA4gruHeb4SR3Yk02V4RRUaWdzyJxctNtbeD+oVUQf17JaKZGfTKSEjzoIsqHQCCcCUAyzjNTYESI1hNlVhY4LF4eGhrjHixfbkaMfMHkXeeYfeDgAPlko5D3W/IuIWF0s2dPwrtJcRG9gzNr6xbYNw7HCPLnrDVaW0j4n8nrLHaRH0m6aW8R5c+g8pCqt/qZ+aJ3es51Kp3AlPtDqTr8bCR3BTXLeFSi+xRfBycIKXOXolHVdSXdS3OBfB+WAE9qgzulL4zB+oSzUUZgjUM4SGzVJ8y57m2IxJEaYEofQR+PgZGioq4H8jjirNXn0SDZb807KE0+3IsmZavs2g7dMavVZEB36Q5MzOj7p6BwTSH/JYCXYePHJtrZM0CL1GDTux3+/JQHJj08WNtJm1jq75gSKlhuUqo18G06BEXtG28K264SxvB4YeSuTR91gXP5N4+0olM55j82GJkchQTBdM3psiiYvZvcAx75XIdMxHDnKNE39Cviwl1UYvKBsgAOaO3dilUsIOd8oi67dcAtLBMLNoECKCXk1uIBmjNPz8YU8jXWewuoMzFjiGelz6ZknyTsm3ZWuk/xFF0VajNpbSp5IErKlYuz01cGqYSxmB0vk+z/NUAoHPd8pZbfsI/q/qEWznxFPc8cpDRkh8l7lJeJDSzLBaSEFD+pzBmfCkKEWJ/h6YNWcZCC2A3frswojvO7nj11YZHMd+aXG+zwc0qqIEKWwslsx06RBX6VeKOiGPPCA0m7EVKUzEKSSgXhXM99XgPxaAavhgaeMPe+Hth4NEWDhH+iXK/G+x6H0i5vVkm6feid32pLNtJppwYNwxnnKpBmkj6AiW8N3HltvJcZQYmuTq+0el+5chE3YJyZjXYcYCn2MlWwWC68oS9eAqSgFksPC2LQtNJgFMuosHHXVhDRFwlbBgQnueN+9Us/G9HZJ2iJvpf3JkVT7c+UlEe+03Bu3ZbuiYS1gZPNGCLJCuStD5Oi4o/MqsGfLq70gA8kXuGmfvuplqzHRA/EXZk83dlrnA/lqamgRX+61MQLSN2bfAiB59Hl4k7AAE+tRXwVfYxVog8J48XF9uG/Q/AXV2Y1Og1aTCBzgeb827WdIAIva93rBa+bY0sWbx2rfW+HsoZspDyJbBlTtg3vZevxeSFOC44HO67Hz3scghhpzPELbJHEmuZbeYzitbvCe3EeVLu/RJKDO4d8zOlXXKuZ9hb/3YNKnJMxXs6wQ5TYhCCvWj20d5SjXoA6vewWKxJZ615wA2hsMy8PJ5ncDJ1/RV2KD85CmXPxGaY+hiUDojmYO8gR6Kf29H6Cz2m/nNe7y/YURUaA+MpE26LDmBKOWmOv5wQWvkJHuul+DulEqacZcdglpi3WWpZzE6kd9lMSgZrR5hLHnW41QRPpafuNGrIktUbeZ0ZsmvBTn5HWhY2yrvKP/4ygfDgABWSEAQXkAtaJaEJ6z8XefYIFIb3wIcqlXarVThEvxXpC/cyoartct8NcRAWLsOlG9SI9829TRpb7ZcBag2CELpdwEcDOhJmszUglANBLuxOex3YxolJwS196L4FuWhTEsFqsymrMHswqLSiV1gd7pTlUnzgGbVR9RAkBwNTlt75zy2LKF7KIdM9tk2DwTuGSR+en8rCdLHFSAZW1lEW1y0Hi9Q5ewyYNYAONEBKtSCt1qtoMtGXIr8CPlOxXNUpGahnDMxib+ZjwiP2pC2Hei9WuQUUjgjr9RrqPR/ozwhEXxD8fMQoTTBXjh1mqTSMUoUfC2zyGZCCPOYQTLMThNN3ymT3FOgAsn5Jy2zLuMn8b6yVhZ4GMBwVbtuUumbZAKU9jWisWs8h/aX8hc9qTJ6R4YCuNm/lF/XQH26dqvAc+zraXIqOvUQ+XSDnblCXoBM8Ltp3JHfBCm3paKPT+DoFjFJZ8QgzEIaEJlPBLedf/C1qirvATg4FpBvGw9rtuyvCbaOP9dHuH4yf/TFYpZcASwyRAp/EHtHWylLj4kqyk1EsTOQabuO25jAcuk/USyxJ7JFXGEkW3Nu5nwtt+mPVa0mBeAYiVc/uV2SPjPWIHFHGL2HCJSLTPRl9zR1ebdOPO2FSgmH1U1WbppGny8wl7TbrYgE/2zxzb5fMbpr34gzV/e29N5KpWX5Olq3YSTzuoKG0/admR2LUZi4qKRs8+Sqj5MdJZRInC9Fr5jZ3bi70V8s9a7ajGxOiM+jq121xtzd8eM3WJ50oZChbvc6sJwhsL7Y98GOWLYkhVe+fBl9pNi1c+i2W33REihBpzR92w9EoqIf0DEv8VUvn4aJb/Etz6h3QzSo+9EWA2s5CRlLc807z19HUGjKb6fDRqTQytiYtLhDTyK94j6elfs304WcCooYVlBP3udFjPD5/x3lfsvM7nzS908GTkMsxJLwh1zz5c4tun+c4EGeFd1B9MDxfSAUlr9pkeDM7QwIY+srlBZJqCF3Dg42q77xkqoLR3CrV0z5BmIcB1/ux4QKeqimrfE+DDpInip+ZvF+gKqQvTUP2eSNFgg1qpNPyuaZqDDTNLiWy1gC3+2kmvM4YVhN+odKIlmtLrCRJ2/TxgyIF7hS7boN6PS9X5j/X24+LVWc33v3klaV7xPi50PP5/RBcRoGV0j/jIb0qmScmZtl//IcjByefaE3XcK7YUXKRWYOfEyHzQR19bB1oB2UfNPrx7JEEmHMHTDoiNSgZP1dwZhH0z5AI/T2evgZjJXDLlNhwFQ18z95iP4h/5ZkmUGCfZbYRU/q0Mhujwae3TkDi6GiCtwcSqZKpjZQ6k7Y2yO7LvK6dF7XV1D3YeREbkmFUOUw3SZjTILbkglXxTQT198hYM/wxQTEII2MIp35rRDh3cqwfbJzJag9vwuUMXeYiFL+v7Wun1s6F/FA85BQYBiM+kYp95Nx9b2/IGJhBHr+npLoifIcouRzinmtjgBenHq0rTMrim7y1Z+o7cZ0HOdDPUfV4bKlOyGIitN8G43Oe6rlSy3ciX1sEiUa3RSYoI4bLqbhXMt30ngLcZh5R3Lk8R0humXCf3dqk5j0lFdZUYfbEYRAboDRWGX8bAAWS+e6Yvi22CA4lUej2FajEuHIsNgn9Z2O2M+VxsgZVWmsxQra13CerSs7FU618YKibLRHpPkEUi17GY3/6syKpTadiYtLv9am0vtSiJRV1xZu44MIWUHxEdbvBVOTh2VSqw8m+1aJpgZWgKDzLCI/R/lsfoFFmFW8VsaAPysZCgu31f+hLJ7TzwGDYwvpQ6qKT8NkPfs0AjwRNa7YGh8WsZ1YWCwcXmmgEa4FShho4pRSGsq8qaqeKnIeY94ggsh9SJzEBNXG9jlvXoukxhUQC7L4cyqfmFNKa3Nxmill5vXX+h545Tcg2l170Kty1b9wJJGknJtmjm6qd1yjSVZp2flaQjK0dwK2grL+bvHfdGcrTPci+c3+BuHzP8S8JprxVT1VHHmMeTLThjtgt5SsYWCav6JzrMVMxXje0MM0GpEp1uRTO9GbnN5nQ3qotonJdgUlsHLvqoPQ7PUiB0fnNiRDeEk/2aD11+3ufsDwTg2fTddtC9uTHKwyn+2yoiWmaofFo49clOHotGX+VvP5YEy/7nkvS+cW//quSShS49274NrJPbwgasjMQK8FXaw/h5oSd053YSCl6saZ5n0jSFw7C1vpIuwUIhSVsNAl7FET79AvTEJnI1FdxU1Ynzbc8Rf75hLs5P3qYI/WoztMfPRwgWg40oGaCZzz7/vSAqWyh298Dsz9eid4tQbtM0bIgDWmgsrPDSCRyoDpyDBdlhLH9reSpbtjT09D4yXXST1nGo9+G+dnqnviKmGTK7HARFXl8uHs6qRALDH2dIanIkc3tplZfc/YjnZ07i8s3PrF0PvYUVsvjdB9yXK9kH09xazeSoIXvijFjNBUhAXYW+kWsaJ2XTofIwWAFydKcwheSN37bkccxl6BFutj4It1sQE+Spk842fyRnl4xW2iXS4mdev/ewzwMWl72IJWfz4HL9S+kyNEF7aQDboRBpuqVcek+F5elY4GErFam1gG0LhrZG6vKq/T/s+lXM/FWHb/LRd4L+72bnuLOXJ25+UyiCPRwACAOUL2z6dejLSevzIWuS/F8RUsIgDkZgS95NrbqeOaA5F0M5q2kIcYGDdEiZRPMODRsWeotwjgZT9Ox5fKBB5ZxZZaLIJYQYuiqgdn9UoCBMHc3QoIhrubZLXCpyOF0/xk1Kl7d5g/8JKA1UyfGkTNNEwe01sObYb4wfPDPcC5ljtS24AoMlDLF4vfSgnuhu7jgPDm8W+D5jSY5es1bmCIGhuj0rs/mgTTuqdeixyi3u3UiHyh9oSvwUxFBS2EySgkOSrDvxTUzzItfLfVLIBk8mzAvqBKNfRrSuBOiECDJbWV1oTbTnCfOFphLbF1ULOZU8f2wnY6DffmORLlMPdYDtHdodgmGIgRvUCC9T4ZyCrUTnrRmf9OZmrwowuJsss93Kl44ura16YFfKQRjpxiZW0O9oFn/qZHpvCH6b6uGDZtKJhnGudc9c+Hmuddhe8OXN6+FzIjw96ujlD/9SIAV0Yxi92929DREYw1VcA744cuo/TbRiN5C9ROsjskqBTOVqplWwACswNTd7uHZ3sYG5G0mlNNFIgQXF7xW4PA1eq5lHyXKVmEnOqsVlxTuNSanvXeR9JPM6CTXy7g/ZlSF0N1L5/kNE/fXRVVmcWeQ6eJZ5EGHxOE5suAbf8is/dVI0D8QrtqLUwcWjg+SCYnDBTu8q8xBp/tgTu4PRVKXcks3NEVz7as8zF2ieJFRRkE4xFHCNeL71Iu7Di0ZulqTJGvWgDyHCqO+gJ+x6lvRI9h1BCyceNHJGNKD109nkjYKA1GncK402HPg5Lf9Y6Gs/IkkT+mXrUltHKQmc74XDdbgCRGI+1j6PUbek4ENwQvwdh7ACyhg/MvNqFYoznSSydLcC19vdxCerh1Genb63E7C40Zl7hUFsThNnF3ZKOXyl7t73KLzt+0BGBCwXkGVHE6tknbGLfwhLZLDx6VRqt7IZ5cXVZ1QqReIa1L3xB+evHdmO+L46UwZsO7MjOTjBnf8LWqGlF8pAVYngrhMTcQRc3Txczsmq5Rvfn4N04oyZYQvkK02/zJyP4O4AlvHUuPJ3q4JaZM4++zmtQSxu7FGEDvvGszLzGAF/48QcgZ2/K2DfW8apIUwssX4v4YxE4KNXpHLI3ikGNS6xfqf5L2Q5DcwHiQX05qke7/agrxRvQeiD7epn9C9my735ek6jhFqpqLXXaVzCWSRaT35ODyjXu6/eJdBHUXzz0H7wG+J9AGWEw0SrYoaQ/Ho1TX93kEwr5I98USUTaBQh34ishGkutMb4qDuGjEB6yLTZl1Xku7bJAhNninpW3BPvhWuND0828aJ3Kj75XK8ZmycMCoYMMGUlGZqJLSsWThbqbwpO9Bl6bK7opITopEp0un4JRNI1cmDyAOc5W+9ksoVz7XWf2oso6AoC7uNVakETMVOx6COGhLBsE9Ou6GD5CgNnw0h759SBrHONBFwYSb+IlgoZP8opNeuI6Is7Tlhr6uui31KplYlaZaXUQyyceWdtveausK14gxyYjsgL3Y8RyR7sgPfIlyZiNFvB3PIqcOwiDITlgrbyZmU4Nt9SFW0bW8cYo7jzdEH2Y+uP/0nDmjQRMK0r5qFr4LLlKxkiQY8LmbbtfG7HhMUNfFdd7FYwX3us0Ksi1GT1pwThXzIBQRxICXrGS4q7MEWICSm3tP4Wuf4JCiZWG2+uzrKSFqX5Wfv81TekdBtMIQxJrETf1+ZXB+gYAwwz2A1FprHezCO+FD+s+GNsLGUairVJ6xnkJOTdUBaxsibTZQgBDsP2b58kO4YCvkOw/B6hCZQNLdESAg9JJG/6ZHor0rCpBm8DNy+cYzoPqMflFKUEYTzaaem3H+bnhBaUEHQCxleZFnxflNU087OGfS7zsqbvZRQAGWMMXMAhiszvlZ1aLp4/4ym+jjKpXz44vWn1+jmoLtfwHpfUEmxQdQFNnrKFC3cCKfUgdwZWRq7Y00CbEZlHg6ilvGsUi9bF3DT5WIhGiLAcTAk0Y2383yQr22AjOyXgTnXyXQ5ki8Q/8trdKsQJP/1okQ4uqMbc9kCDdMS71FHdOrq8wlJ/vvha3pvJ/iBtOb5z/b+/6q1o45k3yQW5kwgktSu1vEGVA2f7gLhgemSJGNXP/HQsMgMtDrKM+CW9EYlrkcH1TZH/xP2C78F5UtVJQW95R5V9oskOVJHg8ud9gYbM+/+ScfSn1Depxcy3+nMqtXnpQ4Xowx44moZyRwV798aFd4b3SNjILC2MSrNU9+WlRT3/8xFn01GtR9XFxLlnvLDExjfhcl7ghmqg0LoOkN6Mh9cM9qSSTLb2+90QFTcVmp7Q+Kq4LiySYl2gczjZIbItC7QncK1ShnfGC+EO3EaUlNY+nxTM3uOThxh4Ojb0fsmnw6kH4WqB+qKWumEBLbdLmpFBSFcYUPyM/QkzmV+Hrl8QoyIkzMtQygDAyprDOP3zaaDL4vBUXsb5VhIF4yEYysMnvq0X8unofDqBoj2zjR0AgPdd3BsBhn9+5+I56eHC9RqLqNZ0Xhdie0UDF56WDcHptbWmhF7gd9pEFhLV32VKoiODQPEjRMeMcwmF4gM4guzRSL7t6cCB9Oa5mV8Z3OioR8sVPIC6xazvLbbk+OsrMUKXSEfjYIOOxcWUOVdsLWrqucyByivLBfslzQTvCo5+W6dLivDFI5eBzVP4NA/Kwqhdz3ZMdKUcPYWOqSC7t7bKGsq02rmUvuYupwsFhaCqUfbomktciD0CXy4JrlPYlGdc4kh2yEuNjYoSlcWWP+Zs4rM4v0g5I5HI97/3aB58rPXtQt+IKTLgR10a2xwCje96AOAKhqq+ABJ+oRL0DbRB7jLg42R1SR90V0oAUWCuJjK+q3fXiXPgSAp9HR9TetHgaavHvisvhFeKkeN+qL8O3X7vjXyqGHWJZs0zvXAHCSwwRQ2gR9OFknGJG9qTnEDyqC2wfnzIggXpuvlVVFhXKGquPqgaX0nHtb+s6UNj2ri/DoamAipJSVyUohV5mi97tn28ZHmFdy4wSPhtnftgkubj2tzY1v/2QPJOtUvYS1cLbOQNXt45mASK2U5pAvJ7RZKIC+5j0B2y3NJoqRaO3+tuxCOMAVaD1ihsIFsD7/laJYt/e7ZnTWNwy7dqruYl/EOVcu4iA/83x1YuKqfpZi6EOuILY2mZ5NJ5CdLQny69Gr/ObL3EdxB/r77siDfGIdcpayXzalCJykCLy8QKhqms2jYSkhqbTa2/V3sKhR2yb7lCDGY0NwAYOWMv1ufd1kMB/juzZ2Sz6vDXZFJdYOYpYAxpXL3kMuOKGQ8Gr0n5FE0RvNbqXmk2+1Gb7bA8Ylo+LO2nQtip0fL/XPiHk08k+us6bz2kWqHN3jiUZKsNRF76YB7zUqjZIgi914AM0uul0i53Rekk9+ZCLumYkBbFNPWeIN70Vy37lt5QHBmXdGF+RDq7DnKMNA1n14an/aL2njg3+B8PZm4HmllOl636K66Tnl3YytJZqIDmJ+atKQzGNNwZpLlNA510chMg0K3mG8ZQm90u5A2hX/QC+Ny67ka+lopnCQ96uSuPsVdaDEyBAOX2PWJ2xX0ZBjftMF9YkpDGoaBxxkEHxCcgSYnpVU86TOfuHGT//jw09SzAa68b0MJxpHrIOkksaZHgI8VUnbf1GSmKuwKEvEMjFnYUvxu1wpqiWdMakaaymWmLJfptNVS7uTw7efWGBcHBC50GNpkjr/M1N48HNoH/G+7DQ6EQqWN/cQZcNhbkyjTjrGR61koSmsPwLO48GzIKNZXI90eefFTqcsg3eM6twf3kb/xjv1JfGtBmP7aKp1BJ8kI9OfWxlHdKCVFtDi8HNs7fD/YEA1FVmKAVh9dP04nEspfE6ZYXiYFqe2AVRoWsfSR8Yjwle9bM5GSg0p366f51X4iX+B/2m1CVeqsRBktx16kCAy7pIR+gnam0zUok6XV09h976TxWli7Nzgl4vqYZKV3u9Rt09m5XLW2AYhL0Rb0xP8kbqnnf00FBrw6BQL/Jpw4brlfXFl1QQSV1RBlkJNNeAkX+zFzhsazUncgNwDtjZQpP+T5jQ43o7UZg6MgYNRWFJpfEppQ+gYAJuWWPYA9IOm1Mr9UJdkBCIs3Rp/hwaW5SSilnn7kFQbmfXnuF5UPfmPl1ocqvFwNUMjtTNM+7VcMwqxIryldOuDm9vzZ3qPSjeAHObqTvvAPDX690t1cvvGMOkxWHEdQcWqNKFVmzDonFBRm3GnFWOd7q+YZjRUxJvsT5m80DNOv81FmAeWLsY2iJ+Q1gOVflr5n6ximhnZhnKtAw9ZqusErJqMdRclV9kYRyPJRJERYL17fxsv7WurCdHVo1kTXeQBQ24upnalDu3+KaJQNGBY0SyetQH7vuBni6SIxYm75UI+cWWRvlWi5H+8voUXQj8KyLFmi5KDhcqY9EZf5MGJa0s0k2w8/9OMfVsUXEyMbnCc8OngN0yiOoHIUWCSS10mDx3cxKA7xpdjiht8oUkUMFVxJu12aEqfwDwQ+5ljGm+RGgOKX3X2LBGSHhWOARQSsQIdew1rmlktg/HbRJCbobXSWP/ToMD3AJLgM1as7/1rjqequ1S52Cbte9Jy6Vs6U3TNPB9qkSF87AedAXhh4PxjA9YX8nPLzmesV750OCRM6L3A40u3z6roIeOsSvH3enY6B1vTUZFyQJmsyQqTLMBslN75n/4txBg1/uS2iPR0dDOVsB/WCUabiqJnmA8AM4prpuoJ4tnee2pbL5e7hC0+h5cOGmCbDl6i2JmcQ9gm3TWj9k0elGPmu6G7mZVML74nW7r4/X68I+d3Mfg9kLpv8m3eYYgaERI55SNMLNo6qLLjf882V42x8Dl83tB2EolM5Ghy1xseldShTaZvpf9grumplMgDcm1E2D3gsEvZRx4utTSdBg7cg6LxEIZnaxTZx8r5Zqzn1Oy/lOmCr3CZonUsVns2epEkWy13hS2Fj08iD84KjxhL2ok97JO77sONp4shOuH2dTwmLuimjgQHqOCjlttWEntn37QyGois7K0wMEDT6xEME/9FKW2oo0eI0dB99s+Y2Mp1hSCz34W3PXPTxxrBkUlOqvnwFDeYg/NNlA4lOZX+whaEOChGbFSAYla3NZzSVpLgriGLKAsPPgo1BUL7tYkTQXTOdhvHg7g2MKfV3ZQVFBv3/7AvoarJ6x/F3TOElMInw7eGvts/cN58FSl1+WTOOsggDc4iumeRy7bFu3dLnrFB+EpWRa8DdCE7AYgLaq1erU4sMWJUPTa2LSRMKIn1n7vi2VWhDFF2ztYyTrvrXkpSImS46ji4ppF/yGeBSigw2lbRT5qfGpB+sG1+bgPSpHl39G5Xf7HeYM38NmhN3PbDS3J/GOsdBsOVgKDEzcCOESLeMfdfZFlGNW1JQB6cLgfoAg1sIQgC25UgW4DJM1558E5bcMnqrcjR1jhslETF+9BzlDJqvM8dR5Zqvc5JbdvNrj6g+bUGZQXFAYp6LJz6ADKuvEwoFshcCvv2QVvc8r3CAgMam6TkjB+Hb5aEv8ve8fQRzSIg2QhZCm/23KJ3ZhjqvvguR3FhZvBr8EJtfK/QE1oOrPf39gYvLZ+esRB+VBrI+LriZc64nMDGGOHxZabee3VAbOYJSf2cdt5ZKHznq75o712+I9yLMmPVxeYtEItcKRM3KL7n2v2YT+IL6uKlOWQhreaY/uiixYIR6g48qwqfKuUZkyPyJR66EHtvV7ASNdJCKs/TO4HBJa3WRw0wxIMO7dpzMIBEviUp5RZFkW+RN+fT2c/vEVEV7rIJcpt0xwIXuusZT565A4dIPmQYIp+f3CX6IoZJdQ1RpseGf/1m0eZuJ/I1odhrIwtJnUg2diPje4h2V5/nVwdknshsGSP8hXaauIlzvCb1YQIpJt6R9Quf8x3ru/h4iiBe6RjFkzCTwgmeCafWuWGO6Cvp4lghSeFCkqGmqQNXQZV1wq8ZutRfOLy47rRW7bijGeYLpAAAttVRFDJipjXliu/XBnGWq4TyNowCoHqIkGKMNfpQovdQ6Hl3UjpRbv68TosOan4axn8R9uYnpWyRttAmQu9C/MMd2aSt0vRZnNy/O1eEWZKSjq2Xu4HhgAhlmIK1gDK2pKEqfAKCQR2GdCVYFXIc5DTtcS+6LcVTdMRCLL+UfIjGFEkT5tJUr9WHJ5oR99rsrg4g4h+tqW3xT37HM+BExCRhUWldI6Bqchn9UzigeL53puTbpP9zErVgXkJGk6mNfSlrAcZdjil1qzMozve43XdrYIL7bEHcOdn+AQnafZbDj6bXK71F0x7YHpURlakrkL6DEQFljrmbj1qrChSJaYIkk7xuZGQNPODEHOuz9IURfl6GJCgNBbuhpw/HM+b/q1JYGlUaRw29xG6bZXCexRF7HM/73fiaQZYn5HBTLWBZhD4R0kx1NACmoHu9jMjEhIcpzHmP7jC4KVLuKwOI/bjXbaK/PevwJm0EaiCmFz//s50qAP2Wk2qU5CLI1O9Kv3c1BJ3hc//zrYwD5DMOv9GSGeRpewpIvYKoq4xOTsMaR8jsSML/ED0FtOZrfPSLOOAe2kPHN+V/aX7pOUJrElsb6Pw5se/wH/VVVM/oflqADBFVfv/MgkyO2GYmEsgQAuSfRyxlGsqC75S+TMquF6j7l897J8aeU0vy5yB2xIXMgYZ/Ax9fXNsgK8NKumj67do8fdinPN7WdZhFsb0gayEZAeNbTmshwYcWs6eDILVTm6jcWLOfvt0RBlr2QPVvgkGNbYfTG5hHZ+nUejFciNimzXcGi1eskoecv4zTi+zpDj/81/piLp4QsJpTS/43QuWS/Wc4GSE8JkaTMMA9QVIf1L+6eM8uR/1S2K3c20+TU5g9o6OWzk4KwlMPvqcbLbYaJwzvH23QV1jTs4cCiJxSkNDjRR379tny7wYKEYY3Tp7yB0P7d6PyJJBokY8cxHzm5LfI7zwfdbR2U6vLj5TN/Qm7BRo352nIVu65zCU/tjlxyXgjtjpq8s7/grX71y7pzioXF+pG2BjbG3WzZrWjpT+pOek8QRPOulTIqhdch9NHEmuZmP0uJuYXA85zirY5BnhZFeuuutAAAEe+P0ZA4EnBmqWNvPcW7YgNT25/tkn9pfHRdRgBOeB4XGrm7gBxFIJgtCDPav4qrDEop/bvV9olwYM2c3YUZ5GGU9MfzF22AMfOtn2/JF2XVLZqjkflTB6Dmf/2w6jDlHIrSuQy97sQxpH9QX0t68e6WxOnLt6Ssv2ZFVIviXTyhHacA1t7yjwOnM01zS1+JnZktGF9wiNueM4cy6l8Bqjac0h0ZOMB55l4G7QKEsRPa/dB8Oo9Qj5hCaNBmOEL0cOYjYh1++dy4d0Ycgj3aazW6l3ny0wfxzicibTvEIUWBp7NoUMUVnHBui09lItqPj/B5UubGtpFAlPYeR7FmUsKTsceL3eohzTV0+m0PosN1hItaFtYdbSJXdrY7jLHmQvk7zOmkBqDueh4bkGDLpy7ffBoieJfpx14wF9/FJ2TRvvSGmNSAl+lpX3KJMl+k/sLBPE/ByZwGzjIoG37XimglGwJaphRqVMDmzEUZLSya+Mtbj2MFkdtvG02R1nufb10W8ed1AAU87EWfskoUqAR3nPNH/RMtK7BR2BY+PMQIbNdlarQKIZZOhYk0NTMJI7bK9t6YTm/OR/ILJmWwn8xCBrB/0cNxPNJsbPGGeT+AKW8YDKV7v3Bx1uRDmQlTon74GRpCfjUV3g7roBf40OR0MV98nPd5OmKdBzcbBKI4/xaPHiE2KsOXxLMJSt2nfmQsQBV65tJZg1IuFLc+4NigM4+Jubn2QXN55f3JpKpq2vjevblKsZHT5mQaEsHc5hj8gb/zMO3hw17t698/KwiHtczWkryD6rNSxy4uoB4Z7Fzc4E+1rp+mahw6UN1E2XDsCzPegt/VpG6OL3GQApD3PHbgADiZA9eWFvPlu6ugp3XUBPssDxT5ifbMrA7AlaaK3GgSTfB1WVftJx8GPJ0fE7v2Uc+ssgeHe7yU1WZPrc3WqRAIlTXdloiXlSTcOeeW1lpMKDkp9l0AtsYHvsImg5DN5rx6lb5WT5VLaXki0KdsophNuVu+YysZ2IOE6RhHUajVO9oLnTDr7OSUMF/P7vc23BGICzEc8LRn4eBUWsg3IZ50byTzMDfwiWoYZLNvo3MQJW+PynUcMJ8ZBJITJK8nu1FqgiTAOYxR6nIgpIXd30eUPuSGpYGQFn6muCpfKgSoCD7bz7GQsbvEMx+2wB922SoEp/yGSDu8Tt1eao5+a5L6+7gQ8VtfjFg3iVkBNeuTmSPL7YWs2MjX/Ira/wUbAy7RWO0Fg7y8AXHJlxc6fwtidswqGoixIXb211Zpryh1WU7vKm3tAkX4bN6Cq2xrIZ9RT6bfcNzTFr7Ncidofbo0+jjW0UxzSKHi79h7rzIXwmjNmae2SEIEUSCf27aaGx9A5qTyKx5+d/bkQNvjiXbqwg7O6C6o3JxnKz//lUISzMzDv+G5R53RiNhCkS79NJbY/pWogVO8VYIDyIVooMP97gVIBZT7Mi0iHtHtwFN/L4rqDHUcmr/iQBhsdzP9+glNbZ2kzpA5LPynZoI+XgpnL2x/SFA+ueGlxB0wAovXooBodZztqqDugsW15wj9uOxW4KaVb00oCnn1XaEkSX1ps27pHD9mtRUCK4QXmNlDxcN6ixqUshAwk9JDFGAb9+Iyqg5XdCh0NAgNBNZPA6Q4UA4atja25c61vPJusHo2eJf+azR4/xVmEd4A7EbucrH/qCjfybhiCLzvPF5G+iuLRose5ahB5ONPiLoHNvW4jHp4ikRjTRxZ/6za2HrTPhQXJeDbJ+UZefPLno3BQHZZ/C/avzYuLrzPt8oMey3nzx7P1PBW5QYJ9C4xg2EKwKtLP4rmCi1eN2aI8JTZjCpmWF055aEmablFwiuvwEUlhT2CQgxXNCrB0MaO8SDF4RAanjJXJuN2m6uSDJLjpGURnJnLggSkM4vUDUHlDEKWxHXv6wb+NRFVoPwzvIvZk5txlLzCoVjx/ApWQlANzOa0mnoODsK4Btax2qlIf8azylmxumJ0ZY9+OvUQCuVn+pHE8frITE2Ljwooqmx6/lrcRnmjmRXNY/twdsFjWOj2yIPrN1Zw40zho38BLnsU5sKyIEOmpkfMQlIZR/jkwGJYblZ9J4sXOdDbfoXiO5VubzMyyt3gTP8iuielti1e3X1pjUxv5BFhpqlYh957EwkWpKigz7OqemuqnUPQhTs0R1pBLWXk9ORm645DP4HLVp4lTY7M3OPNiGJrjrrY9hw1vV88g+2UJMc0H30E3uFqiBcHyYWNcnAObOwjlJnSBucrcAygUHQ9CQ/PSJa8GkgsxyDBSbW+dE3p+38QsvB6sUdvkhM5t5fp5pTTHpYSRlPBN6jwYxfNOvBQCBTlb0MV3YMBgF/Laow4qkGEiDv+vAgRlBvddEa/aosLol8O1aBRvrjGW4bPGhYyuH/OemNPGOHEF9sdZzs+92cNMqyhuKVb9d3HmNAXPUfArrldGx4fTgQJkX0SFmzKDxODUwPjYEVwUYMtD91+EeZepy+1hTPsGOJw34mR0oCFpg7qOi/rjgOWCpppjNvIbAnVtZpJdDOHp2Dj5xiYl9VeiXJ0uzSNkbf/EB1JM1oSWhQ/SImuZsBzz8cNQxI1r+zZaJwzfA6n2DyCdanaZLQBRRyaCaAYkOgIJjeyCw/RIAxalMbSmNIlOcAOdZzEgd+9gCvLT3bEMGZzLSQtPU9Tpq4AAARYp3gP+PUBYQ7fO1/5NNu5Wpc8IrUxc4a+GsdwEfu0mxjRZNSOASU9UR1l7GhzhWJqb3VAqEZaL3GtDgRaGFGTW3OguZ5D/XnLkJGpKUns1oKxWXQSmy4rZZNUFOn2BJcPp1uGTZ4TIb1+vKlOdRiIADDU+0+vVD3RKQtTT/Y2Z9yLR7V8ndtywvsXYVDo1jVqeQ4j7P9/u4EOMwj1VJS/j0RObPq+8ugvH/Lyd5/jqpYf+HwfeeV0T3MGya1qBLEF1nUQF2TLdavp0na6/kuX4vzzrLPaTROXT8PBTkTN2S+ubm3B9TTZ1He13ito8xEPSq1+DuNCB4j+LJCLj6Vq3ba5nFT61cD9k5LGsOopVEYyByvk8wtkNNKmm5fuQNPnvYy0cTdD3xtebbkpGhlpwqNFTsG9EKeHEOhUlXSOWypZe8S0jFaEmg6QFGq6CkAiS1XT3E8U6ypOYInDKYoVuawpMX/ctqYLKLm0MVFEAEYHOa7TSP9QCVsqcy3QAHnmeti4ued6BXW/rZHywnD5fYFjnv9cvZqpejNPQrMWtOLx1f5lkZ6ekwht8vWbQkqDXVezg8xL5n00WG+2hmQnFVHgI6JVuAdpmrPyoebCtnKYT1beCxbf52/JXgze9WV2wY0NX1nKNKlOJk7WHCBfVvb0sgFDgVtpwlAPkqZeUCE/pKVlilzGii+mHj5qf1brgvM3xk8Fe6Cfpx2YjPWOhthiL1xmTQU/8HUs1TZQzkiDzvKWR9CgpK///GDiwoorHMbw5r70GF+x6U4PcnOmlBIhd5MaC863zeTxPTByVeAS6Rg/UjP03ZaAi/ueemp4BY/fhsJlhDq3d3Kc8Hti6+aYdx5vx8skJ4k/UVEeedgDjB20BvYR467rVZspAUZu7Y3G6ueqde0lM+L4FEkGu1BDCti/eayyVoTxx8mcAYVl7c47Ecf4EmHlvW/fZXk3e6YTt9hgafvAjF+A1Itx+k+2ou9aQ43eHWR99GGgOym8aMIWG8Ty22/gXnbmhVX/DqGgjvZxbC7UBG5qk2fTC1tW7D/696V2Nv84Uk3LQUXasEkg6fU7MQqHscZPrUGNgTDHbfIh8CX5dSplavX9/oRt3vmwqSTYIRcc0gEVe99SnETa2VH4Rxdoh+c1ch3BcrUD3U9HQzt1g9a1x2TZFwKWq1r4YogOSw+4k8nzXqGFuET8fls9l5kY8LZXViN1I2XA1O62TcB4ys72WNmVxP8lDUrCxyixDuSsUfqEzLVLr7lWpTri90qvsjB+UUMGE8QNHpj48Qr2kd8d3Gy+32GU/7/x6ekWAAv1pE7l7QGA5S8sVxDQliTGqjukYeWfa1fiV150cqinFO+5KHLUptjqyfT4AKfgt4uLvLwr8fQ53MNqROCSA7a85/BwhglCpSZAKKVyiFaXI7WFLoKmGZjEJhSBn3Lg8lY2Px0sMtBiGvxWtqk1qI2OtF3rxnVo7jbtox4ADDOfScyRgPcDi951PrOND+xnyVwQv4M8VtIa2sxHCkjSmBrVK2KR2op3Gp8RBETxJjWgFtpKCugxStE8rY5vD5isSpQaZScoj3Ixez16H4FnMtxW3Tm/GUVJAA3b9kSqeir4P9ocSGsUfmiNROwWMMJ3L/cfI1OxWwQEW1pouiOgVHm1n7kU3RHc6oXH7A5jWmP/STPdJKjIsI04h85fak6RBt+FMxQSUNPqaBUfemMZaCqblW0BgcU6tu0MLtoP13vbXsxxB75f3BLElcNAdQ3NlxOomCPagmfyx4iqXV7rbrD+YKnUZuLxDt+hDQJDjM/mtlUukMn75ATusMG8pt7TFAaC6c1aSuWIjFQ3jFtQj8faFN4POpQEKuGWoVJVWwSwf9N+wn3qi5S+JprpoKqmcbTqfurp7PAPzOW95U+PfE9b45rQeCdS2J2CKaFjccivOKDhDOLPrsJ+HNKIlbSi31TBjBxo0/Nfcv2mSd31KPdGbo5kaHmHRUh2PrKtnX0FE8B5QJJ9ERO0MvgVYsOt8yuwU99uFAo5aCfEf4PSo+0BX064Couuz4uYeauQlXYeJqCTPNoCplLmRmNKWrr4Hos1rdlfwVE0gC4rjLa6TYPRdh3O59GJtICWerh0uJFuZzQ6JeS4tlaIoGQ2CvlM1GRFs6IIwXMp7mt3kxrnQRg0b/B9mYWbecASvlETkjPc9fDCpHnkIT6wY0tuNHJUObjXqucyT9p4QEN4dF88fYsFkuFrTtAKkbRlB/UuEHnc4aEijevoQ4CeBZ6HrjN1w/DCFPh7/JoIKNQcFvNUNz3HiD/S4fhmyx28hgS8oC98CSQTPoKbI1A9Q+XiLYxqzDmCXMSQ5m6Svu2C9QvbC02ifVdYsJRhNsg0/7/arA2o8+8JhZMveToWAk8BPucyi9vch1TR1G6RWfqUpqNufoLfGGA//QxJQVhLyxeB36DEYGZTRQFYkI1hmWindMKngLRroU4GJlfYAAC3X/SkenaKYup+eZq0rkq5qPLCKrS4P5H4O+/oMNPHVMaef/zneiC6Z/7yl2y8NyLjA20X//OdeAjEHG70qPEGFEYoCEUh4XQeX6DiKuUU7N23jcfd5jh8YKf5fI5AVLJTU4s1RTbsfAwON6SsEetaavAqR2aR8jjPLoQkyISbWUjAcISpuIMxiXKLRfKUBaIwrl6xfdaGRvtCpr+OTHoLMZ326lU8GfZF9spAPqmm8Tl4Btd1LvEYl1q0Um/RKUccXr7WYFL9RN1vNPlSSnmllmMC5z8EzTsISQYhyT0lCmS5pGrV1jpjPxlb0XaNFJsPddteqDSp3Iu6CMpZmUNaRR2B8LLI3QeBnDJvQTdtzv2xLnBGkPEAORnqa0U6xkDq5U7qIxTxrwyf5svt5TeNqPY6oCv/tXjDujtFpGVzoCV+lCxW659YQ6qC5NYBqAUaP6ALkEENf0gnDFzgweKDd/YaEPYmDcrSUYDBJatITohZzRJLL2D5+7Dfm/qBSVZ+L39DkEg+NkH+gr+cuwKOyNFS9NJB2Zf2MPzVhbUMovL7i0zm58mEek0r+2YMrCnuQ1SUjV8PHAxuauFoSETY/e9LwiEcZO7g+vUUP3clS2Ig3I9amFxoAfLJ1mS47RmuKVANCwC9ub2Qme8QU+sBsyMdK6g+3qsB+KocSsPX6JuOVdm+V74J1CkaCTtRaOu00Dspq+C/bEc3+eGQdOGP8m+rGwxqrd0cMFS9ixsyz6xN2ZWGg8EqrIrtZYtOHOdiK8htOQmSJpHKb+bOCDYy4LzsDIXrxwVhI/3cXUBysiqIM2Yloai/Gb8XZLdG4P8Auy8j11kwaSGN7QV3TKSbs+2LGGY2KO16QAAEgbRdvRxBnZ7vswHx4PhGZMUzi2qUdaVm/z7ONrLrTqFVmuW5R+TYbpMeZNBUsu3wMdPhzeb1wpp1y+AiJzbBR46Cl+ia3VJ3TFuM2C0PSXf/SYa19rgxx/u69596xPE0Uxb6JdH3rbZTd4emk0SQJyz4aqWiMHdYpvFWHXXm4qjoIubMEEOY2ZiY0UMMKzVVPpxydk3oJlasWrztnpC2XMYdFGACohbhEdnszM0k4PTzF8PezREQkNwroy9fG+VWrPz36zz6JPNOCXX12j8OvM3TzIGCkmI0/Mnc3gzwcnnZl/0Jh/hi+dR7y4MzPc3kHDyl4wluH8CgoDCOEw4uy/XF67vVlYpMAuRWRnpGGcGX4A1A01w9lRabNTnQXVFRORHJNz9GExBSclOnHw+UI+TWUIryrfXisyAWO8a6JJJY/glBJFW/7GikYG3UL5KGsT2lQOUP2hQR86jfSOgjbDAEUjNVs8NkySqG7w2aDSbCpGQaBs1nvkEnymVYUEAZYTI8tmysSaBHr1VqM/N3dHvnZeS+56Tj9yAAG/HR63/CZTMmGIvEb7Yyks4gbTaw9an5hLBjMjwf+PJ1OQhCX7Ry9/QPWxyE6L6REZelvIj2kFRIX6nP67HlhrQrwM5z7Ngn2gRGRUVty3McdUaXjPUSbfA4V5i63TCSSpSEx2Fqe2LSnifLtVaeecWLlshmvYUYDvhF4QnOJr16KmKhmVsOHVe1h5BLRfrbgwoq6+ZldlDZ5p5niJ/Bb7y3wxvjJxhnuW1+sMJ/GfMnMsn/CBVGeD3QGtOFd1GoKTVEgCFw83YlU75OmoKff/hqx9ktqxHX1beqSI2kmAUMbdY9VQIuXGRbIqivLnDBmZCsW1sJ2vywcwZXatU37UXV9JodI3OJ/40lbPksuGrcHVSDHF+VncUpwfLqKqE5BMc1x35KJuAXMAXGTgQKpEoqfflg+1c8O9k+qni6KaAr6nO3TARW7P7qZD3gpDF/WVvCUu+uCIKkBOa0x7tbUKbZ9bFWCQy2BfBn9onpCav8Jf5Bps1CJHqaD8Pbh2B7PNs6Gg0tXgu6jcenrgj7wTt3cg5ndM6Mvm9JWla0f0F13JK51aCxmampKXQHi1TeEa7gz8KkvQbZwgj4ATjLbF+aHmA3Bd6ESdLJH8rzu5g63bfWCyAjJ+PVoiAmLWhZM1iOXnlG1d7qG3VMsH4tgwQNDjHLsPfUka7NSTSI2jfLVKDr5pwrBqYsiJpTWFnWlGQ7D+VPuab/aS7kBSxYzEtItJNLng9YmpkBtV1tbyRwsq0PHSh0Buwuq4H3zTyCwi5gaZSbhJ9DD8wg/vJKLyKIlH4PoOUYvufOjctVaJa7nCIdVrMZnzzNTmhxpeEYfuODXTyfnWbI5kP9bt9c1m7aLOznFlWRhj4NX/YOFGFP2zcbrRekgfIpWxOEN9YN/oGDzSjkoy39N84WE2syh8xpteSTtiknfxXz+2kf7sflv12ZhNIioIZImAV6Z8iBMxdgBgElWU7DunOVZlKChofsJ1sj+Z9ZI9M0UIDwDWT0DZC5nP1A4vuRGdHiFd6Hfbm8wgO/D4vPOfHM9dLHyGiC8Qwd1WH58YSyVw8s5VMNdAp6AvngvGvHapG7amzMYuk4jny46mh4CrRSeZlapXjeLsB4sIPobE05SWQOXPC6Ja8o9lI+xL3AIPaSw5T89KA4Gx+H+FxNY4FyFp36Dhp7zfiXvKyztN6pjMrP0+C8YwIh62f79EyNKbVSZ7XTnyDB8+ZW4QhfzrRw8UsLitkN6oshEHAAuggmTyCtYB+ZcoAP3HSbHBYOgOyA41SP2W4AYBpW73mx4DrrF9RM/XdSLjA3TVi9OY2miEfth2Lc1N5eCJN3EZVYfSwRMpas+l0bYiOG5X0cNM0UbMXIaQnpdbRWgLQ5aRBv0fc/M+Gem9LiwIslmPIYl6PWsEvE6NTULV/UomXGNAQYiSSFhwAtOp2yJ+r6LsmLc6wIgeljZXj6wCTh6AYZxzeoZK7upoRCz+93pIlLNujnvW/bUwSEdXM/P09F2GiUG+mb1k4UfmIheEscJFB2PwBZb/D/dCQqKN5ZtoFYnB36NhquC/B8TOjs70R+dV28eajUJA4aQvAGZVq9zih6tNecnSbu7j91Bk2cn+1WhByqJuJ08MzMbfSp+mS4SyYeV6tMLtU9eaIVpNgRqfRjym+sjX6TVAZMkEL3gi1ikgKoYSw/Q582s1zwk+0ADydxl/9gBDjDSZEJX8xDjDdT+2U7yK3lW/2bjedAQLIC5eWfq0RqC9bQkMwegZyU2OqTTL6eiZ0OMqD0eJxDuCXGaQrKPlciV8lNOZQizQCy8X4DDv0lOrjF3BCFG4+eLx3rRxLndTU7npTu/RDSNUh1cgGFHJ5AZsBG4g5wgHNIWETYOjbjQJtwYRYlBvbOaQwOCOrUvlgp+dVxio4+ZslN2TbpbMYCtvQC0D614vcE1WZx8/AXvsgnodPE7vMUolm/fmTu7EXknuB4sU9oL50mnu7IurYrenCOCDbInk7XOJHEu0jUQUKoJsl6zYsjE2a0L61xnpFZOjD8nF9tIDrMe36dT7qOJNzqZFrnqZCBL8CVIguUe3+81fkxTEgaFU61tXAdIuuIHgtsx5yc8PRD6izhUES2vPI+xz2ffXPEGIuVm/dmj0mCq0vvPHePsSa5NQPbiRux+9LiSw7Bfv5NeLxcgL5twXDGCdjkONeh/+O5/hD8NrnJO6sXl62WoporEPzkFPlJwPJHKPGBZ3T11oRWc+gN63l5FYQx3U8SuUxE5SnCq7UxVr+GZbo5A5ttIuE1lWgUvnovfI89rRP8OF1bi/Cv+U6D3PgrNeGTmhSvSL3PQ1TSEWbjk3zYGrF0TmBbO11sEZtpGFMxt8vK9Jbj3sKepWZSiPrQ5v3YLYV4js+m2p89Zh/esp3qFRorZy1+vc2kdYXbqfpk7hsl09ik6Wr27Me34H1oDTnavzhUqYpvzsChKPLOLGeMRQUAB+SkgzMYd9w52mxW0uYyVODS4J5lwNiOaSmXF1tKdgCILHn/t/72hNTj4jc0AVhwV6yKd2zd9uDIT4n7/fh6NQ53mBXhzZerSk9iQYHBi3+QZDvueVn9mmyCYWSR7/pqIugr+Ifb5PRWg+FY5wSGIlfieR25FToKu6RQrYR5xUDGpuXBChpSzFOuSNb5FlEFEnmC97ocDRPjXZ/5q0tiHnbvsAfDLqrXfRMOBWDs9ePlANmcAW2xRand9hPVzc1sAX1F+RnvUeLOGkDxlgj40hW/LHBYMpjkrliya5Lekso9JLH13/qYTk6kL2yJ7ibGNMa9SD1yxv4F64JqGs94Y8uapiHZe52/nryh1ykO8Bn/+n215o+ZU4yff4KArWg8ghLvFd2pDeTllhpJUX/CeXyeiGPfykBGc2WoXReoZjkWjnlfCm+c19Nm9p059TrD6/tXKhxTImbr5GLVarCFuhR95IRB4JCxVTeDz0AL5Y7dD2o6XTYYNdmOTnK5V9ZwpmeN+zN2dXgahhst83T6KOI0V32tW6nMBGhlebBQAXWBR+1DUtL5fxxBAuZiwMGxDEs17YwN35osmGGsz1wlKVpWEi//c4pjsRuhFe+Okd8day3fVsdAspBpQUdryRKWAessALWtrihk+Gzi4c196+9rlImyQz38A0AahS2LxUc67XCV/dLQW7FFoakmpxUeL/x2trzT94d2SudJTULNrLlNuhBvCJ/Ze7g+7nwFHC++Mn87Tjt3vMEkUGQ4G9bOvg4yTWtMhjt6Paax83zKqaoLa0lZe5NcX4Y3LSxP7cJPpbay6lc4jBUb8tsdUCMk+zhm9EXC6DKXAFomDBzerSxRctFcXU9YPRKnrnnebPuGr2VWo2yXTRUOTtslB8LjxyzJa+mD3qVF2sRltBdfg/h1CLvhLdNkIuyil/Tv+VvA6ISp9Nzcp8lEcDmezHmrs1WJF4BICBy53pgDC2CNHB0ozU6/I1p+qx+bSNtJNiqmnQF4ZHaZDVdI6n06yUDSSJF5LtAuBb7eoMOt2C50ME+tpoFl+b5SlRyn0UGj85Xob373gvyBC10XK80srHPGSVFdy9IozgKvuk2mfSFFozciPffrIH9CJ84v3THyX5tyuew5AMbg29u/oBP/QzQDwCtD9i5Rt8ZGQTr7ggPq8h3s93jSXeMBkXRY+yED2ndaB4PTG8oaDjUIH0qBQQBOM5IRT3yCERpnGyjkYiejJKQT2TBxMvgHc+UlVB0udY0O3fRDnfoIIx2ONNCHpH8P1ZV5IyH4QwnH18erdCDQocgi4Ts7h2ubZzCNrF8BcD/gJNetr+9Sj9ZJmuxqhPIagHBwr5Oebh4sVYZkTy1trZ/jDBCMOEhaGLIiBABGfVS7Qoh005/MvdU7DtmDn1D9CBGPtcmO/9001kdaWLVXD5wuw4siWT/f/rHi+vO7BaJhhsBbTUmrcJrQOPYIxAHBkan/iuxyib9HM+HWirFYgMpTwJ4mOg4C+8IerGAIObG+8/3PvAlJEKLymOCBikJu4fd8yQG1mXHNgrkcVTkwMKREi5WOeb878qWXSegZfntxA+ZcW5kAzvOaGdyRCdRo8u17CBBkDeP9bTsHfOPPYQfEXznpjIA3i2yZtqnErS3ptbERi0j57s+gmUbE00NAzguboCQFEHYcif6ji7P9cr9dmjUxnhlAPN7f9WE78OoQklYDA67WfQ9c9YZFOn5uK7tr9D6R0x5GLNBC+GGHi1gAN353vB1laTHaEWxnuNIUVBr741T78ssDkKwPbB4w6Jk09e6vXFW4mRLq3Xx2elVlntM1t2MBMWhqQm3lDp3bOTTzaHdHcbyzAaG+TtQ9HioIDUI38OJpRn88oZz2E2syERCDPuMNGQlAE0beEowl3viOqAk3jH+GY0hCOGJFykL8EhCfGzS9wGs/6GwkFSCga1Y9Yn+D3nPkwFmgoAqe7B4+FSKceSDrN7amfTSNXKyFHO9iKxdPcVDKrNp/c533GfWfEfwGZBWvwKSeSfO3e1dpekxN0Hg2wL83FvCgM1F6B6OleS6GMjmIccEEztUa5Dauf9GsLDV7sLdwCB19ofElS4eP1Dza10pFmf0sATMgBJ5EeBTSQXM6QddytqSBxNLZvPcoxmGaXTXDqMt56hhEVUqy9MuEerT+6mYyZrMHITqJdCJfYydYCQeLZALOc7HCs/eVLtHwMaRTzVfqsWDWhr5ajwtoHGm+85qEHgMTZSl8NZ7QGXHY4sbspvy0Sirv33QRU4UqIZx5X3zo6LXbsCNiB7YdKCjf+VhBw5fLkfM1NHVWCr2vK9HEvew974dWiy511VsYfV189WZ1Gxc2p3BEtnEBxvjvUoA1spxnw5bVF+AhwXm67hAbCcaQELJStuNJ/0vXToT15oDBSsUMBV0QmVsb+nuT1DW0/9TGHQNnelbITNQzS2ueyvsZDY217+tNLDUwAuC0vYVP4ka+DX76cr3mTUKXAQKj0cNdWMMedEx40d2LcPlZKAzWBmGDBZq2RBA/mxag+K0+DN4zT+PIL+mu6tMdgh8eIfvul93SqUox5IPN5ioSgF2r783eepisbezBE+w9SojdM1ASzmQPyMlQv85DEXrT9EuxGOM6x+7CvF6qB1RFYyxKAsnizqQcjKcuWNX+jM+TUs9ryCi7ME8O4wIznn0XxVMI/1gS0DZTq1Tjc6HjM5y2C85vek1GIBIuafDJCvpn+Y1GH2LniVQHSAiYlQCLj+w8XnT/vfJMi7dCnfbH5oGDYPFcgtKLqKf2ync906HWSajZygqHQByhmHsXV2Rq9cMl7ko6Kodfl7V+6EyCLgXMkKPc3Sy5NHbSVkXP/5cPlG7oXfvKj1AEqtN8j1/Pe7aC5uDoDFl5sRkpkecvnBs+oAfTzEIlFi3mcKVQM2QuMC1a50cdzqOZ41SIUTJ8BOcsCz9H0UBxSdxP70PSKy6onGmfROKR3ZTLf5w9eHbCQskjLaNt75/l3hsnfhmKKY+2qrALN2ykkQtOCFuzuYt3Ye4IgjuL43h7H6+XMrB2glJIX/QfDMbjY4eKVn/FNBgNL+0cb9NQEtZcCBRQA/RUjdE07XxUC3H7y87EmoXGUKIHfp1NsikzDvHvyWGmBB20RVjJWNcSaAApRD8LAKVF368tjEwVbGKmt7huQqz9p7QAKgik747cJW1b5M+ecB+UqshZ4hn3zjE40q5bLLXZCL9mYpw7DrXLuFiPEUdhKNJ/TmFQ7syowUmzdtDwhFoJFJdhc70G91ZMllD4UdLlLPeNai8ibGzh5V5o2knl7vVgGAaflLJ4MLbC5FjcMRVDf9QMPBa/40becqRoLNEonAw/Mj6nzvKeHgnIclU2iIUFjHQoqhFRMQ81eN3cKx2G4jxCBAYMsJ0CQBFrgtMh/0vs9VukREbH0Igjyr3ckUHzLzKhi9OfDpQFuy+ZXqHCduTIpN1uy5UyNEgN1d7z+5bSYs/0pNI3grVsmPKFt64M2cNQDZOf4QzBtntYJMdEpIOHlT/jo7urX3Ea9nkSELdqn1YX76ewr8iBLbI/kY7Mt6UeTqSXh8/DjrwJO3YgOY5mtaKycXH4a/1UW++wSmEr4Ru2ylXjc/AUZnYt+hpp2pQgTBkeIcW4uIghXJcwW6sKA2Hq4sTIZzDpb5SgQXnJneLr7pThlFl0NkfuK3dDMUwpT47X27Xo+U/V6hBE0Hs8jHrzwsgk8/ggeOz5Xlxot6xpeJTtwKXYKr2k4KSQEyMqm8vIaREIMvXfIcg/0qKC56CWs3n7yGWLjZrv/l/i4F/TLph/5FL+4ma5IGZpfi+UcfaRKJQt19jWW+4J6ujUkemyav4M5143rIMRxevuJkyfsHGYmMypr9bYjZGh0qRWweT8zgD3QR/um6O+leU3OJMZrXwdYq7r/HG6hNMyJxth7M0frm7aryMAH1paIvO/2oR3zBUNWw9gX8/gIsVsnNMuNwQVLMIoOepN7eTKkOpepc4/nKVhi64ioLGg+vCgU2DcovcJak2myRHEuwRtNn93df7VZChJOxkvkdJcmUtlkZcyHRXFQ2AewLMpoHdB64iRbhqozPIdkdEbAaY0NlEeNdzNLTPyU+A6xaH4KwAl8hVEPIKR+wta42uAxgBtcA2zEV4dsINaaPRe1Yv+MkpvIOHtXy/+sruvm+3kQd6i2VS93FgGz0JFZ9zFtRfwr2tipbS7V304lv+H68y1/FtvPLfE9ygJSMQ1jRDDTEGaaWrmMhUpgjx2eYY/0HbJzxfmU35K8nMorlVyoh04fmGTzrOfZ02C8ePzTxzKLhs5kDXsUbwZMsHB+CM2GMjExvgv/KTjurV4sq/hkm0Z4ZeqC5dVPufVPyKocAlu1lXZn2HVPhmLIK7w2giiJ3GHjym1g9fQ4aNk5LLdUEeJb7c4vqJt2dL7/vXN29/DZFkaOowdWuCQS8dGjOehia4hKKBk9z+naZdQtOMvOYbPPzsMeeQDN4OcJrHExXRGad0GpgDSqiZujijwJGmMW84djfSaAgMbWGb5WOBC+A6MiYus7nI9E99SWxIELrWn2rfy21tD1phu/sWvMqQJF7q9hHDtYUc7AIlPqBpBwwyz09NjaE5gnmDXMm3m5/Bnu8ay3tjgYtFJ9Za6qm/J01agFdkTr+gC3J+H7O3rSmKFH9VQEGm72dbMT841xqqvjJ78uhM/K219HtZXi9Tm06kSUG71p/VwG0TZT5crVB6Nsh1tlWs+ITPywYBE//EwfdaB904YDuEvixEcG8bv8YRRvTQpGtjOGR5PRAAAA=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72461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798064" y="0"/>
            <a:ext cx="640080" cy="5143500"/>
          </a:xfrm>
          <a:custGeom>
            <a:avLst/>
            <a:gdLst/>
            <a:ahLst/>
            <a:cxnLst/>
            <a:rect l="l" t="t" r="r" b="b"/>
            <a:pathLst>
              <a:path w="640080" h="5143500">
                <a:moveTo>
                  <a:pt x="0" y="0"/>
                </a:moveTo>
                <a:lnTo>
                  <a:pt x="640080" y="0"/>
                </a:lnTo>
                <a:lnTo>
                  <a:pt x="64008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622456" y="182880"/>
            <a:ext cx="5174072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Security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3668176" y="98938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735717" y="1044245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261104" y="989381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Encryption and Access Control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261104" y="1371600"/>
            <a:ext cx="438912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ensures data security through robust encryption methods and strict access control policies, safeguarding sensitive information from unauthorized access.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3668176" y="235205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3735717" y="240327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261104" y="2352052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 Trails and Monitoring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261104" y="2734272"/>
            <a:ext cx="438912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Comprehensive audit trails and real-time monitoring mechanisms enable Zanzibar to track data access and modifications, ensuring accountability and transparency.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3668176" y="371472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3735717" y="3765945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4261104" y="3714724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Resilience and Redundancy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261104" y="4096943"/>
            <a:ext cx="438912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implements resilience and redundancy measures to mitigate data breaches and system failures, ensuring continuity and reliability.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274320"/>
            <a:ext cx="78638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 Privacy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1506183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73723" y="1343047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4354613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422154" y="133940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277239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344780" y="133940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227174" y="2141525"/>
            <a:ext cx="8689652" cy="0"/>
          </a:xfrm>
          <a:custGeom>
            <a:avLst/>
            <a:gdLst/>
            <a:ahLst/>
            <a:cxnLst/>
            <a:rect l="l" t="t" r="r" b="b"/>
            <a:pathLst>
              <a:path w="8689652">
                <a:moveTo>
                  <a:pt x="0" y="0"/>
                </a:moveTo>
                <a:lnTo>
                  <a:pt x="8689652" y="0"/>
                </a:lnTo>
              </a:path>
            </a:pathLst>
          </a:custGeom>
          <a:noFill/>
          <a:ln w="19050">
            <a:solidFill>
              <a:srgbClr val="E2534D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91783" y="2233036"/>
            <a:ext cx="237744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Granular Consent Management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91783" y="2792448"/>
            <a:ext cx="237744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empowers users with granular consent management, allowing them to control the sharing and usage of their personal data with precision.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3440213" y="2233036"/>
            <a:ext cx="237744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Anonymization and Pseudonymization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3440213" y="2792534"/>
            <a:ext cx="237744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By leveraging anonymization and pseudonymization techniques, Zanzibar protects user privacy while retaining data utility for relevant operations.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362839" y="2233093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Privacy by Design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362839" y="2792534"/>
            <a:ext cx="237744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 privacy-centric design principles, Zanzibar embeds privacy features into its architecture, fostering a proactive approach to user data protection.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/>
          <p:cNvPicPr>
            <a:picLocks noChangeAspect="1"/>
          </p:cNvPicPr>
          <p:nvPr/>
        </p:nvPicPr>
        <p:blipFill>
          <a:blip r:embed="rId3"/>
          <a:srcRect t="25833" b="32500"/>
          <a:stretch/>
        </p:blipFill>
        <p:spPr>
          <a:xfrm>
            <a:off x="0" y="3006559"/>
            <a:ext cx="9144000" cy="21369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080" y="182880"/>
            <a:ext cx="78638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Policy Compliance</a:t>
            </a:r>
            <a:endParaRPr lang="en-US" sz="1500" dirty="0"/>
          </a:p>
        </p:txBody>
      </p:sp>
      <p:sp>
        <p:nvSpPr>
          <p:cNvPr id="4" name="Shape 1"/>
          <p:cNvSpPr/>
          <p:nvPr/>
        </p:nvSpPr>
        <p:spPr>
          <a:xfrm>
            <a:off x="444599" y="2051769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217239" y="3140678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78275" y="3140678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581759" y="1083450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104756" y="0"/>
                </a:moveTo>
                <a:lnTo>
                  <a:pt x="2272684" y="0"/>
                </a:lnTo>
                <a:quadBezTo>
                  <a:pt x="2377440" y="0"/>
                  <a:pt x="2377440" y="104756"/>
                </a:quadBezTo>
                <a:lnTo>
                  <a:pt x="2377440" y="2364124"/>
                </a:lnTo>
                <a:quadBezTo>
                  <a:pt x="2377440" y="2468880"/>
                  <a:pt x="2272684" y="2468880"/>
                </a:quadBezTo>
                <a:lnTo>
                  <a:pt x="104756" y="2468880"/>
                </a:lnTo>
                <a:quadBezTo>
                  <a:pt x="0" y="2468880"/>
                  <a:pt x="0" y="2364124"/>
                </a:quadBezTo>
                <a:lnTo>
                  <a:pt x="0" y="104756"/>
                </a:lnTo>
                <a:quadBezTo>
                  <a:pt x="0" y="0"/>
                  <a:pt x="104756" y="0"/>
                </a:quadBezTo>
                <a:close/>
              </a:path>
            </a:pathLst>
          </a:custGeom>
          <a:solidFill>
            <a:srgbClr val="F2DB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3354399" y="2172381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114377" y="0"/>
                </a:moveTo>
                <a:lnTo>
                  <a:pt x="2263063" y="0"/>
                </a:lnTo>
                <a:quadBezTo>
                  <a:pt x="2377440" y="0"/>
                  <a:pt x="2377440" y="114377"/>
                </a:quadBezTo>
                <a:lnTo>
                  <a:pt x="2377440" y="2354503"/>
                </a:lnTo>
                <a:quadBezTo>
                  <a:pt x="2377440" y="2468880"/>
                  <a:pt x="2263063" y="2468880"/>
                </a:quadBezTo>
                <a:lnTo>
                  <a:pt x="114377" y="2468880"/>
                </a:lnTo>
                <a:quadBezTo>
                  <a:pt x="0" y="2468880"/>
                  <a:pt x="0" y="2354503"/>
                </a:quadBezTo>
                <a:lnTo>
                  <a:pt x="0" y="114377"/>
                </a:lnTo>
                <a:quadBezTo>
                  <a:pt x="0" y="0"/>
                  <a:pt x="114377" y="0"/>
                </a:quadBezTo>
                <a:close/>
              </a:path>
            </a:pathLst>
          </a:custGeom>
          <a:solidFill>
            <a:srgbClr val="F2DB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315435" y="2172381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85513" y="0"/>
                </a:moveTo>
                <a:lnTo>
                  <a:pt x="2291927" y="0"/>
                </a:lnTo>
                <a:quadBezTo>
                  <a:pt x="2377440" y="0"/>
                  <a:pt x="2377440" y="85513"/>
                </a:quadBezTo>
                <a:lnTo>
                  <a:pt x="2377440" y="2383367"/>
                </a:lnTo>
                <a:quadBezTo>
                  <a:pt x="2377440" y="2468880"/>
                  <a:pt x="2291927" y="2468880"/>
                </a:quadBezTo>
                <a:lnTo>
                  <a:pt x="85513" y="2468880"/>
                </a:lnTo>
                <a:quadBezTo>
                  <a:pt x="0" y="2468880"/>
                  <a:pt x="0" y="2383367"/>
                </a:quadBezTo>
                <a:lnTo>
                  <a:pt x="0" y="85513"/>
                </a:lnTo>
                <a:quadBezTo>
                  <a:pt x="0" y="0"/>
                  <a:pt x="85513" y="0"/>
                </a:quadBezTo>
                <a:close/>
              </a:path>
            </a:pathLst>
          </a:custGeom>
          <a:solidFill>
            <a:srgbClr val="F2DB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72540" y="1126596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Regulatory Alignment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572540" y="1686009"/>
            <a:ext cx="237744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aligns with diverse regulatory requirements, ensuring compliance with data protection laws and industry standards to uphold user trust.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3354399" y="2215505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Transparent Data Handling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354399" y="2775004"/>
            <a:ext cx="237744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Transparent data handling practices within Zanzibar promote regulatory compliance and ethical data governance, enhancing user confidence.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315509" y="2215881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Retention Policies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315509" y="2775322"/>
            <a:ext cx="237744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enforces clear data retention policies, balancing business needs with user privacy rights and legal obligations for responsible data management.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" y="1657807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228600" y="0"/>
                </a:moveTo>
                <a:lnTo>
                  <a:pt x="7086600" y="0"/>
                </a:lnTo>
                <a:quadBezTo>
                  <a:pt x="7315200" y="0"/>
                  <a:pt x="7315200" y="228600"/>
                </a:quadBezTo>
                <a:lnTo>
                  <a:pt x="7315200" y="1600200"/>
                </a:lnTo>
                <a:quadBezTo>
                  <a:pt x="7315200" y="1828800"/>
                  <a:pt x="7086600" y="1828800"/>
                </a:quadBezTo>
                <a:lnTo>
                  <a:pt x="228600" y="1828800"/>
                </a:lnTo>
                <a:quadBezTo>
                  <a:pt x="0" y="1828800"/>
                  <a:pt x="0" y="16002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2534D"/>
          </a:solidFill>
          <a:ln w="381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/>
          <p:cNvPicPr>
            <a:picLocks noChangeAspect="1"/>
          </p:cNvPicPr>
          <p:nvPr/>
        </p:nvPicPr>
        <p:blipFill>
          <a:blip r:embed="rId3"/>
          <a:srcRect t="12281"/>
          <a:stretch/>
        </p:blipFill>
        <p:spPr>
          <a:xfrm>
            <a:off x="6271539" y="663864"/>
            <a:ext cx="2872461" cy="4479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0160" y="1863547"/>
            <a:ext cx="4717059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04 Potential impact of Zanzibar on data management and access control systems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Enhanced data security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987552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133344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279136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424928" y="1175918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016570" y="1249156"/>
            <a:ext cx="673485" cy="58521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3162362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308154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454189" y="1249070"/>
            <a:ext cx="673913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pic>
        <p:nvPicPr>
          <p:cNvPr id="11" name="Image 0" descr="data:image/jpeg;base64,/9j/4AAQSkZJRgABAQAAAQABAAD/2wBDAAgGBgcGBQgHBwcJCQgKDBUODAsLDBkSEw8VHhsgHx4bHR0hJTApISMtJB0dKjkqLTEzNjY2ICg7Pzo0PjA1NjP/2wBDAQkJCQwLDBgODhgzIh0iMzMzMzMzMzMzMzMzMzMzMzMzMzMzMzMzMzMzMzMzMzMzMzMzMzMzMzMzMzMzMzMzMzP/wgARCAUACtYDAREAAhEBAxEB/8QAHAABAQEBAQEBAQEAAAAAAAAAAAECAwQFBgcI/8QAGwEBAQEBAQEBAQAAAAAAAAAAAAECAwQFBgf/2gAMAwEAAhADEAAAAPxvyP3oAAKSSKoIUAAsAAQFAAAAAAAAAACggAAAAgKCAjIEgDO4ZhDCSyGTNzkymbM2Zsyzm5zZizDONZzcZYzWFzcxM2WyRCEFAABQWST9l6eH1tuet6SFqKAMglZQggIZWRAQzZAmSGAmVEJGSETK5IzFwZkygyZMmTEmUwZTEmGcmDEzhMLEJARPqef2/wBQ+D+2s2NFlsujZTUm40mkpuKaNSbTRpNposzpLJTTNBqSs6qmpmhNJUoSxtmgJSlS1UslQUIKACAi4upLFwuGsXXO78O+3wu/0crDNmCGbMmEzqQymU52SzLMM2c7Ms5synO5xZExc4swmLnJi5zZmTFWc4zGfq3n/fs87KAKAVQAAAAANMqpADSUoAALQSAALEoFssAACJVAH8D5fbAABSRNRAKFAAAIAAACkAKQAAoIUEKFESggKCACFAIEuRAAZRcwyZuYQyYuYZTFmbM3OUzcSsXOLnFzm4yznTBLnJElzIFrCgQFoBROm+f9F78+etRCGpVFsICEqMiAGSEiEWEshGcrEyQiiGYhCJlcpEyuEzETJkyZMyZTCZMRhnCYTMmGcmViQA9PPt/VPgfte/P1gbhFXRs0ak1Gk0mjUaKbk0mzSaSmpnSWSmkqVLJUtmjUlCaSpQmotzqBbLAqWqhNSChBQAQEXN1mWLhcNYuudYu/zPo+rzu4ZsyRc3ODCZ1IZTKZszZhImbMWZTFmWcWZucJizNmGcWZTNnO5hiZVJkxi4/ps5/0vOcgFIULQQFAAAKW5FIUFSgBBVFoSSgAtiALSAAACKQP4Hy+4AAAEECFBQLSAJSAAAFUkAKQApAUgALKJYKCAAoBABCyWCQRE0iQiRM2QyZsykMWYZlZucs41mHO5xc5uc3EucVhFzkiQiCWwUEQtjRvLcjP6XWP0WrnVJJZYVJdalCAyhICEIQRkLlJUSJlckICEMxAZTKxMmTCZkhkyZMRlMJlMRgyzzTMmWcpkyBUOmN/1D4X7L6Hn+gUU1Flpo0aNSbLJpNLqZ0ajRtNGk2hNSak0g0lSpqQmrKakpUqVKJKaZ0AlKVLZYWakFAKyCgRYZXN1JcrhrFvO3DXxe3v+d09UImayuWcW5ZxqQiZTNmDKZuYY1nKZswmbMpzucpjWcJmzCZZxZmzKZDMmCW8/wC/Z5/UkAFUhaCAoABUFFgpbEQoKACgtEQCFFSgAAAABApL/A+X2wAAAAEBQAABAAAAWpACkAAAABQJaSyAApCkABSAJmwMiSpQjOSJmyGTOs5jKZsymLnOplmWYTnrGbnLObmWZMXObIEwVITVAay3JqNRoBJn+g6x01uyZtLZM0F0sESECEijJASIZJUQZMkMghIyQGTJDKZMplMxkyZMmZMJk5yZMJhnMYZykSGQKZv9H+J+t+75Pr5SqWmosuimympNlk2lXczosaNpo2mkpZnUmkGkqVLJpLZTUlKlSpRGkrOgVKCpUoudQKAVkFAiwi4upEXDWLcXXJfLvv8Anu/04RM1lc1lMs5M6mUiYTNZTNmWc6ZkzZizLObMXOEzZizLPOzKZswkswmRMGYz+gY/uk5IAFKoEBQACoqiFlKgAoAKAC2IAIWpQAAAAAAD+B8vtgAAAAAAACgEAAQQoAKQFIVSAQAFABAAUgAAEKESIEQlEWZSGTKSzNmUymLMpmzNmbnNzlMXONZymbiM4M2SzNkCYFSy7jobzNSSABSPqzH7Lbld6kzVQ2qWCJAQEklDMolQkRJUIQykIQGIhAZIZMmUyZkiYMmTMZTJhMSYTFYkzJhMpEhADKfuvkfpv1fz/v4ssVompdS0po0ajSaNRpNRpNGpNG00aTSVNSamaVNINTNKlqpqSlTSEok0W50BJSlQaQlSgoKgICiLDDWWoZawuNa50b/L+j6nG9BmzJm3CSszObM2ZMpLMJDNzispm5zZhM2YTNzlM6nNnKYswkTGs5MpEJGcuf8AUpy/okzIApVAgKAChLRAKVAAKAAUAAJQChCgBYBRAAH8C5fboUAAAAAAEAoAUCIQFAFIAgpAUhSApCkAAABSACFSFkgzFlLIkImYzrMJZlMGbnCSzFkZxrMTFmLjFkucsQySzFmUbNR0OmVzmyLJIEAAzJ+31j2661nNuzIFRBCAGSQshJRKhEiZUQhhICEjJAQyZMmUySTKZMGTJmTBlMJiTBlMSZTJlIggMp+s+b939z8r9RzoalpTUtimjRo1Gk0ajSajSaNSaNJo2lSpqTUzSppBZNJU1RNSUqaQlEmi3OhFQUqCpUqUoBpIEpFEWGVy1FyuGsW5ayvxu3t+V19kJZkwubM1JMXMrKQwmbImTFzLMpLOdmUxZi5ymUxc5swmLMpExrOUysZJJjbn/eHH7OUBSqBCgAFCUWFJbLAAFCFFAALUkoKQIUhVlgpCkFAP4Hy+3laCgIAAAEBUKUAAAgAAAALEFACkASkKQpIUAAEQABIglZohMpmJZmyJmspi5yZucWRM3MucGNYxc5SXETJNrtesdI1Ms5ObOUiFkkCAAetn91u4uiAglCEAWJCRCWFkKykSKIQhlMghmIQGTJkhlMkkykMGTEZTBlMSZMWYkzJhMkIzCAyn6Pw/X/oHx/1mGhTUtNRVsaKaNyajVU1G01JTcmjSaNJo0lkrOpKVNJUsVmmqqakJU0EpZKaZpQlBUthalSyUJQgFBCNQluWpGVy1zusri682un5r0fUiwiZrFuWYZTNmaiZTNmUzWWcWQzZlMXObMJm5yYucWSZ56ZTKZucWRMBJMmftOP8Ad5z1AFWghQACoKKIKVAAKAAUACklCKQULLBQACUAH8D5fbiwApUAAACAoAACgAgUAVAAWBAAAUlSACFAACCAAIiTOhJRMmYlksymbImEzZm5wmbJc5szZhnGs5saxejfW3o1uZOaYZwziZymEiSSAgQAQ/V6n2N2IBAQAEWIiEISiSJUIQEIZSJFySIQhDJkyRMmZImTBDBmTJzTKZjCZTEYZyRIZQCJ9ryfS/o3xf2MmlllpZdFirqNFNG5NRqqajSak0bkptKaNJpLM1NyDSVKlis6LVTUhNJQlLINpUoSgqWwUqWShBUFAIRqEti5li4tw1lrndZPzvo+n5ddoRM1hc6ZQmJM2ZqJlM2ZTJm5zZDFzkzc5swmbMpzucpm5xWEiZszc5TCmTGZj+huX9TzjJQtBCgAFQWghZSoABQAUAABKgBViKpAUC2IAA/gfL7YAiiFBQAgKCAAAoIAAABQAQAAAAIAAAAEQACosmZciVCM5iVLMpLMphM2ZTNmbnNmbmU6y9Ze010XSGEjnhOcc0yziZyzlMJEkggQBQ7SfvOlzYIAACLERCEUkIRmWwEIQiQyQkQhCEMmTKZIZkiQwZMRlMGUxJgymUxJkwkTJEAifT8vu/pfxP2Z0RSljS01LY0U0aNyU0aXUmpNJqTRo0mjVljUzpCbkGkqVLJTVlKmpCaShKWQbSs1ahKpLVQVLJQlCCgAi5WWxcrFi85rFuLrC/P36Ph9/owiSsmLc1EzM5szUTJlJZhJZhJZlM2YsymbnCZrLOLM3OUxWbMplnNmUySSMnP+zuH63MKKCFAALYi0CDSABVikKABQQKgAFSVZQQoJQAAfwPl9sAFyUgKAVAWFQAAFhUAAAAApAAAAAEApAUgBIAAlSQkszVTJmSWSyGbMpkjONTOo6S916Tfaa3ZZk5sxnEmUyzzkwmUwzlMTOWcphIiQQIAIn6XT7m7EABYEhIEIFJCGbkZUQETJCEIZiAhkyZIZSEkymTBDBmTBlMJmMJkwzmMJEhlAIn0eHr/pXwv2ms9hSmixV1FWxopo0bk0U0upnUmjclNGk0assamdJU1INsipZKauatTUhNJQlLINpUpUIWpaqCpZKEFQUAEMtKy1CLlcTWLrF1mXnrX5n0fU53UXNkMrjSJmTKTUyZkzZLMGUlmbMpDFziyJmzmzmyJzsjOLM1lM2ZTFzJMVAz6Zw/vk4++UEqgACoBbABpAAqxSAoApAFQAAgoUAEoAAP4Fx+4CAqhAAUAAoACAoAAIAAAAAAAARAUEAQpAAQlBM5sWxJJEzUZzqSpuOsvU7zXY6BCTOUymWecmTMzEyziTCYTCZZzM5ZwmUyzJBAgAhtn950qigCAkkBFIICGbmLAQiQyQEMxCAyQwQykImZIYMEMxlMmExJkxZmTEmTKZTKQAlnu8/q/pfw/2m89rLQaLGlq2LGilNG42lNGpdM6k0ajSaTRpKaTUlSpqSmmRpElTVlWpqQmkoSlkppKzVqEqktVBUsgqCpQACLCLFzqyXK5msLi6y1m34/X2fK6+uLDNkMrjSM5klZTNkTJLMJkzc5shmzCZucpizNmUzZi5kmNMplnJmzFzEyZEx91x/uk47gtIUAFQC2FINIAFWAKAABSKgBFIqkKsSioAAB/AeX3AAhQAAApSAAFSBQAKEAAAAAAAAJIFIAAACAEuYRIq5lNx2jqvaO0vRNlmZIQzJEzITKZTEmEykmcGWcSYTKYZymZnLOUymWZIIEAGU/Q6n396gAIJIRQQCEIkM0IQhEhCEiEIQhkyRMmSJmQYMEjJlMGUwmYwmTEzkymUhlAInu4er+lfE/Z9Md4alpSmpaVbGopo0U3Jo0VdyaSybNRU0mymkqakqVNSaSoNJZCasq1NSVKlCUslNJpBUJVJaqCpZBUoSgAAi5WLNXMsjN1iaxblrF1w1v8AN9/p5uoZshkzWazJlJZmokTK4uYmTNzmzJLMJmzLONTKZkzqYucpmzKYSGbMXMTJlEx+5cP67OclEKAC2ItEKQaQAKsACgAAFQAgLQABZYAAA/gHL7gApAAUAAoIACgoICAFIUAAFQAAASCAAAACLLFXqdM3vL0XrJ0XqzrIkkIkJBMJKzJEmZCJlnEYZhiZiYTEmUymGcJmZyzlnKZTMhIgAgTafueltoAkCIAICERWSEBCJDIISMghDJkhkiZImUkZMrlMxlMmExJkwmUzJgymSJlAB7OHp/pPxP2fXHcUsuilNNWLJVsaKaNRtNFNS6Z1GjZZmm00aSmpnSE1JTSVBU1M2qUqakqVKEpZKaZ0CoBUtVBUsgqUIKAARcqXNRrMstxLi6yvK6yfE7fQ8PT05ImahkzWazMwzZmwZTNZZhhM2SzKSsM5sxZEwmbnFmbMpmsMxMmdZwkMplEx/VXl/oMklhQAVBRQRbKgAFAKAC0JFpIBRYlBLQkCgAAH8A5fdBAAAAUJKKAAAAAAAAAAAqUAAAkAKaXZ0a0dF6y9DovXLcUWJCIMpEGZBEzAiZSGUiZzCZTKYkwkMTOUymJnCZTKYYzJlnKZZykgkQAQifodT7u9SWBAQCAEqESEBCESEIQhIhAZMkMkTJDKSSGDJkkmTCYMpiMpkyziMJCJlAIe7h6f6R8T9n0z3RQblpTS1bFkq2NGjRqNJspqXTOopsszsqaNpUsmkqWSm2RQzqS1SlTUlSpQlLJTSaQVANIolKlkpUBBQACKMrFluVzLF53WGsXWF8uuvwPR9LKwiZrJm3NkkykrKZqJlJZkymbMpmzKSzKYslmUwmUxrObMpmzJlMpi5zZDKZSzj/ann/V5ZWgAqCgUktVAABohQAWgAkBKQqrBSSkoAAAP4Bx+6pIoIACkAqiBKLYCgEAAAEgWgIK1prpbpdy7XZpdtbOi9V0lQREIWMxAIRIgykCQkgkmSJlIZSEkkkTKZk5swxJGcmJnCZTmzlnEzEyzhMsyQQICxCbT9v11VkChIggIQWQgIZCQhAQkZBCEMmSGTKEzEImDJkzJDFYkzJgymTMmEymAmQgh9Dz+r+i/F/ZdM9qJaWXRopVsuoGoGjZTUmzRTUu2bGjSak1WpNJoqamaVNSDbIqWKzapUpqSpUoSlkppnQqyAVLQqVLJSoCUAAAi5UZty1FyuJcXWLrDeY+D6PoeXfbKwymaysrKSzMkrKZshhFmCGWc6mUzZExZlnNRMWZmcambMplM1hmJizNgwkTrOH90eb7c2kKBQlsSrBSoABQCgAtABIFiW2AUglqAAAAfwbv+ggwyiREikEAALRbBbYaq0q1dLV1VXS6NLqXdulq7XS1CJEiCBFIgICIliCMxABlCQGUiCEkhJIZZhDKZkkhMpmTCYTKZmYYTEzhMphnLOZnCRMMxJJAEAiQ/Rbn2tahIoIghKEBEEIRIQgISIQgMkMmSGUhJIRMmTJkzJkyYTEmTKZMTOTKZImQgh9Pze3+h/G/Ybz1Asuiy6KU0tlsUsU0aNGpNlKbl0zqNGrLJo1JpNFTUzTSWSppBUsVnVUJTUzSpQlLJTSVLVkFCWqgqWSlQEoAABFiwluWoZXM1ztxdYaxNeLp2+J2+jDNRM1mWaZkzpJJZklmZJWElmSJmzFzDNmUzZlJZlMWZZxZmyGGcWQwzKyzKyYZ9c4f3h5vpTaABUqFWItVAAKBVgAC1EogAWwCkBYAAAA/jP6H9QAABAgAAQCQAylSFIEEoglgAiASIkZAEQAQECQSRRGYgESBIRMoJEFkjMzCJEyZjMyImZnBhnCZkiZTEmGcphMs4mcpGcJlmSQIBASTvc/tOmpQSklQBIQEBCJCAhCAkQhDJDJDKQhmSJCGCGTMZTFZkxJlM1mTEmTCQGGSkh9by+/8AoPxv15uy0stNRVpV0tLFiljRTZqNJo0VdG5mmypczaaNJTSamRpLJU0gqWSpqqEpqSpUossWSmkqDSELUtCpUsgqUFQAAAQy0XNuVkubec1nWuS5bzL+f9P0eF65JWSWZWWYSWyZzWUlRMpklmazM5slmTNmWc1lM2ZTNmWcVm5kmLM2ZMpm5zUZyZT6Dh/d8+f2tJCipUKCWygAFBSFALQkWkgoFklpbJFICgAAH8Z/Q/qAABECASABICkAIgAJEUJYAIEAkRIyBAgEBARBIM5CARIRBDKEhJBDMkTKDKZiJJImUzJlMJiZiZTBiZyzhMphnMzlnKZTKJIEECDMfp9z6mrmgSKASAETIICEIQEiEBkhDJlIZISSJDJghkkmTCZMSZTJgzM5MJCJEgWJ9ryfS/e/H/WGxS51Smoq00tWlixTUU0aNxpKaNLqTUlroE1maTRpKVncg0lkqaQVLJU1VCU1JUqUWWKljSVKVCVSWiUqWShBoIAAAIRYsty1mJdYl53WWsLhrwdPR8bt74ZqEqJhZZklZmZWbISTFkJZkzc5TNkM2ZTLOazZmzCSTGpmyTONMplMplM6kQnNPqOP90z5vZNAUJRYi2UAAoBQAWhItJAQtsCUEqRRQAAD+M/of1AEKkEkAAAAAIkSrEAIqIBLAIEgEhYzEECAQEQsSQQRIghEEQRMoJEFkjMkTISGUkmZBlnMmEymDMxkymJMM5TNziZzM5TKYZiSSIBAgkeyz9b0uaAAgSAhAkIQEICRCAhCGSGUyQkkSEMGSGYyZTJlMSZTFZkzGUwkSECQiff8P1/3Hyv1Ii1bFmqU1LoGlq2NSVbFNGjUaTSVdro1M6kq7LZqSyaN2WSpqQmksVNIKlk0lqhKamaVKEpZKaSpQlBUtEpUslKgFQAAARRlZblqLmMtc7ctZa5ri6/P+j6XG9M1CEsyZXNSyGZnNkqGWckTNSzMmdTKQzZlnNRnFYSJmzNmLmJisplMpmzNkQc2frOP9zz5vW0gDSLEtsqAAUAJVAtSKgAFsktALZIFAAAB/GP0P6cIBBAAAAAEgSFIgAlEAlhICIUIiRDMUEEBAkiBIEiCJAkBDKEhJBCSZTKCJkkmZCRMpiMM5Ms5kymEzM4TCZZzM5TLOEiZRJEAgQSP1nSevVgQCAiQEBAQgISICAyQhCGUyQzJEGTBDJIymDKZTMYTJlMSZTJlBARIn6f533f2Pzf0mCgq6izQpuUaNKXUWSrY0U0ajaaTS1dGpnUmrdFmdSaNFs1JpLITSWNJUFTUhNVQlNSVKlCUsg2zShKCpbC1KlkoSgqAAAAsIsrLUXMubcTWLctYa5teDp6Pj9vdKyDNkMrDOpkkkTNkrJJM2RM1DLObM2QlmUxZlM2ZTKRMamLmJkxZlnJEzqQiZZ+rOP8Acnm9mbFFSiylQACgFABaCQACkKgVSFgAAAE/jH6D9QABAgAABIACIQoIJSxAlgiQARAkSIQAQgIEkEgSJAkIEGUiCECSMyRMhIZSREkkTKYkymEhmYymExJlMM5ZxJlnKZTNzJJIIgEQQ+nZ+k6IQAgIkAIQEBCRAQhCEIQhlMkSSQhkyZMkMyQwmUxETFZkxJlMmUgBCSfsfl/ov03h+9hKFpVsupaVdRSroq2LFNRTRTcaTRo1LpmmpNGiyaTRqtSVNTNKlkppKgqWSpqqCpqTSEoSlRG0qVBQVLQqE1JSoBUAAAAiwi5ti5WNYlxdYai8m82/A9H0eF6ZqAySzK5qGbJM5M2KhlnJDFytyzlM2QzZExZlJZhM2ZTKZ1MplMXOTKQzcyyGGfrTj/cXm9s1IFSlsqACgAoALQSAAgtJSFtgkUAAAH8X/QfpgWkAQEBQSAEQUiAKgsEQCEkEAQRIgIICEKSSJAkQDKEgIkIghJBDMkSJCJkkkJJEyzmObMMpmTLOTEmWcJhnLOZnKZTKRMzMCAQIi2fr+jdkAIACAgICEiAgMkIQEMmUiQzIIYIZMkkyYMpExGEyRMSZTJlIRKFuX7f5P6n7nl+tlJLoqFq6lstNLYppaVbFjRYpo0bjSU0al2zTUmimpNJotakqamaVLJTSVBUslTVUJTUlSpQlElNJqyyCgqWwtQmpBUoKgAAAAi5WWxcrFxNYtw1leTcPD09Hx+3uluSEM2RYZrNmUmZKlkrJJM2Qzcxc3OUzZklmUlmEzZlMpEzZjUykTFmTLMM3ObImD6U5f3F4/oTSWpRZpABSkKAAWgkAFIUBFUkpKAAAE/i/6D9OAUgAIIAAkKCBAqJKIJAECQJAGYAkAIQJBEQkQRICIImQgkQliTMRIkIZSREkkTKZkwmUymZMplMSZZymEyzhmSZTLOUzISIAIgkfc3Pr7kABAQAEBCRAQEMkBCETJDKSIkMmSGSRkymUyZTMYTJlMyZTATJEA7c+v7z5H6z6HD3xKWWpVGpqy6KVdQNLSy2NFjRTRo1GjSaNS6ZpqTRTSak0aqyaSzNKlkppKgqWSpqqCpqSpUoSgsmkqaCUFS0Kg1ISoKVAAAABFhGs2xcy5XDWLctYawubfgej6PHXXJCEM2Qi5TNRMpCWSspEySsIszGdZykM2RM2ZTKZsymbMpjUzJLMpmssxM1lnNZT2M/26eH7MslqUtlQCgAoALQASAAWwCwIUAAAJ/F/0H6cAgEAAQCAABIihBZIgABEEQkQAkBAQiIJAzARIEgMpAghJIEzGWYCGUkkJJGcmZnBlMpJMplMSZTLOEwmWczOUyzlIkkiAARIelP1PWQgKQAgICCICEBkhAQGUyQiZgmTJCGZMkMmUyZTMYTKZTMZTJEyRCj28PT+8+R+s9HP0UgXUtKtLLqWlNLYppaJdRSxopo0bimk0bipTcmimk1JpLVjSWZpUslNJUFSyVNUKVNSE0lCUFTUmkoSgqKpUFkqVBSoAAAAIoystyslyuGsW5aw1i6zHj33+J6PeWGQZshDJEzbEykM2KykMpEzUTKZszZCVhnNkTKSsM5rLObMpKwzmzJlJZlJUZ6J/ZZ4v1UzmWlsqAUpAUAAtAiAsolhUtIgKAAAE/i/6D9NAAAACICAoJBUQggBAghAEiGQIAsSBJBIEiCBIQJCJBUkkEgMzOSIMkSRllEZyZkwmUySZymUxJlMs4Ms5ZzM4SJhmEZkgAAEZ/S9J66gBACAkCAgIQhCAhAYSGURDKQyQhDMmTJlMyZMmUymCSYTJEGUWpPq+X6H7n5P6rWdq1LIttl0FpZdS0pqUujRVsWLFNFNLuZ0aNGjUaKmjUlk1WpKaSmpmorUlkppmgqWSpqiVazqCaShKVEaSpUpQUWVBSpqSFQaCAAAACGWi5ti4WLi6xLi6w1iWW/C9H0PPrtDJAZFmFiRM1lIQlkqGWckM3MtzJLnKZqJmzKZqM5rLOUzWbM2ZZymaymUiRM1myJ/V54/3s5SUtsqCgAoABaASAlItAFgRQAAAfxb9B+lABAIAAEEBLCCAEgKESAIIyQQAhAkgkASIMoCQGQkCQkghEkkMoMkSSRJJDKZkymEhmZymUymJImEwzlnMmUyzlImUkhAABE+prP29oAASBAQgICEIQgBlMgykiIMmSEIZkyZMmUymYiYMpDEmUyRBlAP0Xg+1+u+Z+jllDViwurFWlXUtjQNS1aaKtjUWKU0aXUzspo0ajRU0aksmq1JTSU1M1LVkslNM0FSyVNUSrU1IKzoJQljSWyxUoKLKgpUslCClQAAAAQjUJblY1lcLi6zLzu8S5Xy76/E9H0CwyQEM2ZWJKymUhCVLImZM1DNzFzZEyksySzKYsiZsyzmspExqRMplMpmzITNmawn9Anl/qk8xqlQUAoABakWgkAtki0lWBKQUAABP4t+g/TAQIAAQQEQCIFCAIIQBBGSAQAhBEQkCRBEgIEhCIQQkEhEzJEgMpCRJmESJiTKZTJmTLOUyYmYmExcyTMmWcphmJJIkCAADrc/pukoAJAEAIQgIQhAQhEyEzECQyQyDJkkmTKYMyQwkMpkzJlMkSrlmCX9h8v9H+g8X2ZYUWWhatirVpqWxosVatNRSrqLFKaNxo0mixtNFk1bosmpKmypoGpmpaslkppmgqWSpapSpqQlNISgslNM0oSgqWwtSpZBUFKgAAAAEXKlzblcrF5tZa5tYusy5t+N393k33EMghkiS3JmyJJMk0iSspEi5ZzUMpEzZLImbMmbmGbMpiyJlJZiyJkykswkSGdTCfpZw/szx+mUtRVgUAAtCSUAIUUJaAkCgAAJ/Ff0H6UAEAgIgAgsEgLBACBAIhCCEKQgIiSBIgESAiCJCIISQQiEzESESEJJmQkTJmTKYSGZIzhMmZnCZTKZZzM5TKZZykSSQIABAn6PefTQAEAIQEBCAhAQhlImYiCGSEIZiETJkymYymTJlImUzJkyRKsTCejn2/b/ACf1H0eHvyzVpF1NULSxVq01LY0WNLVpYpV1FimjRqNGk0ajSaLJq3YzNWak0VKU1M1Fak1INM0FSyVLVKVNSCppCClkppm2WUlKEtCpUsgqUFQAAAACLCLLctZMtZXm1lrndYlzbyu/g+j6UtgMkBDNmViQzZEyQlkqEmZbkzc5TJLMpElZTNkTNmTNzkyzDOs5rKRMpmzJEyS5ye+8v7TPF9ySChYoABaCQAgqkLbJKsCKAAAg/in6D9GABAQAiC0JAAlEgCCIQggIAQREBIkQARIQJCJAgkkBCSZSJCUkySIkmRkjOIymUhmTLOUzGWcphMplnMkZymUzZmZkgiAACH1dY+toAIACEICAhACESGQZkiDJDIIZMyQyZSHNJETFSTMZTJlIAQyz9Tze/wDa/J/UdM9QKVS2WrSxVFXUVbGiy00tLJWtRSxTRo1G00WNGk2JNGxJqtSU0DSamalKmpBpKgpZKzaqVSbkFTSEoSxTTNsstQCpbC1KlkA0gqAAAAADKlystyuVyvO7zLhrndZWHzOvs8HX1ZJCoZpGSJLYZqJlmEJZDNRIZSWZMpEzcysksykTNmTNmUzZEymUzqRMmUzZKzJDNi4/rU8X7ucs2wRRSKAWkgAFQKpCklqAAAEH8U/QfoxACAgQAAASwQIAIySAEAIJIAkQRAIRIgEIkQQEkEImZIgyRISIkmRlImIzJmzKSSJhMmZnKZTCRMs5mcpEwzlJJAgAAh6bn9DuAQAEBAQgIARIZICEkiZIQhCGSSZIYSGEkZTJlMxlMpCIIDKfpfnfc/UfP++QpS0LSy1aWKpaajS2KWXRVpZK1Y0WNFNG4qbNRoqbLJTRZNVqTRQaTUzUpU1IKmkFLJWVaSrU1IKlSoKlilTSUJQVLQJpLIBpBUAAAAAEWEXNsahhrF1iXLXO6w1hc2/E7fQ576ZEQzUBklmVGbImamZKVmzJEhhFZTJGc2QlkTNZTNkTNmUymbJJms6zkiZM2QwyM2c7n9y8v9ank6TWVFBQWgkAAtklqWoAWAAACD+JfoP0YJAAAAQIJRAACQJAkABAkEAmUIBCIIkBGYAQiCRBJlIRJUkhJJJAmUymYymUySZymUzGUymWcplMpmYykMMxMyRCABSMSdLP0W51qEKCAAhAQEIQiQAygzJkhCEIZJJkyZTMkIYTJEzJkykIQEZ6Y6fs/lfpfq+b6a5ipaULSNairSxVVV3m2KUsuirSxV1FLGjRTcaTRqNJTcU0lkpo0lNA0mpmpSpqQaSoKWSoTVUJqSlSpUoLJSppKEoBUtDTNkAqUFQAAAACLFhFzbFysXk3lcNc2sLm68m+3yu3tLmkSskBmyGQsZzbCM5BmzJLIEwsucpmozDNkMpLMpmyGbnJmySZszZmyJkzZEymSJjU+tOP9oeH68SktABaSAAUhUoSWiwAAACfxH9B+iAAAAgsgASABCQJAACBIIESIQCIICJCJEAhBJASSJDKCJkhJJIIkTKZkzJmspJMplMmZIzhMJEyzmSJlMMxImZCAAKzIT7up69ABCkBAQEIEhCAEiJEyZIQGYhEyQymCJmImTKZMpmMpARBlPoef2/tfk/qO2eyS2hKWgq6VFWliqrS6zbFBqXRVpqC6iljZSm40myxpKbimkslNGkpoGk1M1KVLJSppBRJpCaoVNyCpUqUFkpUtlipQCpbC6ZsgFKgqAAAAACLlRm2NQw1hcNZa5tYazdYPk9vb5994ZqyZtyQiSoRcsllZrJJCZJZmwRMkTNmTNmUlgymbIZTNkTNmUlmTNmUzZDLMM2QiZsOX9VeT9845mgBS0kABKFJQShYAAAIP4j+g/RACIFQAAiAELGSxkQFWIJIAIkZAEIgEIkSIBASQQkkSESAhlJESSEhEzJkwzDKZkiZTMZZymUymUymZmJlMMxJJEiAABbmZ+lZ9XcEBSAEAIQiQEATIJJkhkgIZJJkhEyZMyRMmSGEkkMJARBk/ReD7P6n5/35KLBpbYFWlWxVFLFWlXUtig3LSlNSl1GhGjRpdTOjcU0mo0U0lkppNFNFssVNTNKlkoNsgaSyE0KqbkBNJUFLJSpbLFKgFRVKmpkClQVAAAAABFypZWWoZWLzuszWGud1hcNcta+P2+hGs0IZrJELLMkMhIZtiRIZomaiQiZM2ZsykSEsiZqJmzKQymbM2RMpmyVlnJmyIIZTlef6pw/r7x+xZKKAKsgFFiW2SW2SWoAAACfxD9D+hAgAASAAiAkASAAJIBIEiADKACBMkQghJAIRIkiEQQhEkkSQSJmTJlMpkiZkykTKZkymTLOUykmcs5Ms5TKJIgAAiI9Op9vcAAAEBEhAQBISBEhgGQQhmIkMkTJlMyQyZImZMkIkIRInTHX9j8v9J9XzfQyA1YqrbFC0LqC00IqjS6lsUpZdFKaWxqWljRV2zqNGoppNRoppLJTSaKaLVkrOpKVLJQbZA0lkJotE1JQmkqClkGkWailQCpaFTUyANIKgAAAAAiwiyo1FhhrNvOai87rm1lrDXh6ejwdPWJUiVkiQlubIQyEGaykiVCWSspIlZTNzCGbmEM2RJWUzZEymbMksykTFkTNkTNQJDkx3vL+uvH+xnPKlCqJCFFLYJKsFgAAAg/h/6H9CABEAAiAkCQAAERAEQRkAQiAQGUiEEBBBJJkgTKCBIZiJJBEiZjKRMJCJmTKRMyZTKZMplmJiYhlMs5SSRIgAAykjrZ97c1QAAEBEhAAkJAiZIZBCEMyQhDJEyZSREwQzJlIQhEiRcp9Ty+79h8z9J0z2SGqFsVVqKVaF0JaaUllGlsalpSxpaWXRTUtimimzUljZTSbipSpqKU2lNFqyVnUlCaioNM0FTUhKWympKE0lQDUlBbNJZKAVFUqVmwBpAKgAAAAAi5US3N1Iysa5rlrC87vE1i3nb8rr7uWuohKzUmZdQhKiQyQiSomSEJUSVEhlM3MMmbIkqJDKSzKZsiZshiyJlM2RMksiZsiwjPK4/YvN/WHk9kRShVElQpLUEpBQAAEH8O/Q/oAACFEQkAIgABIIJAgiCBBAQECRIEgkgIEhIiRICESEkiSCRMkkymUyQyzJMpDEkTKZTKZTLOZImUymWYkkEQACGZnVfc3O9QBAIFhEIIASIEyQhkEISTJCESGTKZiETJkyzIhEgMpBm/p/nfe/QeP7OUVc0tC6lKFWWlC0stNKSyjS2NS0pY0tLLTRSxqWmjZqTUU0aTUaSlTUU0aSmhWpKzqKlSxUG0IKlkqUtlNSUJoJUGpBSpbmxoAqKoNM2QCpQVAAAAAAMtDNsWW5lyuVw1led3zmsW82uWt/K7e6NCVklCGYlRJQyQzUSJCEJWbBmJc5JUTJlJc5JYMpKyzklmUzUZyRM2RMakiWZSEqJmZ76x/U3g/cOWZoW0iQpKFWBLUAAAIP4d+h/QAghAgECAAEkAggSBICIAIEhAkQQkgAhlERIkBCESJIkhIRImYymUyRJJlIZTMmUykTKZTKSZymUiYZiSSIAAJGUtn2NZ9OgAAEUggIgRAkMmSAGSSQhCGUhkzJDKZIRMyZIghDNkj18fV+v+X+j9nP15SliqVLTUoKKti0WlWxoFlLTUalpSxpaUsujUUS6NGzUmotmo0aNSUpqSlNpTSK1FSyaQmpKDSVBUslKlspqQUqVKEtlhGkqU0gFCUVWdSADSAVBFqAAACEUsJbm6kZXK4usy4b53WGubXOvHv0eLp6iiVCVDJCAzYIZWVEjOSEIkqEshlmLLmGKiQykSWZqJlIZsiSzCQzcwzZmySRM1KkzhOen6Z5v608X1oiqQKhVlJFpAAABB/Df0P34EEAQAACIgggSBBEEABCCSEsJASQAQiSSECQhEhEkJIRCZImYkmLIRMyRnJlJGUykTCZSJJnKZSM4SJEkEAAiZhZ9PWfdoAAAIiIAEhCGSEBCEJJCEIZSGUkmVhlMpIykSAhDKZj9D4fs/pPD9yzUpLUsGqWUWWhQt1ALoqo0US6WljUo0WNLSmpaWNCXZTRuSxqzUaSruSlLJoppKbLZYqakqE1IKVNIKlkoTVUszSlSi5sWyyWWoNWakABKWwamaAVKCoIpKAAACLFhDN0XK5XNuJrK87vm1hrldZPm9fby1uNASsUiGagISyLEzbkMxMkBmiZqJEhklmSJmyJCWQyksymbISzLOSVlImbMpKyzCJlM2Ln+iPF/Snm6TRSQqrKSUVAAACD+GfofvCIAAJIAQpICIQQIIAQRCIFkIgkARBEkRIggIRMiSREJCJDMmUhlIZSTOSJkzJlImUykTLMTMmUiZZhlJIQADMgJ7t5+joCCrAgRFiAghkhCAhCSQhCEIZTMkIZImSJlJEICJkyno5d/wBb839F9Dj7cFKqWlhbYS1bAoW22ANLYW6ytJatNRZaU0tjRSy6LGhLspo3JTSaippdyE0tkpo0lNJTRUsmkJSyUqaQUszSpUW6kqUqUqEtVm5pKU2yQooS0TUhKAaQVBAUAAABchYZuosMrlcNZXDXO7xLy1vC8tb+b19kaEUZrISLKhCEqJCLKjMTJCEJZKhlCZImbMkqJlJUSJmyETNkMXJMkTNmTNzKhlnIucGLPouX9SeH9k55lWgWRSWoAABbkv8ACv0H3QAiBAAQRIEECCAEBEiJSShEJIAgTIiJEEICESSQkhIRImYiQymSJJMpDKZkiZSGUykZymUkmUymWRlmQCACJIiezWfp7goAiAgCRYghCEBCEkhCEIQiZMyQGUyQykkyEhCETB9zxfW/T+D7tmySUW2y0sLbCWrYFCtXWVIVdCWlLLVpqLLSmlsU0alGo0JdGjRqTRpNRU0u5CVdSU0aSlNJoqWTSE0JKVNIBqZoTSK1FShKaQgtzYsUppKgFCKqDSWQCpQlAAAAAIohFlsWLlcrlcNZXF1za5tcrrC+Xffx9PUQsUSskBmoQGbIDJAmbIQyQJNIZSESETNmTNkSVEhmwmSWYSWRImTNkTJm5lSM3OTNkMXP6R5/6u8X2pmKItS0gAAEtQ/hf3/uQABBARASIIAAQkCBBEVGUQUJAkkBEiQEBlBJIJIkIkJJDKRMkMpEkmUhlMyRMkTKZZkmUykSM4QZZkgAAiCHpufqazQACAhCIICAgIQkkIQhCJCEMyQhlM1JMxEhARM1JOvPt+q+b+g+n5/oZsqhKNUlqWUGrFUlWyhq3MqimlFjUqqtW5aWxSmpaU3BdRoS6NJpdSU0mpKbXUlSrTUlNGkppNFSpYrNLJQmipQmpCUqUqUpUqVBbmxZbJarOkKBQlFVNTIA0gFQAAAARRCKXNstkZWLhcNZa5tYa43XO6h4Ovr466gsIsJWaEMghCWQhCESJKyQgrNkIRIZRc5XNmUiDNkIkrLObMkSWRMkTNmUzZKykJZEyZuP3Dyf055PbEUAUAAJbJL/AAr9B9uAAiEAgCQEAIIiASwkgRABARIiWJEgIRIQSQkhJEsiSIkXKZSESJJMpDKSTJlIZTLMSJmZykMs5QZZkEAAhJIno1Pq6xQAQKSEIQAgBCEkhCEBlIQhEzIXJlIkMxEylWESJiPteP6v6Xwfc1NwttlElpaS1LLQ1ZKoqpaKq2BVpSxVsLdFzauoFNy0pqSmpatl0aSrqTaU1JTS7kqVaWTRTSU0mjSE1FZpZBU0VBU1ISlSlSlKlSoKhNS1BpNIABUJbSamaAUqAlAAAABCKIsXNoy1FyuFy1hrm1yuubXOsa14OnszdRSwijNSoQhAZSVAQixkSspmJUIk0hJJZklzkhmozImkSJklkTKZqJLImUlZkzWbJUmYZqWYZ6XH9CeL+iPN6JYooAALcyX+E/f+1BYIBEFgEEQAgsSQlgSQALEEEkIkCQEBEhJIEkEiQyRJETKQhEkmUhlMyRImSGGYkTMmWcoTKZCRMzIAAGUkdrn6u8aBSEBCAiwIAIQkkIQhARMkSRkEMpkiQkkIQJDCejl6P1Pz/v8Av8/szQs1SqJLUqlJpSWasFqiy0CtSgU0osulJZauoq2Kal0DaWWpqWrY0aWs7NRpLGjcVKo0ljRpKaNJU0lipUsgpU0gpZKyNJbSakoSmkINMpdIKW51IUChLQ1MkoBpABUAAAAEWBYS6ysIuFzdZlyvO75zXK65XWbOOu3j6eoQixYohnSAiSJbCEqIMghmhlnIMorJLIhcsxM1DKSyEqJDKSyJmspEiSzKZrKQlmUlRMpKwnoc/wCjXxf0B5ek1FtIAJbJL/B/v/ZEsACIKEgEgCCVJASAEBEEkgIgiRREhAkiSAkSEImZMkSEIkkiZSGZMkSJDKZTKEyzmTKDLOUJlJBAABJMp2s+nvGwUyARYEgAICEkhCEIEhDJmQQhEyQiZgkMhIQzL93xfW/QeL7NmiAWbqikiqKpKtLLYKWlloFVbFBoqoq0stLLTUtNS0ppNS0smlpqNLU0bipqNGo0lWlSxTSaKaTSaRFTSWQUqUqUslZFS1SyUoTSVBbCaksoqaSoUUIqlmdJCgJoAFQACAoIsCwlsWLDLWVzbk5zfO7w1xa5VmvPv0+ffcRYQjQErNRJEJRYSyEIFhLJJmzJAQzUsiRIGcmSVklzCWQyEzZEyZuYQlzlJWYlmbM2QkkTOmU9N5f0V4v6A83SWNAEtD+C/f8AsBEFCQBAgEQRBAgEBERAkCQgICESEkREBIRIRMxEykBkiRJJEyRMyQykMplIkZkmUiQyzlBlmSAAAQknW5+nvGgAZCiICiIICSQhCAyghDMRIQiQhEzESAyCWZj18fV+m+d9/wBfL1RKlCpS0qiRVpQtLFUWUVSWWhVtjQLFW20sI0o1LqUaNRVqal0lLGjUtNLpNRU3JV0aipVpZNGipTRpNM0SaSlipUpUFSyVKVFaioKW51BBSs6hFqppABQitSVBQgoKgAIAAACxRCXWaS5XK5rK5b5Nc5vF1xt51zt83T2c7sRYRRFEM6QkghLYCJmhCEQYSVCAzZKyhIRIkM1DNkSEJZEhLMplJUSGbmGbMxLM2RIkM2QzZ6XP+h3w/v3m7y5UWkfwP7/2AAIEBBARBEKQCJCCIgiCAgBEhBJEkEgTISEjKRMghJImUhEykjKRIkMplIkSJmTKDDMQZZkEAEBEHZn6G8aABAACEUJIEhCEIEhAZiJkGUhCETIkgIZSFzv9D4Ps/Y8n1IsWlBSyloWkiqBpRYq0QKtpLqCraWSqLFtpZbFWlimprRqSrTUtKak0WXRV0mo0lk2tNxUqjUlNGkpTaVmpYqUsaQlNIBqSoSpTVJKUqVKgpWallGkqUAoRSTVlgVBQEoASkBQCBcrSAzdQi5WLi3K85vF3iXjrfGueph083T15aEWECxRDOkkgIS0QhLIFyghEykqEISyEqJEiRIZrJElkkVlJbEzcyM2SyLEzcwymRZlM1LBlJJzs6a5/vZ5P6LfJ7pM2yX+Cff8AriABIpCQlgssCQEJICQiQAgBCJIWSEkCQgTITMRMpAQiSSESGUkmSJlIRMplCRMyRMpEykSJEkgUiRlALXa5+hrGiAAAEICAkghCAiQgIZSRCJDJARMyCAyZsmX0vN9D9J8/7e89qkWzUNWAULSylIlqilC0sWUlaFLLVCquohTS1bBdSVaWNNWNGopTUtNSU1FXRTaWNGo0ajSCrUpqNJTRpnSE1LUqUslCaKgqakJSpaqWKVKlQVKW5ZthWk0gAoFlLM0oQChKAAgAAEUohFzaXJlqGbcNc2+c1zuuN3y1nBx13479MtRFgWEIssLKkQJBbCEskShkETNDKQhElZqJEJEhEzbEySySTSSSoRM1CXOUhmyJmyRKykslmURDNkuP2l8f9EeT7Ux/n/7/ANkRABAgEBEpCIgQiQAEBEhAJIkgEiQiSIRMkSEAMpJIkSGUkZSJCJkyzCJJIzkjMMpEiZmQBCSQAJ6NZ92s6ABACAEiIIQEIRBCAhmSAhhIAZSJIESGTvy7/o/B9v3ef3YuqlgtlAGrCVS2UosFoKCrSxZRVGpSrLKt0IpSrZatkq01LTUtNRTRqSlXUagbSro1FNRo1GkpVqU1FTRTTO0JZaVmmpKCppBSzNQaFlKmoJSpQlS2WSyilTSACiyiSpoIKQqCgBAAAIpRAZuoRcrFzbhcN82sTXK741y3nm1x16ca7RRAsIoEWVCESAgJbCEsiSWJKEImUlsIkslsSJJJUSEM2ZIElkM1ElSZzWbIRJZEzZIzUTNkSECZrlcfbvDz/e6AARACCRAgEBCIBAQiCBJBJBIEhEksSJkiQEIREmUhEyRJESJEyZSJEiSTKZQRMpEkmUIFskkkACerWfbrIEAABBJCALlBCIICGUkQESGSAiQzIBEyJr7fh+t9vyfVmdS0tLBUtFiWlsSi1ZoVDVgUFFtjUosFq0sFCtRWhqRdaLFirVsajRSy6NFk0ailjRo0tNRqKaNRoqCmo0lNJTSVmmoGipZKUqVKE1ISlS21LJSpUoSizUzRKNJpABQLBqZpUFICoBQEAAFMtEEUYuiwy1kxblrm3hrm3xt4amLOV1y165egilhAFhBWVhKkgEILYSyEklQiiJmokIkJUJZEiRIQiS3JGYmalEhklkTNmSWRImSWZIkTNSoiTJ7v0PACAJASAIggQQEBEEICSIiAkIkCSIZSESJFEIiSJkiSIkTJEhEyRnKCJJMplkuUjMMsyCAQkggCevWfXrICIUgQQEBAQhEEBCGZIAYSAhEGSSCETJ7/ADe79B4PtdsdpCrdJS2QtUVlNUIK1LNRWgLLQCltRY01ErRNS2KoVqC0GlqpNS6Wll0I0airosmjUU1FNGlpqNRpKaXUVKDcVKaSmk0zSxSlTUgppKgqWSpSpbSUqakqClQVKzZRU0lABRYLJpKgFBCoBQEAABYAsJblYsXK5rDUXk6Yl5XfC3lvPG3C417F3CKIogCwlRYQhEBIsJaSEqJJYElRMkqRElSoSyJCISJLckTCSiQhKkzKlYSJKzZEiZqSZSVEmpD1foPPBJAACJAkAICICxICSEkCIIgiQkQiQyghAkEmUgSGZMkSJCGUiRIkSRlmJCJEygzJGQFSMzJSCns1j06kEgAEAIQgIkAICGRJkAymQQESESRCJK7cu/3vB9n3+f3ZqiC22iWFWwWslS0AoKtWlEtAKCrpUVRZdARVGkrQpZqpqKtWyVdS00airo0ljRqQupNNaLJtNLYGjcCmiyaKasszpNBKtjSDUlKlKg0lkJqqUJUslKGaUGrlFhGrNIAALZSzOkAApCpQQoBUEBGiCKM3UWGVi4tyuJrnd4muGt8NTlZyt5NXXsXUIoLCBSFhCW5FCJIEJUBKhCSCVCJKyEkZoZslRJCyJEixM1DKSokqEskksySzJEhm5hElRMp1/Q+QQAEQQiFBICAgSDMgEkokBlBIhlBlCRYCMoykIkIkjKEyDKRIZQkTMkTKCJlIkSJIIBEkQFKnr1jvcgAAQEBCBIAQgISSJFETJEgWBMpIhEhc7+z4vq/X8n1IpaAULVQUULYFEopQCrVoKqKAaWhallso0qBbS6ig1LSll0tLJZdLTUU0aNSU1FimylNy6LFKbig0akpTVlmdJTSF1FSlkpSppBSzOktUFSpZC1KlSkKmksIulk0gACqlk0lQACkKVBAUFSBQIFhLcqXJGsmbcNc5vF1za8+tcdZ5Lxs53pu+urLcqAIsCkLCVFhCUkgIQVCCoRISJUImahIWZBLMksJJZcwlZTJCWCESWRIZSWZqESGbnKQn6LwgAQAiCAgERASQASESAkkIkIkICEBESZSESESREhlBEykIkSESTMMoTKZQmUkgUEZRAha0z7NY6IBSAEBAQiAQEBEzAgMpCAhEGSSCJCL9LyfR+34/rbx1gKAooWiEtAWqKUKlJQtKVaFqCylJSlasVSWWrSygaKtLLV1FStU1JZaupdJTZZNA3FjRTRTUujUDRuBTSWNJbKmiyaKWKUqakpSpUpUslS1QmkSVSaSoBSs6Rmq0lCUAFLYSpqCAAUFQQoACUixSRRm6ijCxcristc3TC8W/Ptys5W8a53p2etUWEUCKBARRCWiGaSQEqEBKgJESEFZSErISEshCJLIkBlJWSEsyElQJlJZDNkImUicf0fzwIAQAgQSCIgCCJAQiSBlIkICEAkygiRIQiSIkIkIkMpEiRISSJEiQykSJmQEAiQRALOlntvOgAAEBARBAQEBmSAETJCAESGZAIZT18PX9vxfY9XL05VAFKRSioWxYLQFLQULZQKE01SqSiKoFKVqxQalqoqipVq2KulSaK1U1Fl1Lo0aKmopqKaimjRZdGopTcUqU1FS2aSmpKUsaKVLJoFTSDSWQmqoKmpANMioBU0zZUWrYipQAWyikm5kAAClQQFASkWKQsJbFyoyuVluF5t4bwvnu+GpzrjXGzF7+h6YS0RYARQIAsBlZUBmxAEM0ICESEFRMkqCMpKliM1ElRCQhKyRMoqJCVJJUSM5thmzy/o/mQAgAJIRKSAJARBEkQGSJAkBARJBIRMoIRJGUiQESGUiQJEkkSGUiRM0kkmUIFskkgiFtRO1z67igAgBCIAICAgSRCAyRIQAiQkkBDJ159ft+L6/v8/vygSlFUURFVRVEtzBoKDVBQtgAtNLQlaqQq2BSlapZbAq2KtShqmpUaLWpaWXUaNRTRTUaSy6LGippdFWyairqNJopV0yTZUqWTRSrYqVNwKVmlSlmaWqE0lkFKlCClktzc0XSpYqACiygqakIAKAlIUAqCBYogJblS5MtZrK5mud3hrlNefeuWs8beScNWO3pegsWVAsAIoECiAzbAZpJACVCBIQW5EkJUSEkmrCJDNQM5okIkCZtykSEshLSZQmah8/9J8oJIAJIAggBEiSICESBIQEBEEkhEhEEiGUJDKCESJEyEiSSESJEhlIgzMxABEkQAFs9Fx6LmkABEEABAQEQZiAEIZQkURBkkghDWd/V8X1Pq+b6KUojVQJVoAoUEq2CpNQtBSilNQUqBUq1aCgqopSrYttlGhLYq0FXRZaVdRSxosujUaNFjRU1GopTSaWrZNGiy6NRUq6SppKU1JUpVpqSpY0DSVANJZnVUFSpZC1KlQCxbmpZUWy1YqAC2CgszShAKAEoASgixRAS2LFhlYuVxblrm3heLfn05anG3jZwt29Hpd4QlogWAECgQLARc0IRIAQiShFEqEgkJZDJKkkJUJZLISJZAkIZqJlFRIQlSz5X6L44AIICIIREQgCCGUgICAJBJEhEEIRMwSGUESGUJkJEkRmESESJlBlJMgpMyCAAJbPXcdLKkCgkAIoJAkBCRACEIkICBJESAzTN+l5fpfW8f09Z2AVZZoUABSgFFRLYAoC0FWqUo1JZQBV0hdAoloXSGqVdSJRpqwKVbGirZdJV0I3JuWlXSVdRpNRYpo0lWlNRqKtXclNJU0g0U1JUpSxpC6NSE0lBU1JUtWkVLM1RUqVBQauUXJVS0NSACoLVSyCoAAKACoIAAsBLctCGWsW5Mrlrm3za4XXDTnXCzhbw09E9Hd2iwLCVSLAAsBAAsBlZYWJCAJCWwJAsqSQgM2QlSSEJUpJLMksESESGahlFRIfH/SfFEASEASEgQESESAEIEgkESEIgGZIQiQiCJkiRIggSJmSJCJEyEiSSIBCIiAAJq59esaQUgAIAQEAkhCAEIRIQEQQiSCYIvv8AN7vr+P6vXn1ytCkqqCKtAKJQAtS2ABQVQKWUW6AS01AFKaUlaJYq0oXRZRZaWK0SrSy6LLo0UsaNRqKuk0tl0lNwjRoqVdFimoq6NRpKlSmilTUaQUsmlpSpqTSAmoqVLVCUFkpWdBABu4uaKWwakAAqKFmaUAoQAUABAAWAlsI1CLm3Cww1hrDfNrz61wueWrxrhXBPY9PZ1y0ISiwBYACKIFBIpIsthEhACEFQgIkICVEyQiQVkhKJEzRIRBCJmoZPh/pfhAmQBEICIIkIAQgSBERBkJAQzIIkIkBEyRIkCREZQZZgSGUliJJlkFJEkQABCdLn1axQACAECCAEJEBARMggIghBJCGU9XH1/X8X1PRy9WRKKFFAIUqlqCwUUBS2AKAAVRSxVWlAsuoA1VWwKWC0pVsaUWWllqkq6i22NS00U1Go0WXSU0tl0ajSWKaktaWlNRZabippKlNGglTUaBTUlWlk0mioSlLJU1QJQlTUVKEAqaubmi1ZKlAAKikaQlQoqAAUAAIBFAlsWLkixcVlqNcm8Lyb8+ry1ONeeuFcNPfPR2naLCAlohSKIAQKIFgBCWwhEgAJUIEhKLIiQlQiSpESE0hEJkgsiQgJX5z9J8AQAgIEyEgIQAiIJCIMoUkISSJCIIhYmSJEgSIiJlBlBEykQRJJEAhJIAEBnLn6NPTUAAAICBBIgICEBEhARBCCSEIduXf63j+r7OPrzCoXOgCigAAGlAoiqAWgFgFFAKFpVBapUU1BC0ppVWBZaaEaWrVsWWqNGhLosuk0tNSU1Gpauk0WXRY0WNFTS0GpNg1GwmoGjRSposmgaglrUajSUqCpZKWzQKhBqKlShBS2XMsDWok0AAUWIFNMgVAABQAEAigS2LFhDLUrCxcNc28NcW+GnHU4Vw04Vwr6U9PadMqWEAqKAIsAIpIsUACEqKIRIAQiRVDISEICVlIQiSoCWRIsSWFiRPzH6X8/AQJCAgBAEgEkCZCQikhEkRBEgIRIkIkQRJBMpCISETKCJEkgAkkBEBDPO8sOftvT0XQAgAIAgkQgBCESAgIghERAZOmOv1PH9T3cPZJohUsC0ARQoAAFC0sKLRAq1CgWFFQLagUpVKWqSy6gCpV0tEVaVbFNS1qpVso0ailXUlXUU0upKblpV0mpRuKWNJSmimjUDUaktaNRSmkFNSVKuoqVam4JoqUqJKasFKhKWS2DUgFLJpEKqUqVCigUQaRJQhagAAoABAAZtilhFysMWxrm1hvk1wu+Os8dOFnG3zWcdX6mfT1nSKIogUCVAogAIQLFIUCVlQMpAgEJbAkIoyghCWDNQkRCSoQlkqH5P9L+cgBAQAEkBIEhAQJCEkESESAiQhEiRBAkiJEhEJDKRBEiSQACEkhUjGbywxyY2v0dduiwoBARAISBACEIEhACESCSAhcdPp+T6Xv8/uSqKgtlgIUAFlAAoAC21FSqAlpQooKJQFWAWlKpaoRV1ApVpSlKtirqKtWxZaUq01JpbLosVNLpNRZdNaKmpaWNGpKUpopqNBdTOjRY0aBpKUqU1FipV0moqUqVLCyxqygqE1ILZYqCiLc6Rmi2U0gAoRQpZkUIKAAAUEAAJbFiiGVysrDWWubeJeV359XlqcTjqcLfNqca+vn1dZ0hFEUQAiy0VIFhSEIoEUARYSoCMogthEiqgMhIQEqETIshCIWJnT8f+l/NgQBBBJARICIIQQSEIkSBIpMkQRIEgSREiDKCJEhEETMyABAkSIY5uPNjDJO939C9qoECACEEQAgIkIQAECQkkFkVjX0fL9H6Pm96bASglWKlAAAoCglVALQACrShSVbACW0LAWhFLaLLVAstLLQUpV0Usoq01LZdFWxSljRqXSaVFXZY0mpatNGpaWKbkpYtaLGjRSybKU1FKaKVKmkstipTUaKVKlSxUGktCpWbFKgqCgqVmyipoqACgWCyVBQAUIAAAAAM2liwi5WGLYuJvm1hrjrXDTlZxt4Vw081nHT7OPT2nSLFgCwhQZtgABAoEIoigCCsqmRBUIQgJQiwiCEIElQzUiWCL+L/AE/5kSQgiCAhEEgRICAiRBAkIRIRCQgSCSESJAkIkSESEkIAAIkYw5cnLDMQE9l6+y9IoJIAgIAAQgSEAICBISIggmvd5Pd9Hz/S3ncIJQBQKQlAoUAAACqBYpFoBQVaACy0KBSqgKoWxVoUtirSwKaNLVRQbWxVsVdFlqbLFLLpdRV0mopqC6NLostjSailKaLFNlLJopopqKaKVKlLGpNFBuKE0lkqUGrKE0iSqSpShKItzSwKlNIABUWorI0gAFQAAAAAS2LAuSLlYuLYvOaw3zuuN1xrjqcq4V59PPqcbPtY9XadIoiwECwWkigCBRACLARQpAiQVASIKhAZtBIQhAQlEhmoQ/EfpvzEQkIggICRAkCCESKQRIRIRIEEQREQiRIRBlIEhESQICgkTDjzcuTnEBBpr3Xp3u4BEAAIAQgIghAAkICSQVJE17fN7vo+X6Ws7ilIVAFAICqBQSW0KABABRQCgsooBQthRbAoLKBRbRKKtWlEtLFBprRSyjRZaaWxV0ailLGjUVrUVabkpVsbKupC6jSaLFWmilNxZKaKU1GimihNM01LZKUpqNJoJUpZLZSg0ygU0hKEFCWNBBpKlABQEoSoVVQACyAAACWxYohCNZXFZWTXNrN1yb43XHWeNcdOFeevPrPK37WfT3z0gURYFEIFAlQAAigQLARQQQgICVBEBKlQKTKwJELCEqWfgv035YkBASBEgQQJAQJCEIhIkBECIkCZSAiDKRBEgkgQAEwxycebllDIIIvVr6Gu2mkkAABACEBCIIACBISSAgl9fn9v0PL9HpjoqKgoKgACgAAAApFpaFhAKAtCKWBVhQVItC0olpQCqKAtgtKVSpdGpSUq6KtLLosuixVpuC1NS6NRVq6kq7ilTS6LNU1FTUaWyVaaKU3JVsmiljRopVqVKmpNLZKUpuKlSlSlktlKCyVKEpUWWBQmoFQaSoBQChBbCkoAAKlkAAEtixRAZWLm3JmayvO7w1zb41x1ONca46eavPvPFPt49XpnWKICLARQIAS2ApFEAQoyFAEIAQgIQVIhKLKESIWEID+e/qPygRARICIBEhARBEESEQCIJJCIIkBEGUiDMgIIAEyxycubhhCAEAHovT2uoEKCAAAhkJCAAiCAkkBEi+vz+z6Hl+j0x2ECgsgAULQBAAAFAABQooEVQAAKooEVQBSqKpLKKVQBVsCrVq2Q1osoqaWrpbA3LSmpaaimpaaimimpqpuKalpSmlq6jUU0llpoGjUlNRopTUaKUqUqbkGopSmo0lKhNJZKUtEoSxpASpQVKWBUGkWWKhQCUFFAlCAoqCyARVsBFgMrFi5tyRebeFw1yb46ctZ5W8LOFvns8+5xs+3j1erPWAgWBYFgBFAlQoIACKBFgQpYRAICAgqRCVBbAkIQH86/T/lIRCQJACAiQESECCIIkggiQiCESIMoIkCIAAyxzcuTjzYIUgAIQvsvX0uggAAAIEyQAgBEAhJICEj18PZ7vN9Hpz6gFBQhSCgAAAUABaAAIFAAKoogVQABQtgUAKKtBYLoLQFFirQalXVNS2BoppbLTRqKVdS6kq6NS0saKalpTcUppbGjQjcUq6iropY0VKajRSxopTSU1JqkakpSmoqU0lKzYJqqEoKlglKlCDSClkFqpYJQAVBaBKAAEKBZCygIohCLFxbFhlrm1lrC8m+OnKuOnC54W+ezz7nGz7ePT689YogCwigRQWBCrIohQRQSKBCKWAAEICVCEAICCoD+afp/yIJCAEBEgSEQRBAkJIIgiCBIQiRCQkAAgjPNy5OPNziAAAAE0vuvbo0oCQKCJAQgIACIIREQEIvp4er3+X6HXn2hCqUBAAAiiqACQqgUAAqgCgRQAAUFUFsQoCioWlWRQClUUstUWFFpSy1ao1LSy01ZqWrY0uilzammtSWNLV0WTS6irZNLTRostNFl0ailKmpatNSU0U1FNRTRTSU1JUq2NJSljRU0lSlkFTVEoCUslCUoShLVLJSoNSACoFChKAAAgKABAsEZWW5tysWGGsNReTfO3jbyrhrPGuNebU8+pwuft49Ptz2LAQKIFgIoECgQpBQgCwAEIoLAAQlsICEQCAlfzH9P+QAEQQhEEQkUkCSQRIRBAEEBEygylQskAJzcuThyc4gKQFBAAXs17L01aiUIWIEhAQAAgQQgkgBDvw9fv8v0OvPtAQpFoAlEKAAAAFAAAoUUAAoAWiKQoABpQgooAKoFBZRQtKVUULQWWlWlWxWtQNVssGtFl3FSy2NrUsuiro1BdRV0bilWpTUulsaSxTRZdFlppKaimimoppKaKmixZNFKailTSDSJKWylASlkqUJoIKLKCyWLZSpYAFsAFKgABAUAQKIIiy3NuVyRYYbyuJcXfJrlpx1nhXGzhb59ThrPn1Ps8/R9DPcogIFAiwBYAQAKBmqFEQogQsBFgUARYShEhAD+XfqPx4hARIEgSBIEkAkBEgBEESAESSCVSTPNz5uPJyyhAAAAAAX1XfpbKBACIBAQAJAQAkkBCL6OHp93l+h159pSCgAAAAAAoIVFUAAAAAFAoUlUAAUKEUoAKVYCqEVQKUsFFBpRZaFoWlWxpUVdRVpqzS2WpZrUaNRV0airY2osaKupdGopopSy6NS00lirY0aWyaKWNGixTVmixoqVNRTUUGjUVNIBpLJbKUAqVLFSpUAoKgtakFSlRAFAFlAAAKgECgQEWEXNuViyMW5bhhrm3yt46zxrjXHTgnDTz7z5rPr47/Vx6IohSECkLFgCwAECgkVQgACgQEWBYhQICEFoifyn9R+OBIQJAgiIgSAEBEIIRBAkACSIZcuLhycsslIAAAAACat9jr1aWogIEAgIARBASQCAgXvw9Xs83v68+sUhbKBQAAAAAAAAAAAAFAFlAAKKAFoABQWUUAoWGoi0FBVFiqQtKtiqStUqopSrZdLosU3Viql6RSrY2WNLZaaWljRqKupdFNAsuk1LV0akLqKU1FNiXSaKaTRY0UqaTUUsUpY0mipQaSyC2UJVqJNBKaQEFBbKWSlSiQUFAsAoAAAAAICBcqMXUMyystYai81y1xuuWs8beNnHTgnn04bz5rPp47fZx6I0AICBQIRQIFAgCgEiqEKpICKBCKIoAEUQ/kv6n8YSBBEkAkBAkAABEiQAiAEhhz5ThycsMkKQAAAAAAdLr2OmlgAABCAAlJICQCQGUL34er2+X6HTPSSgBLQAAAtBCgAAAoAAAAAAAAUBFUAFJQoqgCqCVUUAFUUsoFUVbIUVbFKtWllFLLoq6NLTSVbGpqmo0WWpqXS0stNLY0ajS2NLSmixTS2NGoq2KaNFNRSxoqajRTVaSxU1FTS2KUsaNM0qUSUFS1SokpSpUFQtQlKlKEoBUsAlChZQCFAAIBEVWVLhZWZRm3LWWsmGubXLV5Jy1eGscrfPZw04XPl1Pbnr+g5+g1FAEAIoAhFAigCKQpCgQUIFIIoGVIWBQB/Iv1P4uCSAiCIBAARABEgAIgiYc+TjynHLAikAAAAAAAL6Lr0uhSQoIAQAgQQkgBYEhF9HD1+zze7eOhSSUAILQAAQAoIUAAAFICgFAAWgAAAAAKAKJRVALQAVaIoBQtC2AKtLCqqXRZaVUugailXbVSrosVdRo1LSxo1FapqKulsaLGimpauiljS0saNFjUtKaimilTcU0U0m4qVamopYpSmo0lKmkIihBotlioKlKlCClsFLJSooWQWBQLItQAAUgAiKqLDK5tksJWWstQy1heTXO3lqcLOWpxt4WcK8+s+XefRnr+l5+izcUACFIRVIJFigRQABFAAEoAQAiiAiiKP5B+o/FEgIggACQECAQAAiYcuM48nHLMKgEAAAAAAAWnrvTo0AAIAQIBAQSCAhLGdejh6/Xw9m8dQLKJBQiVRALACgAAhQAAAAAAAAUAAoC0AAoAAVFCgAtBVFUURQFpRFUVRVsCmlstC2KarS3NtujUUsaWpqa0tLGo0uoq2WmlslXRY0WXRpalWxTRZdFjRqWmotaipo1GgaNlLJoqaLFNRSmoppKlCVKiBS1UoTUVKlQCgqKpZKVBSyQoAALYAAEoEFQi5XNsEsM25aysXK4a5ry1eVcdZ42cbeFnHTz6z5tTWdfqOXp6TctgUACAiiVYgIoAigACKQoEFQBSCKICH8e/Ufi4ghSBBAQBIAQpEJzc+ThznLDIESqQCAAAAAAA6Neq9NWoEAABEAgkgIARIM69XD2+nj69Y2BVgBJUKSkBQQAAAFFIAUEBQAAICgikKFhQACgAoKCqAAAWgKloKooC2KCqNBRYLqC0pVsVbLbNTVNLqXSU0VbLY0ul1FjS6ilXUVqpqWlNSaWrY2VaVLLV1FNFjUtNGpNFKbimimo0VKaLJosWtQjZUGkFTSJBSpaFNIkpUoQUVUFk0EpYFQAACgAhSACoRYuLYsgRctZqLFwuWuTXPTlrPCuVnC3lZw08+s+bWczf6jl6fRNxYFAEABFBCgQigFgABFEKASgBFBIF/jX6j8VSEQAQIIARADPNy5Tlzc8skgAIlUggAAAAAAPQ36L0AgABAggJJAAQERnXp4ez1cPbrO4kltAACQWAAAAAAAEKAAUhSQABRQhSFALBQCVUACqABQClWFKAAFsoLViaUCqLFKo0FsFpVslKWa0ti22NGpdFapopZdRpdRZaaNFital0VbJVqal0WNGlGlGo1FKuopo1GirqTRTUU1Gi1osVNJqTRZaUsaKlSg0lZSk0EtWSlCVKVALVCWKlBUAshagUQoCABKEVUlyS3MoixcrLYsObWbrmvKuWs8beNnKuFnHTz3Pm1nldfpOXf357RRFAAgABFlWABlQBFAAECgAkUSqZNH8X/UfigIgEAASAjHNy5uPOYiARCkgBEqkEAAAAABpfVem7pAAgQAQhJAAIRBc79Pn9nq4+xnZCxEsqiIWhmCkAAAAAAAAAAAAAAAAAAAqkCVVICgFgVQigLSFKChaAFFgoqlpQWWlC6UiXRShQl0al0tVGpdFNLo0tWybl1LoLqKalpqUbWxooXcU0WWlNLUsaasU1GjUU0upKaTUVdFNGpalNJqTS2SlKakpTSAakqCoNIqiTSUqUFQKslBUoKliFsAoIBFBFWRQJLlZpJYDKxc2xoYjN1led1ys5acbOVnG3jZ564az59TzV97Hb7PP0ZClgABACFBlaAhcqAItSKAAWBCkEWC3+L/AKj8SCCFIQIMufNx5zlzZIAAIgAAylUgEAAAAB0uvU6VQIBJC1BEIgAGRZDWOnp8/s9PD1JqLSAEEtBAAAAAAAQAAAAAIChQIChICgACgAAAKCCqECgLQUAsFoKULQAFstUtAKCpa66z1uO+sdGdmgUssl5TeM9Oed4z0s1ua0upaajVWXUu41FXRTUtNRV0alpSxopZaaXRVGopqNFl0ajRTcUpqNLYpo0aSmksmiljRSyU0VBUqWKhLVW2XMoSpShBRQqWKlRAtCkAKhYAACRFlsqLIEWLm3KlhmM3WWuS8tOVctZ5WcbeNnDTz3Pn1PJqfVx1/R8vQaiiBQABAAQKAIRSwJSAKAAIAAfxX9T+KEABGObnzcsOWZIhSAAARAAUZShABCkAAKvou+zYJAASBEgABEgIax09Pn9vfj6TSAWAAEKFBAlEsFIAAAAQFAAAICkQFBAtBAlAoAAAWgCABQAUBaUApRKloAKSxZ6t8vbvj7unD6HTh6+nH174+rfL075erXPvrnpLqWKJYAJbVLEXOd8M9PNz7+Xn38mO/k5ejw8/V4eHr8vL1XHXUuzpG5auo1Ft0llsaXSWaoNy0saWlXRSxosaNRpaajRTUU1Gl0WTS6KlNSaSmopSmoqUqDSJKlLVSiSlCU0hABS2WKiKKFQAAAACElGbVRUQiwl1lYRckXLWF5W4rnXGzlrPC3jZxrz6zw1PJqevO/1PL07m4pCxQAQFgBAFhQQGVFIFAAAAEP4p+p/FCMxz5sc3LE5wAJSAgAAIgAAylUEAgACk3delvSgQhSQIgAgBEEXeOnp8/s7cvTJYosBULKAIAAABYAIoAIEQtAACAFIAAAAAACkABQAAoARQBBaCgpQUhVidt8vodfP9Pr5fpdvN9Pp5/pdOHv6ce9ysJJeK+DN8M14ZfJnXml8y+aXzy8F5GCSgmzpXVPTXqs9Fz7D6Fn0k+lqe1Nyyb8PL0fN4+v53D3fO8/v+d5/oMdukbkS7KairqKuoqjUtNFjS1Kulqal1FKalpuKairTUaNJqWmq1JU0aSy00lgaNSU0hNBLBKlLVLIKE0gqAUIKUJQUQFSKEWiQIS0LZECwixc0WLkkubctYXFvKudctZ42ca5WcNOFzw1PLpZr9Vx9Hrm40ICAKABAACWyApAiiKACAAoH8P/U/g8OWJjLIgSABBTIAABEAAGUqggEAAXu33uhCCAQQAAgICJvn29Pn9nbn3ipYoAACAoQAAAAhSBAAAqFiACgAAIAAVIAAAVYCgACKAAACqi0lAEs6b5/Q6ef6nXz/AE+vl+p18/2Ovm9++PRNWJfOvx86+TjXyM7+ZN/Lzr5k15Yq0JaAoWhAKAoqACKjNZjtZ9Sz7Nx9rePs6n27j3r0xv5vD3fI830vkeT6XzvP9DWN7lpuNFWxpatimixpaairTRTUtNRTUuixpdGoppNRU0uipuKU0WKakpV0lkqaBU1IQUpbBSpZKEpUAoBbAKEZtQAACWwQtlSBFEXKqixYSM3WVyubrnXM51x1nlZxrjZxrjqefWfPXDT9Pw9H1M9oFgKQgUAAQAgAUQUgRYpKQBQP4R+o/nIgBEIIoAJAAAQIAAMpVIAABV9Dp0WEACCAAgIEVJenPt6PN7OuO0WQFM6UAIUEACAAAQUAABAgKQAAAAAAAAAAhQAAAACFAAAAos9m+X1+nn+t28v1+3j+p28/1dcOlzuyrk8c1+fxv4HPp8LO/j438xqRqtVSoBQACgAFBSApQAAoAGTJiMy+25+1vH6PeP1Fx9+mOvyfL9P4nj+t8jx/Vc+201LoqWa0VbFNLYpqNVZaaKal1FWm4G5dFjSU0mpdGipo1FNSaBqNLSyaKlShNSUJQUtE1JQlFlSykAAtACohApBSBLYACKIsWVFijMRc2xcrheduNOVc046zyrjXHU4XPn1OFeXU+5z7foeXoLAsKQEUAAQAhQCAWyACwiikCfwj9R/OhACIQRQASAAAEQAAZSqQAAvRru1VESAAAgSAgC9ePo9HD2bx0ixCoAUlhQCApAAAKgQAAAAKBIICiQBAAUEBQIlBEKABQFFlAItQonTfP63Tz/X6+b6vbzfW6ef6nXz+q89WbjdiXivzM6/NY6fm+fX8/jfzZoarVVBQACgAFAABQACgBaAAAUAAAyYjvc/f3n9Prn+t1n6WOnx/J9b4Hg+38zy/S3m6NRpaalstKU1FNLY0tNFirpdRpLLqXRpKajS2TaU2UpqWppLGjUUpY0mgVKEpZCUtVKCpYWVLAWWAAAKAhQQolIBYCKIsqLFGYiyo1DDWVxXKudcrOWpys41xs46nC54V5Nz2Z3+s4enpNyhFFSKIoBCiAAAAEpLACKBD+E/qP51CFIRACQKAIgAAiAACFIACndvo1AggAIQIAtkjOuvL0+jj6rjpAogKQoBAAAAAAAEAgAFAEgBGSgAgAAAABSAoIAAAAUixrPr3y+tvj9ft5vt9PN9jt5vpb46uRCEl0hflZ1+Y59fzGOn57HXyRqtmrAAKAQoAAKAUhQACgALSgAAFAAAAKAZMH1tY/X6x+yufbz9P575/3Pg+H7WOXfUaXRYpprRYq2KmjU1opoGprclXRTUajRY0uk1JoppdFNRU0mpamoGopoqUqCpUsgpRVTUgoCC2CyUAAAAAKIACKIsqLAozBZWVGWsri3CYt5acrOVnKzknHTjZx1nz15dofrfP6fdOoiwpBYlECgAACAAEAUQULH8G/UfzuEKCJAEgUARAABEAABREA2vdukAABEgABKY324+rtx9NzqUlEStAAAAEAEABLKCFIhQQCAABAAAAAAAACLSFESkAAAs6a5/V6cfsdfP9nt5vr9PN9bfD16xLKYMLhEbrZxzfzeOv5Pn1/L46/Nzqm7N2UCkpKAAAAAUoAAABQQoKVQAAKAAACgoKACGDJ9e5/Z75/sV+f4Ptfnvn/e8/D16l0lNS1auixSxopuWrTRV1Fl0aSxuWml0WTRqXSaNFjRTSaimksUpqKaSoBUqWCUFqpZKChBQEoUEAAAAECwKJUWBRmCyzLUURc24XCc7eWnNOWpzs4nKzjqcbOGp5dOGp+j49/ucu5RKhVgKRYAAAACAAEAUSv4P+n/ncIUESAEAACQAAiAAACA7NdGgAAMpABSIax17cPV1592bFBQAAFBAWQFIAgEBSAAIAAAAAAAAFCIAJYCABKsKRZ11z+p04fW6+f6e+X1evD62+H0d8tXMAIZJEWHoSngzv8hjr+U59fzmOnNdJa0lIUAAoAAAAKUAAAAoIUAq0AAoAAABSlAABQCgGAn6XWP2+p6fH9f8AO/L/AEXHj6txSla1FltakpZqmk1Lo0tLLo1LTRqNGpaajSaNRTUtNJqNVU0lirqKlNRSpSpUFSwBUWaBRFSpQAAAlCwAAgUCVFgWEECVlqKIuVyuaxWF5VjWeNnOzkcrOGpy1OFnnrybn1Mb/U8PTtpLKBRAAQKAAAAIAAAfwX9R/PIQoIkAIAAEgABEAAAFXs1pQAIRIACBd8u3Xj6unPrFqyAKKAgAQACBAAAAAAAAAAAoRkSgAAAApABIiz0b5/T6cfqdOH1unD6vTh9jfD375LIQiyBAQJFHqk7L8qb/ABPLt+Rx0+FnaNVaFQUApACgAAAFKACAoAKAAaUAACgAAFKUAAAFAKAACGT6Os/ubj6Pg+98L5n6KY3qKVdCXZV1JVsaKaXUtXUlrU1qKaSy6jZqKaLGl0U1Gimk0mixU0I0WNJVqVANMooSlQoqVBQUABBQQBQIS0hYohIAgrLUUQixcXUMVg5Vzs53PK3nc8a5anG54XPDV8up0X9Z5/T7c9YKpAFgKQEUAAAAACA/gv6j+eQAgCQIIoEKkAACRSAAvRejVAIQiAASkvTj6evH06xsQFUACFIAAgAAAAACxKFQICQUAAAACFBCkBSLOmsfS3y+p04/U6ef6nTz/Q3y+nvl6tc1EzGSKACgQiQp6Ze6fPzv8Nz6/jOfb4mdarRaJSFKAUEABQAAUpCgAAAAoAKtAABQAAClKAAAUEKUAFAAAOZ6dZ/W8vV6vjfquXH11aU1LosujRZaU1GjS6mqaLGpbWpNLqKajUtrUaLGymo0aSpo0UuVSlKbglKlKlElASgJQChLaKgAECgCKBACQILRFyoiwi5thlc1g5ViznZyrnc8a5WcdTjrPCvNpws/S8e33efoiiAQVUAABAoAAAAH8E/UfzyAgAQRBFABIAAEikA011XSgRIQAAhZvpw9PTl6LnQAAKQAAAAAAACWAAElAAAAEABQACCXNufVrn9Lpx+jvl9HfL6HTj9TfH375e7WNWYkiysykKSKAABARIdZfacJfw/Pr+I59vz+N2tFqkBUAFAKCAFAABSkKAAAAUEKVaAAAAUAApoAAAFBDQBQAACgAGTtnr9v533/AK3i+xc0WtS6NRTU1Sy6LGjTWo0U0tjS6imjUU1m6NFNGo0U2akpTZZKUpZKU0WKlKlQWCUBBQVItoUIUEKBEKAIIAgtVIixRFhFVlYuLcs5XlbhOepyuedcrOVnLU4XPGvNp5t5+lz6frOHp3N0gJbUhFpCkLZIjQAAAA/gn6j+eQEACRAMrQCIAACRQOq9GhEhAACWxNc+nXj6unLuWILKFBBCgABRCxIlCiWAAAABYlBCggAVLntrPvvL6HTl9DfL3b5fQ3x+hvl9HfH2XHSzKZMrCECwEKQEAIlIoQMg+hGj8vnp/PuXf8rz6ZNVoqKoMrSpQACkKQFAABSgAAAAFABVoAAAKQoBSlAAAKACgFABQAACgFIdeXr+7877/wBPyfShZaujRqWpZrS6ill0al1WpdFiruKU1GjUuotajRqNFNRTVmlslNyClTUUpTUlKCoKgoRFAKgAAUKQFJAhQsFCAilgIsIoysthmsmGsWc7Odzzs56nOXjrPKzjqcbnhb5dyn67z+n6GOspKJQsS2AApAAQKAB/BP1H88EIAEiARQBEAAAJpejVWIIAARDW+Xbpx9OsdaoiACqQIKAJYRUACFAABAUAgEs3c+nXP065+7fL275+y8/Zvn7N492uft1z9usdrmWZjJIlARQAIAAQEAgQAEBlese5PnzX885dvxfPt4ZrdmhVAkVSmSlAAKAAAAClAAAAAKAAVapAAAKAClKAAAUAFABQCgAAoAKAKRD08Pf935v6D2+f20so0u4LopqXS6irqNGl1LTRqWlNRqNLqNFNRopuKaKWNGkpqKVKlilKailKhKAUBKIBKEAAAABRAKLARQBlSwEJbFzbDLWExc8zFnLU52YTlXHU43PKzhp5dPPrP6Dj1/ScfRWoFEFARQABSAEUD+CfqP54MgAJACAAJACIKu2tqCQAEoXO98+++Pe46UAAJCrClWIBLAAAASXItz3ufRrPp1z7ax6Lj16z7Nc/Vrn7N8/VcezWPXrHp1jaQyQgJSIAsKAQAEAAIACQIACECyIe9Oi/kMdPwPLt+bz0RrSxSFFgAGgAACgAAAA0QoAAAAKFIC6AAAABQUGgAACgAFAKACgAoABQUAAAi+7x/W+58/73fl3Giy6XRTUtmtljS2TS03LpaaKWXUaNRV3Gotaimo0aKajRTRTUlKlSxSlNQKEoKAlAKgApCgIUACAAigAZURRFJm6EIubcmWcW4OdnO556c051y1njZxueNnm08256cX9hw9Pqz1LACUAWIC0hSAAH8D/Ufz0QEASAAgASAA2aaEAIEBdc+u+XXeO6W3SAAACKMjvrHp1n0XHfWfRc9rjtrPovP075+i59Gs+i49Gufos9Osd03ZEEICAgWEAIUhSACAoAACCBAACAEUIgMgHSPbZ5Jr+d8u34fn280uqq2ykgCiwAUoABQAAAQpSgAAAAFIUKKUAAAFABSlAAAAKUAoAKQoAKAClAABSFBSDPT6nh+39jwfa1N01LYq6XUaLLpdGpaWNGpdLTRV1GjcWKuo2UsaNRopopqNFNJY0UJSlgaKlgUFQChKAAAAUgAAAAIsCxCiLKlqIRZbkyZM1hOdmDnrPKuac9TlrPGzjZ57PPq8bj9Pw7/f5d5dRQAIWoKSgQWJUD+B/qf56IQWJSRCkgJQRCirGqksRZU2nVO1epfRNenLudjvc97Np2s6XPfWe9nouelz3ue2s+q56IsiQAgICFIAoAAhSAAQLQgAAEACAAAEABACAkogICEPWelPzOen8+49/yuOmqpQClogAAGgAACgAAAoKAAAAAUEKaUAAAAUApSgAAFBClAKACgApCgAoKQoAALVCAQ6cvX9v5n6L3eb3iruWrY0uks1qXRqWljVairqXSaWmpdRsstim10mixosaNA3FNFNSUqUoLFKtKyLAoKgFIUJQAAACAALAQKIsqUVAysouaxErMYsxXNOdnPWeZz1OVzx1OacdTy6ebU+hjX6/z+ntOikRQAIKLAAAfyD9X/NdG7OlnRNs9bOp0TpZ1OqdbnonTTZ1TtXVnudLOydDaaqAhAAILUlIhFWJRARCgAAAUgKQAAAEAAAAAAAABAAFEgQAgBCkICAyfSTS/iOfX+ecvR8nN2aoAUELVQACgoABQAAAClAAAABQQoKtAAAAKACmgAACkKAUAoAKAAUAApQAUgAKWgQChZHt8n1vtfO/QdMdkaNRqWrTZZdS6Kupaaiml0al0aLGpdrSxqNGoposU0aNFimjRSlkpSgpZBShKWBQCkKAAAgBQBAACC3IqFlhFVFhmsxkzUTnWDlrOLnmc7OWpys5XPGzhq+fU5p+o4d/u8+8UFgAFRSQqwQN/tv5HQAQEJLAAQEAIAACgEKAQksKAAAaM2aBQAAAAAAAQAhQAAQoIUgBCywEKCAAAEAIAQAhD6CcZr+c8+34nj380u9KgAAGiWUAA0AAACgAAFKACFAABQAULQAAAUAGigAAAoIUoBQAUAAoABSgAAAA1YKQFAKQGsd/r/N/RfQ8n0wNy6l0tjS2NLqKu5aVNS6LLpdGim5bLo3CXSWLbo1FNJqKml1FKtKlWyU0UqCyCqSlBQlEUAAAAAAAgWUIohQS2RLRFiZWGbMxLOdczFzjU5nOzlqc7njc86415tTzan0uev1/n9PZuKWCkCWggSyknH9p/JgBSFBCkKQpCgAAhQQAAFBAAUEBQACgFAAABCFAAIAAAAAAAAAAQEBSEKQEAIFA0fQZ+bNfzjj6Px3PrF1ZQQAAGgLAANAAAAFAAKCgAAAAoABVoAAAKACmgAAAUhQUAFAKAACgAoKAAAAUtEpAAUpCkWpF9nj+x9n5v6C51bdxqXUaWy1dGpablpostjRqXS6NFXUupNLY0WXRTRY0aipopqKtKUpSljSEpVpQiKEAoBQAAAChIsCgACAlqJaIsJbEzLEyZsxZhMVzs51iznc87OVzys46nnt4anOz9T5+33eXeXQigSotkUIU8v7P+TCgAAAAAAoAAAAAAAAIUAAAoAABSAAoAIACkAAAIUEKQAAAhSAgBAQAECiHc9yfCzv8AmvHv+Zx10mqAAAAoLYABSgAApAUAApQAAAAUEKCrQAAACgGigAAAFABQCgFAAKQoAKUAAAAA1ZQAAUgBSFFDpx9f2Pl/pfRx9VWrqNy6lq2NGpdFXUtXRqNRTU1o0aLLo1GlsVdSWXVUsuk0WNFKairSlLFKlKUpUFECoACUKBQgAKBFICkigCWgRRCVmIQyZswmbOdc7MWc6xZzuednKzjZx081nHc93PX63z+n153NVEUhYCWiyeP9p/JwKEAAoAABSAAAFAAAAAAAAAAAKAAAAAAAAACAAAAEKQhSABYAQAgAIZj1HvT8xnp/NuPf4Gemk1VAAAAKWgQAaAABQCFABQUAAAAoABVoAAABQAaKAAACkKUAFABQACgAFKAAUUABUtIAFAAoAAIATp9T5v6H3eT6mpatXUu4sulposaXUtl2tNRqKupdFNrSxo1LqKtimirU1GilirqXRSlilBqypZagoNAoKRKIBAABVgAAoQBQBFAhKkZBDNmTKYrFYOWs4TFc9Z53PNOWpxs4W8NTlZ+j49f0fHuaKIAsoWPD+0/k4ApCgAhQgKACUAAAAAAAAAAAApAAUAAAgAAAAABACKAAAABACAAECRcx7D22flMdf5xx7/FzvVlAKAAAK0gAApQAAUEKAAUoAAAAKAFpQAAACgApoAAAAoBQCgAoAKQoAKUAAoFES01ZABQRQKAQAFBAtUzL7PH9j6fzvv6mtFmtGpbG11FWxo1LV1GmtRoRpdLqNJV0WXRZrUaKaimilLLqKaWxpRSxSppC1BSg0UFKCgAIAAAAAAAIoAEIZAIZsyZIYswZrnZiznZiznZyuedzyrjXn1OGs95f1vm9H0s9oqkQAHg/afygAAACkAABSAAoAAAAAAAAAAAAKQAAApCgEAAAABCkAABACAggAQgID2J7T8djr/OuXf5edaopBQAAAUVUAApQACgAAAoKAAAAUAFWgAAAAoBTQAAABSFBQUAFABaFAAgUAAtECC2ylIACgAUAgKAAoESqdvP9H6vy/wBJ0x0q6l0tNS01Lo1LSy6NS6NS6WxTUaXUVdGlsU0tl1GjUUFLLqrGjUtiroFTSFqUFlqUFBQUoKACgAAAAAAAhACEICVmIQxrOTBmsHOzGphOes87OVzzs41xs4acNZ+1x6fquHo6zctAhT5n7T+UAAUhQUgAAKAAAAUhQAQAFBCgAAAAAAEAAAAAAAIAAAQgAEQAEACFyeo+jc/jMdv5zw9HzJrdlAKAAABVKgAFKAACgAAApQAAAAUALSgAAAFANAoAAAKACgFABQC0BQACwABaIABS0KQCKAABQAACABS2AuuXq+r8r9P1597LqXS6WxVpqXUaWmpdGpauo0tjS6kq6l0aKtiml1LqKtipqLbSxSmhGlsUq1KUpYpQCgoKUIKCgAAAoABAAQgIAQhCGbIuLMJms2Ys5mLMXOLOVnPWeScdOFcNSJ+n8/f7/PtGwB8r9n/KABQCFICkBQCFKAAAAKApAAUggKFIAACkgWoIAAAAEAAAIACAAEAAICEPSfSs/I8+v824+j5s1qygAoAAANCgQCgoAAKAAAUFBCgAAoABpQAAAKADYAAABQAUAoAKCigKAAIoAKLAAKC0AALAAACgAAECiqCQpGs9/p/J/UduXpq6jS6lpVpqWm5bGl1GlsaXUtNS6KWXUurLLo1Loq1bFl0WKU0UpYGopastjQWlSlBZRUFKCkKUFAAAKAAQAEAQAQhkWZlzUswmayYrFzzTGpiznc8056nKzhb59Z46nqxf1vn9H0cdpaPkfs/5QAKAoIAAAAAAABQCFIAAACkAAKQAAAAAAAAAAAAgAICALAAAQh6U+nZ+Yx0/mfD0fKmt0AKAAAAUWUAQrQAABQAAClABCgAFAAKtAAABQAaKAAACgAoBQAUFFACwoIoAAKlqAApaQFBAoAAAoAACgARAUtWyZrPb6Xyv0/bl6bNU1LZaaXa01Fl0updFl0airqXRYq6irpdRoq6LLSmpS6ilLFKmottLFEugtNRSlKACxQUFKCgJQUAAAAAAhSEASVCEIZTFktymLMnPTDOLMWcrjnZzs428NOGs8LPs8t/q+Ho7Tp8b9n/KRSAoUEAAAAAAAApCgAEAKCFAABAAAAACAoAAIUAgUSggQAEABAReifWufz2On804+j4+daqgFAAAABSiwAItUAAFAABQUAAAAFABVoAAABQCmgAAAAUAoBQCiqCFBQIULAACqEtSAKUUgKCKAAABQAAFABIoLQhItaz1+j8r9R15ehLZdKXUuo0aWrqNLqLLsstNGpatl0uixZdLqNFNKLLopVstNQTRZaUoSrZaailUWKaKAChaEoKIpQUAFoASAoIAAiCAzUBlM2ZTNZM2c7M1hOes87nnZzs5nCuG5w1nEfouPT2frf5qAAKAAAAAAAAUgAAAAAAAAAAAAAAAAIAAAUhACEKQpAACKIVPr3PzM7/l/D0fCz00loAUAAAAA1YABSgAAAoABSgAAAAoAWlAAAAKADYAAABQQpQAUAtBAVRFFACwACktgFJCrVAAALAAAAUAAEC0AJAFIDVUDHf3/K/S75+jS6lS7Wll0alq6WmpdRqXS0pZdxVpqXS2NFlpV1GlpZRoppS2LGgailglLbSy0sVaUoLFBSgLQCoLApQCgAAAABIUhKhCJEzZmskMWYszZgxZzuedmLnnXGuFnDbhc/rf0385AAAAFAAAAAAAAAAAAAAAAICAoAIUEKCFIQAAAEUAQFIACEMn1LjjNfzTh6PzOOlqqRSKAAAACgosApQAAUgKACgoAAAAKACrQAAACgoNAAAApAUFAKACiqIEqlgKCKAAC2AAUVQQoAAigAACgAAgAAAADQqRClz37/P+77PP7k1pbLTU1oLqNLqXRV1LY3BdLTUVdRpbFWro1FlGl1FXRRLTQNLVRTUClilKUoirQtkpVGilgUFBQFFBZBQCgAAIKQlRYEhDNzlJWTJmzFYTGpi552YTnrPM46cK+/8Aqf5sAAABSAAoAAAAAAAABACkAACiApCgAAgAAABAAAQEAAIQsnNffZ6U/nPH0fjcdaCgFAAAAABqiACgoAAKQoBQUAEKAAUABaUAAAFBDRoAAAAoIUFAKAUFBBVBQAIoACrKAgKSlFAAACwAAAApAAFIAAACggKBXKXjx9X0fH9j2+f6Fl0aasUs1qWljTWirpbFjS6irZaaNRV0WXS2KWKaapY0tgtNFC6EVaUsUsClEUoLVWy0sUFNQKClABSqCUAARUhQQzdUJCEZlzmosTJmsWc7M2ZZxqc0xZys52fS/V/zgCkBQAAAQoAAAAAAAAAAAABAAAQoAAIAACAEBQSIAACAydrPpWfhuXf8Hy7c41VAKAAAAAClFEAoKAAUAAFKAAAACgAFWgAAAFAKaAAABSFAKACgA0CAooUAAsAAK0kAAUlKKAAACKAAAC1IAAAAAAAAFIFJxXB05er6Ph+134e7Uuoq1dLZauopZdLoq0sWXS6NQXUU1LTU1SmlsVbLUq1aWSllpVpSlWiKVaWBYoKUoKWaFilKUFKWKUAoKAAFABBACJGc1CVEyZXOs4TNYswmLOes4Z9P63+bgAUAAAAAAFIAUEAKQAApACAAAEKCQAFBAEAAAIAACFICELX2GfzOOn834+jyS7oUAgKAAAADVQqAoqUAAFAABSgAAAAoABpQAAABQCmgAAACgFABRVEBVAJFoWAoIFABaIKCFIpKC0AAABYAAAAtQQAAAAAAAAABwLSXv5/o+/wfc3z7VNLZdKjS1auoq6ilXRZdFl0tilWxoq2NLZdKKWXQLGlRTRVoLGlFBSy1SVbFBSxSiKUW0stLFKUFLGgUFAKAAAQEQkshklkMkrKYsxWbMpi5xZr9b/NQAIUAAAAAAAAAAAAAAgABQQAAAAAgAAABACAAgBkGT61nkzf5hx9Pxs63VAAKAAAAADQoEFKAAAUAAFKAAAAUABaUAAAAoBTQAAAKKpCgoAAKICqAQsKsBQRSFALRBQCBSUFoAAABFAAAAAAAAAAAAAAAOZKtUs6erwfb9Xk+mirqWlXUtE1sol0tNS00tLFNS6WxSy0q2KtNS0GoqillpSrSlilC0q2BVpSiWlLFBYqVRSllpVpYpUoWligoKAAQAJLnJm0RMpKymayZsxZlOX6/+ZAACgAAAAAAAAAAgAAAAAAABCkKQAAEBAAACKABCEIei59p/POPo/J8+lIaoAUAAAAFIUtgAFKAAACgApQCAoAKAFFKAAAAUAFNAAAUNEi2AoqQsoWCqhQoEKEilFAIoABaAIKCFBCiqASUlAAKAAAAAAAAAAACFIAQxubLCi9fN9D1/O+5rPWy6VLpRZdFWllsuilasaKtNRVsVdRYttLKSrqKVbFC6C2KUFWxVsUpVJVsULSlWxSlloKWKUsBbostLFKCg1FBQUhSERcwzQRKySyJkzWbnK+X9h/MAAAAAAAAAAKQAAAAAhSFIAAQAAAEBAUgUACAAAEIQH1Ln8pz6/gePfmUVRSAKAAAACloEAGgAAAAUApQAQoAKACrQAAAAUAGigAACtCFEFUECWksCW0AgC0JA0KAQKAC1IAtEFABFRQEWkAFAKCAoAAAAAAIFgAkBQsGNzZYVaprn39PzfvdOPssGkupaWKugujSpauoFWmo0tKtirYpVq2LCyrqBqWgstWg0qSrQaCoq6BYpTS0FirSrSxZaUFilKUFlppaWKACgoCRkSgiVCVJJZkzUPB+x/l4AAoAAAIUAAAAEAAAAAIogKQAEKACAAAEKQAgKQEIYl+lrHhzr+bcPT86XQLQAAoAAAALVCAClAAAAKAClAAAAKACrQAAAAUFIaKCVRAUKItgKKAIVSAsKACKQtIhoyUtBFAAAAKABQRAUgKC0CUgBSFAAICgECgABAVCQNUsxqbjVSqU1ZZrt4fsdfD9atJbKWlWwl0aWlWlWy0sVbFKtKVbFWiKUsUq0q2KCxVq0FWxSllFKWWlNRSlWqLFXRZaCrSxTUIWahVNTVBVFilQtSMhQAhCVEhDJ8z9l/LwAAAAKCFABCkKQpEBQAAAAIAAACAAAgAABAIEKDJDJ6bPYfzvl3/M8+tssqygFAAAAAKQpaBAKUAApAAUA0AQFAAKCFNNEAAAAFAKUoAoICqItEEWlAEKoAhVIUkAWkQoBSAoKAAAAAAAAAAAClsAFIAAAAJRAAAACAAmpqy1S1TVVKVd+b6HT5v3bnaastqiK0jRSy00o0CtUsWWg0VRYq0FlpQtigpZaUq2BVpSwXQlpTS2KWKtNFKqKWappC6Wliy1KWKULSg1LSqBWBQAQEqKSGU+V+y/l4AAAAAAAAAAAAAAAAhSAAgAIAABEAIAACFICGVWfVs/M8+n4Hj35lrQICgAAAAAFLYABSgAAoIAUA0ACFAAKQoWgoAAABQADYFAIAGhQIJLaoACBLQBQCAKCAoAABQUAAAAAAAAAAAFAAAAABAAAAAAAQU1N2DVUpS1a0lW8vVv5X3nPuasti1RLVFLLTRVRSrSrQUS6BSqLIWyjSgaloWpZRoRoKNSilNS1allq01LSlilWllpoq01FUaEtWxSlipSrSqKzQCwFCEAB8f9l/LhCgAAAAAAhQQoIUAhSEKQApAAIEICkAIACAAgKQEBlfZrMzf5vx9Hys61VAKQoAAAAABqgQAUoAABQAADQAIUAFABVAFABQQFAANgCghQGohaBBJbQoAQJQBQKQAABQAAACgAoAAAAAAAAABQAQAAAAEAAAAAAsumrLVKU0WrVKWzWOz5n3Xn9lly1Yq1alBVsWWlC00JaUFBVoWgpYFUUS0KKWXQjQUWWlKWXQNS0q2KUsulq2NCNGlq2SrpRTQitaLLZKWWlSlKUFAAKQA+L+y/lwAAAAFIAACkBSAAAkoICgQAIIoIBAACEKQAEBSLAU+lrP4/l2/GcusBqgBQAAAAABVKgApQAAAUAAFKACFABQAVaQAoAKAAADRQBSAolEotAgSqJQqFBEKAUAAAAApCgAAFAAKQAApACgAAEKACAAAgAICkKQApQKupqy0NFKapVNUNGq1m8/n/AGni+klTSi0stEUtosUqjQEugCgstFCxSFWgq0S0pVRQCrZaUstWxosK1LV1FKtirqXRZbVimpbFWmirYtWXRVpYstLFKUqUFKCAHxP2P8uoIUhQQoICgEBSApAAFAEQFBBACFIACAAEABARQBCHss8mdfzzj38c0QUtCgAAAAAApaBAKUAAFBAUAFKAAAAUhQVaQAoAKAAACmiFApAUSllhaBAlUSkVFAAAAKCAoAAAAAKACgEKAAAAAAQAhSFAIAAAAQoIAAUGqam7KKpTVUtUpapS2aNnPx/S4/O+zrO0paFoK1YoNFAWiKCkWgpYFUEq0Kkq0FUUFUUsopVsVauoq2KuopY0tirostXUtNFlpSrqKalpSy6qxVq2KtimooNBKAD4f7H+XUAAAAAAAEKQAAAAEABAAAAQUECKAIBEIUEAW2e+z8Py7fmefUgAGqoAAAAABRZQAClAABQAAClAICgAApClWkBQAAUAAAGwBQCAoWIUVQCQLQkClAAAAAAAABQAAAAAAACghSFIAAAAACAAAAAAAAAG6azqtAtUpqqWqWqUGrKaraY4ezy/L+659NZ0UVSVaVQVLUFCipQooKBKKCgpVAsFoLBbQsVaaVGlFlpVsulsU1LTUti26irosVdS01LSrY0tjRVpSy6KVbLTUDRYqCnw/wBj/LgAKAAQFICkAABAAAAACAAAgAWAAggARQSAGF9ms+HGv59y78JVIAoNUAAAAAANCwADQAAKAAAUFAIUAAAoIaWggKAAUAAoANEKSqBAUNRCkoUEgCgAEqiAKAAAAAAAAUAEKAAQoAABAAAAAAAAACFIUgBQAbpqas0KpS1TQrQLVKasqVbW0tOfbw/K+/OHos1YoC0FItKAFoKAUKQFoKEoloCgWKVaqBTSoq00o0tLLYLV1FWmlsF1GlstNRV1Glq2NS0pqK1uKUstWmirSy6EUpY+L+x/loAAAAAAAAAEFABAALACAAARAAQAEAJQLCGT6Fz+M49vzOOlAArQBQAAAAAWqgAFBQACgAAA0AAAACkBQVaCAoAKQoABQAUooAIAULAVQCQABQACFAAAAAAABQAAAAAAAAAAAAAAAAQAAAAgBSmV0m9RZulUpSlqlqlLVKaspSlspqtJc9fB8r7vLz+rU0miIqiqBQCgpClABQUhoAhbbBaWUUC1qBosmiiUtqrA1mpdS2XeNbzrpnW8XctlLYttjUalq01FXS2NLqKWXRqWmpRVppRostLHx/2H8tAAAAAAAAAgABAFAEAAgACAAEAIS2AEAMnZOM1+C49vLKoIFqgFAAAAAANUQAUoAAAKAAUoAAAAKCApVoICgAoAABSkBSkLQAQAABQAACFAIClIUgBSFBCkAqgCAAABSAoAAIAAAAAAAAQAAAgKUEN2a1FaLVKUtU0KpS1Sls0lWlstWLWjVmpfnfM+5x8fvTRLNCgAooIoBSFAKFoKAapqZ2mo3Gk3M6jSWKAAoAUEAABSJarLeL1zvry6duW+/Lp35demN6yGixV1FXUtNLY0uoq00alCNLSlPk/rv5gAKQAAAAAAQIAAAQpCkAABAACWwgICAFIDB7bPy3Lr+W59SAAWqACgAAAAA1YAKCgAFICgAFKAAAACgEBpaAAACgAAFAABoELQQAAAAKQoBCgEBQQAFICgAAAAUEUAAUEAAAAQoBAAAAAQAoIApBSFrepqylLVKUpa0DVC1Sls0UGrLVKUtU3ZqvD8763h+d9bS0AQKAqwABFFCy0U1G46RpOsmygBQAlUAFoABQQoAAAAUCkBed78unbl078unp8/X0cums3RZaaWrqWy00WWljS00WUfM/W/zAAKCABAACghQQAAAAEAAIAS0QEBKEgACBdJI/Dcu/hzQABqgAKAAAAAUosApQAACkKACgoAAAAKAAVaAQFAKQoAAKCFAKUChIoAAAAAAAAAAAAAAAAAKAAAAAAAAAAAQFBAAAAAAFEAKAbs3rKqUpapS1oqFtUtUpbKUpqyitApqhuy2aryeH6XzPmfY1ndAUAC2SBSigW6zO0dY6AFKq0AAFAKoAFAAABVAgKQBSUAAAgSFzfRx6+nz9fX5+vr8/brnpYFl0F1LTS2KaNS1Pm/rP5kAAAAAAAAAIABQiiAEAIAACEAWIBAohk9afA59PyXPpAAK0AACgAAAAFqoAKUAAAoIUAGgAAAACgABdAEKAAUAAAFBCgpDQAAAAAAAAAAAAAAAAAAAAAAAAAAAAAAAAAABFqCBagEWIUUEN2dLLqCxatUpSmqorQLVKWylKWqlqlKWrF1NVUV0s4eb2fH+R92c+haCAtgq0SWp1jtm9E2tosIW2hQAClUACgAAKKAAACggAKoAAIUkUlICS9uW/X5+3s8vb2eft0x0GpaUq6impaeH9X/ADIAAQoIAACAC2AAgIAASggACAhFAggAASu8n4jl2+XndQAWqAACgAAAAFLRANAAAFABCgGgAAAAAUAAq0EBQAUAAAAFAIClAKAAAAAAAAAAAAAAAAAAAQAoAAAAAABAUEKQLCgigyWoC5QooBo66zbFCmi1Sg1VLVKC1SlS1SlspS1SlLQ1ZaqWtWaMcu/xPj/e5cexqhBQXUvWXtHUtFUAUoUUFAWgAAFAWgABQABQEBQAAAoIoAIKCFBJF9Hn6+7y9/b5e/q49bnVSrSxo8X6v+aAAAogAIAAQFIACAAAVBEKQLCQAIAACHSzxY1+J5dsAAFqgAFAAAAABaqBFoUAAFAAAKUAAAAAFAAC0AAoAKAAACkAKAAAAUFAAAAAAABAAAUgBCggKCAAAApAAAAAAAAAFgAAABAlaIKnTU1ZSlLVBqqUpqhaoLVKWylKWqmhVBS1S2aRVFaTdC56fC+T9vzeX2aBdL1y7zXSgVaAoFC0JVFAWgoAUCrQAAAACgUAAKAAAAAAgi1CgQAkDfPXu8vo9/k9Ht83XedgeP8AVfzUAAACAhSApAAACAAEUAQAEgCEAICgyeqz8ty6/ncdKgAA1QAFAAAAABS0QI1QAAFAAABSgAAAAFAAAWgAFAAKAAAUgKQFAIAAAUgANGTQAKQyAAAAAAAAAAAAAAAAAQoAAIUgItBCkAABpIU6Wbq1UVSlLVKU1ZVVS1QUpUtUpapUtUpRVBqy2ClrSWqaNr8b5v1/neT6Gu811W0CqKtAUUBaVKsKCqKoAq0hQAAAAKoBSFICgAAFBAAAApAALCoUhIZ17vL2+h4vV7/N28f6j+b0AEABSAAEABAAAsEQAAEKQEBAQFIUGz8Px7eKaqAAWqAAUAAAAAtUIBQUAAFAAABSgAAAAAoAAKoAFIUAFAABCgAhQAAAAAAAAAAAACAoIUEAAKQAAAAAAAAAAAAEAUAQAAAoCdK7ahFUGi1SwqlrRQaoWqCpapoGqJS1QUtUGrKiqKppNUNFrofP8/u+L5fq1otuqFpVFCgUpVAoKtABVqgACggALQpAAUAAFAAAAAAAAAAAABABi/oPR+OEKCApAAARYUgIIAAAAEBACAgWAEAOyfPzr8by65UgAFqgAoAAAAABqgQUoAABSFAABSgEKAAACgAAFUACgAAApCkABSFAABAACgAAEKCAAAAAAAAFIAQFAAAABCgAEAKDJQQi1AIUKQFFOlz0rVEoqg2KpSlqlLVFUpQWzRQaoVLVBS1QVLpZFUtUqaoUtbNHn5+j8/4vs5nXVoqirVoUUFKooKtAAWrQAUACgAABQAUAAABQKCAAFAAABSAAgAT73X8fAACLSAFICQAABAAAQAEABCLAQAUjqn57n0/O43QABWgAUAAAAAAtUIBQUAAAoAABSgEAKAACgAAAFUACgAAAFIAUhQQAoIAAAAAAAAAAAAAACAAAAAAAAAAAAgCAohQkUAAAEq9K6WasoKWtRaFoU0WqKpSgtUqWqUGrBS1QUtURbLVFlBapbNApTVaNpyz2/O+L7XLPfS21FWlaAoKVQNLSFBQtUAC0BQQoAABQAACqAAAAABQAAAAAQAAH2+v48CCAAAAIUgABACFBAAAZUQEBACkrWX5Hn1+fnRAAKWgBQAAAAAUFoEFKAAAUAAAFKACAFAABQAAAUi0AFAAAAAAKCAAAAAAAAAAAAAAAAAgAAIAAAAAAAEABQSABRCkUIAAFs62dK1YWpaGjVIVSlNVRVKC1QWqVKUGrBoVQUtUBNVRVQUtUtlBSlrRo2mW/z3i+z5uXrt1SqNNAUFKoFXQBSFWqAKKFBCkKACgAFUAAAUEKAAAAAFAAAABAPs9Px4EAAAAIAAQAAAgABkKBAQAABOE1+Q5deMAAC1QAUAAAAAAtUICipQAACgEKAUoAIACgAAoAAAKQFCgAUhQAAAAAAAAAAAAAAAAAQAgCAAAAAAAAAACKAABAAQIAAAAKda61qwUoLWi0KUpapQWqC1SlLZSgpatgpQUtUQrVlCKpaFTRaApapo0WzRqX4Pk+t8/j9CrVq1aopVFANLQVYDSgUUBQAACgAKKACgEAKAAAAACqAAAAACkh9jp+OhSAAAAgAABFEABCkAICAAgAIdLPkc9/mefSAAA0KAFAAABSAAGqBBQUAAAoAAANAAEABQAAUAAAAAGlgKQAFIAUhQAACFAAAAAIAAACBAAAAABFAAAAAAAhSAEQUgAUEgAABTsdtLRC6RVKUtUoNVSgtUVYpaGktCgpbLQpQUtUBLWhYLSLVKlLQFNVSlNWaKdK+L5fp/I831NNCtUq0qigpVoCgaUCihQAAClWkBQFAAFAAoAAFAAAAFAAAUAD6m/xlIAAACAAigQAEAAAIACAEBAnRfzXPp8bGqAAWqAAUAAAAApClogQqlAAABSFAAKUAEAAKAAAUAAAAAAAAAAAAAAAAALQQIAAAIUAAECgAAACAAFIAggAAAAIAAAoAAAqdq62aFDVCxatUoKWtFBaoLQpSpapQWqlFUoKC1QC2aCKoqlKloUFKDVUpa1Ja1Wz5/D2/n/H9mtGtLQVatANLQCqKotAUAFICmlAALQABQQFoASUi0AAUUAAACgAAH0t/jAUACEKQAAgAAIUgABACAEQRaI/J8+vhzaAAK0ACgAAAApAClFECLVAAABSAoAKUAAgABQAAACgAAAAAAAAAAEKAAAAAACFIAAAFAAAAEAASAAAAAAEBSABQQARQAABs62datVKKoKU1QpS1SlFUpRVKClspQWylqgoKC1QC2UtgoLQppFUApQaqmi0k1VW2bTy8vV+b8f3JnpVq0LpRQVdAFUtBaFABQRdFCkFUAAFChVAAAAFAICoUEFWAFAAAPob/GwAAAEAAIUgAAAIAQAgBAkNHnmvynLpxlAAGqAFAAAAAAAKWiAAaAAABQCFABSgAEABQAAAAACgAAAAAhQQFIAAAACkAAAAAACwAAIAIAAAAAACAAAAAgAItCRUBQA6HezpqCgpQaqgpapS1oCqUFLVCWqUoKlq0KUFFUFEKtmgiqCiqDVlABS1Sg2WwUpqtJquPP0fmfD9znntVq1aUqilWgLVoKC0BQCrQFJVC1AUKoAAAFAABQAAgKAAABQQHu3+NAhQQoIAAACAAAgIARBACA6Hzc7/ADHLpBSABS0ABQAAAAAAUtEApQAQFABQAACgoAIACgAAAAAAAAAAFIAAAAAAAAAAAQAAEAAAAAAAAIUEAAURABCgAAAglgCkAHau+puygpaFKUVSlKUtUVSgtClBqylBS1UtCgFKKoBbKVFC0igtVLQoBQWqUpS2UpS1o0mqmOn5jw/c82PXpaF0FoTTQoC6UUCqCkKaUAoLUWpLaUAAAUAFIUAAAAAFAAAAAPZv8aKCAAAgAAIAAQpAkBCFIADZ8PHT4XPYAAA1QFAAAAAABS2AAUoABCgAAoAABQCggABQAAAAAAAAAAAAAAAAAAAAQLAgAAAAAEKAACKAACCKBBAAlUAEEC1BEChVgg7131NWUFKClqlLQoNCtFoUFqwqlCUtUpaJS0KCgtCgFspRYKAUtUWUoAKUVSlNFsFKUpqqmq3L+b8X2vBx+hVoWlWlKtUg00KC0BQVaCrCgUC1QABSgAAAAAFAAKoIC0AAAHq3+MgAAIUgAAAIACAEQQAgBSy/nMdPlY3UAAAGqoAAAAAAAKWwAUFAAAAABQAACgApAAACgAAAAAAAAAAAAAAAAAAhAAAAACFBCgEAABFAEBUglAgBFqRaEgUQoIAADdeiztZbKCloUpS0i1SgtaFUoLVBRVk1RKFtVKKpQCiqUAFsqVRbAKCiqWygApQWhTQLZSlKUtaS1o6H5/yfV+V5fq26pVq0oXQKFrVQWgKCrQVYUCgWqKQFKAAACgABaUAAoUAUAAA77/FgCAAEAAAIgALAggIAACTX5jn08ObQAAC1SgAAAAAAAtUIEK0AAAAAACgAAoAAAAAABQCAAoAAAAAAAAAICkKQAgAAAIUEAAAAABAogEACAKIAAQAAIBBAUltnWvRXW5tCgoNVRVKClBqqAWqWkUtCpS1QWqlLQFBRVBRChqwlAqgtUAqK0AUhoApapSgtlKClrSWtGk6V8fy/S+D5PsVurSlUUq1RpQKWhQVaCqAFoqgAUoAAAKAChaoAoAAKAC0JAtddfi4UgAIAAACBIUAgIACEKU5Z1+X59PPKAABqgKAAAAAAACloECLVAABCgAAFIUAAoABSAAAAAAAAApAUAAAgABAAAAACFWBAAAABACkAAIFEAgQBQIACFSFWACQQFBa716NTdgpSiqU0KFKUoKWrQFLViVoospUoWlspahSgoqgoATVCoBaUKUApbKAUAFKC1SlKLKUFLWktVamzaeDj7PzXi+5J1q0pVoNKK1QUVQULoFUALRVFIClAAABQDSiqAAAKAUhaAAA6a/FQAAAAgAIAACAEBABFrhNfl+XXlAAAGqoAAAAAAAKQtUIABoAAAAAAAoAABQACkAAAAAAAABQAACEAAAIUhSApCkAAAAIUEAAAIAoAksAIUgCACQAAABAADpXfT0WWwUpRVjVKpQUpaoKC1QUFqgqUtUA1ZS1ClBRQpQAUWaCBVANChQitAFABaoKDQKWiUoKWqaS1Sm02nmx6Py3g+/zney0q0pVqjSgtQWqDSiqCqIWqBQUAAFCglWqKAACgAVRAUKAAa1+KAEABCkABAAACEBAAWPJN/mufTEAAAaqgAAAAAAAAoqhAANAAAhQAAAUgKACgAAAAAAAAFAAAAIQAAAgAAAAAAIAAAAAQBQgQAEBFAAEAkAEKCAAAAHavRudhZQUorRYugFKUpaoqgoKEottVKUoBqy0i0BSgFqgBKUVUAVQUtAUFS0AKCgtAUFKUtEpQUtUqWqU2as1GM9Pyng+/58eqrTSilWqNLClLQpVoWgtoKAKCgAFAUUoWgAFAAqgApAUAAuvxUKQAAEAAIAAQEAAEaPBNfnOfXMAAAaqgAAAAAAFBClogAA0AAAQoAAAKCAoAKAAAAACggKAAQEAAAIAAAAAAACAAAgAChAEIAAQAEEAAQAAAAAAAho716dzdlBQUVopQK0ClqlFUoBRVKCpS0KCpa1QAoLQFLChaqQ0IUq2IsKtAlAKUUKAUpKpQUpRVKgoKWqVKWqaNJqyqzfzHj+74eHvLV0CmmhVoBqgKaUVYW2qABQUAApCqNKKAAUAtACgAAAAqzX4kQAAAhSAgKQEAIAAaj5menwMbkAAWhS0gAAAAAAAUFFEAFKQoAAAAAABQQAoAAKQpAAAAAAAAAAAQAAAAAAAAGQAJQQLRIEABAAASAAIAAQAFICgEAN16dT0VqhUFqljVAKpSgpatWFUFFUFKEtUoKEtUtAClhpQUAtVAKIuhBYVYUqhAKWhYUBQC1QUFKKpUFBS1SpRVNFTdWNVpPzni+18nz/U0tWg0tC0rRLVBSrQVVVoAAUoAKAFpVFABQAWgKAQoBVgSlXGvxIEKQEKCAAgAEsIAQG0+Vnp8LG0AK0AAUAAAAAAAAGqIAEKpTJSgAAAAAAoIAAUAAAAAAAAAAAgAAAAAAABAokAQFABAAQAgABCQAAABAUEBSAFAIsiHXU9eney6lBRFNULQpQUorQpGqFFCgoNILVBaqUUKAURatCwAq2ClBQiqCwFCiiAaoCgFFURaFAKWqgpQClqlS0LA3ZotaKnQ+H5Pq/B832bLSqNLQulAtUFNKCjSrQANAAFCgmlKKACgVQCghQFqCLQUHPX4kAQAEAAAIIBYCEBs+TnfxMbQALVAAKAAAAAAUhQC0QAI1QhClAAAAAABQQAAAFAAAAIUEAAAAAAAAAAIFggQAAEAAAAIAQggAACAAoBAAAAASWA9Gp6tTrqUqrKClKWqCgtWLVFUoLQoKKpUoKAasoFUAoKCloIpC6EpQVBRQFABaBBRVAKCiqWFUApS0QUoANUNJaFKVNFrRU2bPmcPf+Z8f3ZnVaFNLSrVAtUFXQKotpQBohQChQTSlFABQWgKAACqSFWkBTlr8SIAUgAEsAIUgIAZKaT5OenxeewALVAABQAAAAAAAWqgAAGiApCgAAAAAAFICgAAAgABSAAAAAAAAAAEUkVEABAUgABACkABBEAAAAAABAAABELUJLDR6tT1bm7LVAKUtUsKRatUpQKpQUVSgJapQUA1ZRQoBQCgpRItqKVSpYFrMuIyZMAgKClNVs6Wb00loUCipKUVQUpbAKUAtCxqy0KCmjVlNFNpuzxcvV+U8H6HnnrpaUq1RpQNUKVaAttqgClAAKoJpSigFALQoAAKQFWgALx1+IAAgAAlhSAgAIQGj5ON/GxsAAaoAACgAAAAAAFLRAAAKUhAUoAAAAAAAAAKQoBAAAAAAAAAARQIIAigEigACFIAAAQCBEAAEAKAAQAElAAEBIHTT17np1NBLQpooAqlKWqUFFUVYVQUFsoKUAoS1RVAKIFoUFKExL55eWXGOWbxl5xiMEJBaEoABQAWhquh1s7adtztZ33PTqd7NaACg0ihSgFqiLZapQUpqzRSmk2aOOO35LwfoPNn06lGgVaaaA1Qq0oLbWgAKUAFUE0paAUAFoUhQAAVapAAOF/FACFBAAQAAgIAU+Tjfx8bAAtUAAAoAAAAAABQWiAAAAaIQ0AAAAAAAAAAUgAAAAAAAAAIAsAJKAIAAQpAAAAQQCQAAAUEQAQAFCRSKIQAAQrvXs3O+oSgoNFqkqlBS1SlFUFFClCUVSlABQWiUtAUSWqBLyjzy+bF4ZebN4y5NAqUoKCkKAAUAqioLaBQCAkSzVvaz1bnq3n17nr6TrYsLUFAKWkWqloUFNpa0UpTaUTf5Pw/f8HH200opVq1SVrVgq0pVC2qBSgAFCjQWgFBaAFACgUoCgAee/iQIAAAAQEKQAFPlZ38bn0WIApaAAAoAAAAAABSFLRAAAABQUAAAAAAAAhQAAAAAACFBARQQASagQoAAgAABAAJIAAAAQApAAAIAgWAgAAAKerU9e51sUKDRQUCqUtUoKKoLQoKWqEoShRaFkCqUVQainnjy4vlzfPi+aXMaFVKCgoAABQChaCiyhQSgpKoBQAAIUB21PZuezpn29M+jcoBS0i1UtUApU3VKUppNFreb+X8f2vk+f6dXSjQWrQugWqtBpQqtAUoAKFFKtABS0KAAVaAoFAAPLfxIAAhSAEABACiPl538bO0AC1QAACgAAAAAFICkNUCAAAAAUoAICgEKAAAAAAAAACAgAChEAIoAAgAABBAIAIAAAAAQQAABCKAIAAAAAdK9Wp69zVgpSgtUAoLWiirChSgtCgqUtCgFpJRQoKlLWc3yYvkzfJi+eXEaNWUAAoBQCgAqigqC0ABQACqFgoLAULYBCgAA6W+7pn6HXHu6TpYpFoaQWhSpotUpTSaKU6WfA8n1fz/AJPs1rSjSiqNLVtgpVoWhbRRSgAFC6C0AoKWgKQq1RQAAAeW/iYACFIACBYCFBZPmZ6fGxoAK0AAAAUAAAAAAApAaoEAAAAAA0AQpAUAAAAAAhCgAgUEABRmUAAACAAAEgEEAAAAAAAIAIAEWAEAAAAABT0ans27WWygoKKoKUoKWhaFLSFUoKVFUFAKUUkpbKIzL48Xx5vjxeEtNUKVAKACgAoAKVRQWgQCgFqCKAWhQAUBJVAABQUFJVUnq3PodM/S7Z76kKlLQGkpqhopU0aBqzofJ8/v/LeL7qdNKSrVq0q0tCrSlULaFFKAAUq1aAClFUAFWrQAAFBPHfxIAAAgJaEQlURpPn538PnsAK0AAAACgAAAAAAAFALQAIAAAAKAAAAAAQAAAAAKAJAhSAKABCkAIBAJAAAAAAAAAQQBAsBAAAAAAAI6aevc9epqwUtCgpQUFLQoLVBRVBSoLVBQAUFQWtSSPLm+HGvHnXnhFNUNIBSFBQACgFKooKgUKACghQUVQAUiUAAUAKC0LAUAKCAHq3Pp9c/S657aytIKU0lrQNFKmilraeHl6/yXg+9zz20tWlWhaVq2UoKtWhbRQTSgChaVaAUFFUBdBRQACrAeO/iBAAFgQS0CCKE8Wd/C57AA1QAAAAAoAAAAAAAAABaFQAAAAAAAAAAAAAAACCUQAAABRCkQCCABAAAAAAAAAQhQSBFEAAAAAAAKenU9nSeiyAFKKoKCgpaoLQoLQoKWygoKAUApU0ccvFzvhzryZsC2zQBUoKAUAAoBVFKWgQAUAFAKCgChQALAAKAACiqUgKAACgLEHs6T6nXH0uud6gpU1VKUppKUpqqnDHb8h8/9B58eqmiqXQXSi1SgLpaKLQtKACqSrpQBQWhSqKooAAUDx38RAAQKBAAQoPLnXwMbkAClqQLQAAAAoAAAAAABSFIAAUtAAgAAAAAKCAoARCAAAApAAACAAElhUAgAAAAAAAAJAAEIsAAAAAAEKHez2benc0gUAKUFBQWqUAtUFFUoCaoUFABSpRHny8ONeDGuEClKC0KlAKCgAoBQCqBqiAAUAoANAAULCiAC0ABQQFFUAoAAAKAAAQ1X0+uPrdsezpkaLVKUqU0DQNVjOvyXg+94OXu0ulGlq0qi1QaUVaBbVFKAUKNFUCgpaBaUAqgCqB4b+ICIWoFhSACBK8+dfAxvMAAC0gKoAAAAKAAAAAAAAAAAWgBUAAAAAEWhBJQBAAAAAAAAQAAAkoiAAAAAAAAACCABlRAAAAAAAeivRueizrqAUChQDQBSiqUFAqgtUpClS1SgAFJHkw8WL4cayUA0KoQAUAoKACgFAWgFLRABSgAFKAAWgAQWgAKACFFUFAAAKAAAQoKAsT19J9Xrz+t3xuqCmkpSg0VLbY/MeP7PxvN9XS6KtWrStEtUq1C6ULaopQAVRU0pRQC0KtBQVQAWkT//xAAnEAACAQIEBwEBAQEAAAAAAAABEQIDBAAFUGAGEBIgMEBwExYUFf/aAAgBAQABAgHeGV0uS16xsow9EardDuPlPpZXfwqfKKVMDD16hQtrb0hqhGJDRCOF8yPxA9p9PKKXJ67CFhZPwjXTyuoemfSp1Mtvvk9Cl2gjWRjK7A+mNXuY6NkuZA/JcuonYGU5cT6Y1Y4VSOikcNZp8XXSvHYUuSY1vKcuMtmXkNGpzyrMPiK6Ojp81pS1/LMu2acVoaPlWYQn8N6Pz6F6OW0XruXWAGz68PXXn4czX4R0/n+XQvUo09esbKENPGg3cNIyLNvgXT0fmKawfYyyjrtlZ0qW0SJx0e3r2N5vzp6Ojo96EIx1y0tKNLUhoN3DSMqzKnU3ounp6enRMto65aWlCj5x3jXqsfZXI967eHs23aunp6EtJhCENbtbShQ9AbEOBi5hpPD2c7jS6enp6enUcuo6O/TtLSjR2qeVeGkg5Hm+1l09HR0dH5/n0dK1inCMdas7OjR2sedeGk0quU5pp/4/j+X59HR0dHR09PT09PR0dHR+f5/n+X5fl+X4/j+P4/j+X5/n0dC2Ll1HWrKyp09tXMNKtbrL7/4tRpgazY2MIbcqw0qwv7K8+K2FHWbCwiNu3MNKIy7MrS7+J21HWbDLh7g2GcVIe+vEY5bmVpd/ErWjrFhlj28eVzDSyMtzG0u/iFlR1iwywncJE4aWcZdmNnefDoxp09LfiAsMuJ28eZ5XMPbXJeUiwv7C/wDhtjR1alSs7Lc1WGmK0u8szNfCqFLVra1t7bc9xDTqNbKc7I+E0KWq2djThumtDTonJuISPg9nR1Wxy4aiNarQ09ZNn4PwWlTiNTAsste7K8NFXgSyrOba5+CUKWp0aNpZPdtSC0tckrK+y3NV8BtKOp2ljSpbwuKehrmu1c4TyjiIjf8AQpanZ5ZtMeye4icdRIyjiKlU37GNOGo06VpYPedaGkrwEZfmeX5nvy3o6ja2dGhtUe0e+tDSl2rBFOplfEa3zbUtRtMt2uPePOcSNTWV59aXe96NLUKVK1sSdOGy68NUlGhc5XxAt6QhGOn2tjSpb8qQ9tegua7OnLOIra63kBSp6cBa5a9+zjqK7Fb3OW8SLeFGlp1vbW9rv48qsPcS9Fd5GXZ5Y5mt20KXoP3bbLQNKG0D3HlOGjL0FGWWcT06m66NLTaNC2s/gR5Sj768iwu5c1Z3+X8Rbpo0tNtsvjH4GedWGgLwrwLtRGX53Y5qty0qWmUqNvZP4ROGgrwLzoYy/iW1vNx06Y0y2y+Efgp5HmQRpa86pVLDiihcLb8IAaS6NChZv4Seco6avOqFew4ppVVtyEANKt8vA00bcPM85jVlhc1hW91Y8U0qq2zTgBpNC1oWz2ANmnsI19W91Y8U0a62tCAGkQjQsNxDTDzPMjR16a7EqVWx4qtb1bThTGkOhZU6fxI4ODykPaXmXsKBsuJ7TN+naEKekUqNCzJ2SNlnBGDgjWV4V0W2cbPp09HAoWA+KnmQcHTl4Vt2nT0ejaUqOqDcpBB5H315kvCts06ejUqNG0evDbR5kHBwdQS8K7VzWgPS4Q0WIpWI+PESHI6EvMvEuawvfemARjotGzhD5AQQeR1NLbEYgaJSt6dD5AeRxLBwcHBxE6ovCtlQholOlStPkpBGDggiMtNW2YQ0OMaVmPlBBGDggiEtXWzAIx0F4pWcYv5QQRg4IOCKc9YWyQIjQqVrTpv5SeRBGCCCDinU1lYWxIxA0Gnb06D+XEEEEEEYp1NQXNdy2C4Q0GFKnbvT3v48yCDgggjFOppi2aZYhT0CEKdr80IIODggggGnU3s+txhCHvxjTtfm5BGCCCCAadTaj919XVyhTA94CnagbRG6CDg4IIIIBp1N39Rl2Qpe/C1iPnhCIIIIIBpVd19XW+wCFP3oW0YvYL34QcIgggh0quqJaiZdb7oQiPdhbxg9ivfRwQQQQQQQDRq7jZn1eCFP3YUIw2U98kEIgggggYo1tvszM/FCn7kLeMPo5CIIIIIIxQrbcMzPxgQh7cKEYbRe+CCCCCCCCMUK+2DPr8sYAe1GjGntQeF7vOEcEHBBBGLe42p1Go/NCn7UaMae3RvI4IIIIIIIIIt7raHUaj84EYezGjGD3G/C9xnBBBBBBBBEo211swy/R+jGAHruNKMNxvwPdBCIIIIIIIlG3u9kGRqdXpxh7EaMYaE/mpGCCCCCCJAxt7mMth9RqdXqARh68aMY7qfY/A/G9rEYIIIIRBEo0K9Opr5maj9aMAPVGI0RHc473u88jgggggggxp1KNbW+vrfsRh6oxGgBux9r3cQiCCCCCJAgSt7rVmZmftARj6gEaI1p6c3h+Fv23yfa3scg4IIIIIIIIOLa91Lq/Tq9yMAPTAjSG4mxAUP8X+AZb/zf+b/zf+b/AM//AB/gYN9TbeG3zfY+5+Z9r2OcEIhEIgxIlG1vdO6/0fvRh6YiKW2W3GhHLY5JHh8cPxyIZMMuFuIJYS6eno6elJdBtTl0snlkZyOWUytDjq6mJPQ3schEYIIIIIMLa7hPSOrr6tAEYj0hEU9qNuFOGWwyGHDsMhhlkKWEsSrSzSfEEuKP6w8Xf1p4r/p/6P8A7/8A3f8Auf8Ac/7n/e/oRxIOKRxYOLIcWQ4nhnsL4HBE7GeTTySeWyAk+TfJvcSIIIRBBBEo0a1C40Tq6noUYekIRp7ScYQy2GRQ4fp5HTy8URTWJ1qmd1OKZ8WT4mnnU7ldPSkl3LCwuSXT0dMKlPOafFFLiylxHSzD9MVctqZJPLjjqb9V7QSISIIIIMQbW82MBGPoiAhtCnawySnw5TyGnl0afR046qt5W4hq8VVeI6uZHHT0pe4uj8/z6KV3Sz+hxTQzyNecKuVVMqkG/O/E9lLBCIIIIIlEi1v9iCIHoCAjsyNOllMOHKfDVPI4WfT0dHT1GvWzWvxRW4mq5mcdPStJXRTrUc/t+KKGZkVsqq5e2/WeylgjBBBBBBBBjKNteU6mwEI+gIAbJp2tPJKXDlLh6lloD6/068Lqr5pX4lrcRVbvp6OnUV09FDM7Xii3zWrbVspnTfuPYxGCCEiCCDGUaVW3uteEQPOKYGxY06WVUuHKfDVPJadssdXU3gU+idavxFX4nrZgulaz09NtmlrxRRuq+U1rdvxvwjuHJ7DPIhIggggiUMWt/rgj5gBDYUadLKafDcOGKfD1PLRDm23yjQ6a+Y3HFNfP5zS2B0jFrn9rn9bL6tF++/E9WWFhIgggxMTG1voz1gADyiIjr0KMMppcPQ4Zp5BTsQevqbffG36LjN7niq5znC2OY2uYWuf1bEx7Hh+s/K9VWCMIgggggxMaNe3udWEfKIgazGnDLIcPQ4XhwzDI4Wiw35IUPyuM0vOKbnN8LZhjQuqWcmHJvwP0Xh7EIIIRCMZRxa5hqYC8gjqsLaGTQ4bhwvDhmGRwsQf06m35oUxb1r+84quM7JW0emnUpX4PN+Bv133vUksEEIggghSiY219CeoCPjAEdOjShlsMihw1DhiHDcMkhZAfp+nX1dXpjELPqveJbviGU0trU6tG97Xzb5N4fgfY3hvXzhLBBBBBBiY0q1td6ah4xFaKIi1jlsMijw2OF4cLw4bhkUctjRx1dTfsunS/z3OcXnFFe9S23Sr0rrsfNvtBfc8PY6RCISIIMTFW2ZDSwPF0+2MCjGyGUjJI5BDhv+YHDUeHBkMcrhbDHX+nX1Ntt+0+UbSVS94ous+wlt5UbunW8773h9r2IiCCCCDExt7uhcaOvCl5hRFiMqGSjIP50cNDhgcMjhocOjIo5QMvjQGOv9P06+rqbekU6YtbrNrzietcrcgxSvQfC+bw+1vk/A9cPJIhIgxIMDEYtcy0ZttCmLYWMcrGTjIxw8OGxwz/AC/8v/LDhgcNDh0ZB/xRlgshSx19fV1dTbekvxunbiN/xLd8QHC3RTnRuub7W+1t977XyfJ834HpawiEiCCEQYyja31Gt6P/ABP+F/wP53+a/mP5f+W/lf5X+V/lv5f+Y/mv50ZD/wAYZWLH/L+QHV1/p+nX19XX1/p+v6/r+v6fp+nX1N6642cqt/xTd5mluylcwnzfJvk+bw2+Y7G/A8Pm9VWFhYRBBiYxla5l6HX19fX19fU23h4bw+x7QjgWlfMr3ievcpbviaN12Dm34nyfjfa9XIXJIgggxMTG2v6VbzNtttvDb0V4eHp1OAtrzOb3iOUktbWr0rgSw8Avk+b8j5vm9fXJIggggxMYytsy3hSoihfZ/e57gDe8J062Hyb5vk32PD5Nvm8NvYCSSSMTExtr2hc7rdG3FLMOJbzOFvylcdrfife2/E35G9JXJYSRCMTEgYtszG6HRtRC/wCJbzNVv+lXB7Hh+Rtvk2+T5vsflbejpJJJIgxIMaF1b325aVri/wCJrvMl8Cp1Iz5vm+b5vm+94fa8N4b7XqKWEkQjEwMTG2zKnV3A6Nssw4lu8wXwWMoVOTfY3zeG+bw2+19r5Nttt6ukkYmJjCdtmg29SoinmPEt1mCXwcGnU8TfJ8n3PD7X4nzb5vSj2LCwiEQYkGNC7t77bVGhGjmHEl3mS+Fgwqc28Pk8N8m+T7W8Nvm+xvm3zb1JJJIxMSDG2zOjW0l6W4U42+YcRXmafEIT8jfN8n2vsfa34G+xvTEuSSIRiQYxNDN9pxFOzvs8vc3XxESjLsHY+bb5t4b5N8n2vm+98m32NvSCOSSIIMTExMdTfJ8n6zdOyu81vc82Ctpgxr8n3PufNvDfNttt4bfY+14eHht8m29FXJJJGJjsN+Myo2lW7vuIj8YlGE4XHY+Tw3hvk2+TeG3zbb7W+xvwttvm235H6aSSSIWzqVFX/Es5/GpRxCcK3J8n42+b5vk28Nt9jfgb5Pm+Tb7G9BSWzICFnmPElxdL4/CpGXc+1vD5PtfJvvbfa2+bw+x97bfNv3Elsd8nSsL3Ob3M18eI7I1O19zw32t823htvtbbb5ttvDw23zb5Ntt8236ywtkOjQqXF9n3yeMwe1+FvD5NvsbfNtvsbbb7G2+xvm+xt4eyn68QKF/xFUqb7enRn3vufY+bbfY23ybbw3yeHhtt82+1973A6dleZzd3y2GN0iXhb5Pm+bfe222222228PtbbfN83hvm8N9r2o6NCrc32dfMAW33tvk3yfNvDbbbbbbbw22222222228NtvD7n4Hs4YhbX/ENSp9DfgeHybbbbbeG228Ntttttttt4fJ83zfJ7Qo21zmF5mH1Bvk8Pk+bbw2222222228Pk2223zfa9mRH53+fE/OE/M3hvD722+xtvsbbbbbw2+Tbbbbb5N4fN8nsd0ra7ze4u/nZh5Xh9rb5tt9rbbbbb5NtvDb5N8m2+TbfJ+F7DiJYv86+fSj532N+FvDw8Nt4bw+TfJtvDbeG3yfY22+bb2GZUre7zetX+gSiY4frt+J+B+Vt8m22+xt9r5N62446b/ADn5S17BE4ew/M+rr/T9P1/X9v2/f9/3/f8Af/R/o/f9f0fa3ht4b5vDfNt6q+0mnRusyuLj5UB7c6Xuvq6urq6n6/WK4uRdCuJ9reG3h8m9TfhYp3ub/Kkvdq0fYb0YSFcXYuxXB7nh4fJ6zCFxd3N38qXvjFWhsUV43kbuM+9tt6qTGheZuT8pA0OpRI2PGrG8jeRqa4BOpd3/AMpAA0WpTqU9lQrxvY3He9Qp07rM51PlPTpEo1aD2XGULyN2DqT/ADvc13O29fEdMr2uzgYXcLwS06IrV7m7+UCOmjANa12gNOhC7zGUvk4itQGK1vKO+n0XmZfJxFapUpVKW+ZTubv5MIrVhiUK1DewFxd1avyUQA1u4td6RhdX5PyMAQWvXFpvO6v/AJGAIbBBuLTd4xUqXFz8iERDYgxcW0o7sAr3NWr8hEBHZFahUp7qAubwn5AKYjsupTrUN0K6vfj4ApgbOIubXczubz48IintEcrmz3JKdxc/HRTENqjFzZ7iq1a1b42AKQj3raAxcWhjt+tXqVPjQiKQG3K9vOnt2vcTn8ZFMU+9La9WlWobbuLkn4uo0hDvW25QubXbAxcXXxcRjSA3PdWe17m6+KPEacaW6gbqy2oMXN1uJ6lGlGnugdgwMXVmRtEYubn4mIxoCPalqSw/1/f/AFf6/wDZ/t/2/wC3/b/s/wBf+r/R+vVyWhA3NrOG0Lm5+GPtjCNFap+hujff7zff6/8AR+jwku9JLDFQXIvBfi/F4Kw94GtQrUNnXFx8RjSjR09YNY3hvzemu0kl7CS6RiNaN7G/jeRn7U6dzbbMubn4eBGhGHatGWDWN6b43RkktISjVjewvo1/WGCLqz2VcXHw6MI0BHSUjKV3K+ldGSS1ONSF7C9jP1bux2RcXHw2NGNHSUZyvJX0rjCWuRuoX8Kvp3VkRsW4uPhcYRtxHSCZXUr6VfCWw4XEL+FX0Hc2tSnsO4uPhIEaEaOjJSqzvpXZK2XTuqd9E+evQrUdg16xPweNKNuBoqxK5leyr4W0Iyp39K5XlqU7m11+vWJ+CiiLeNPRjKV5K8lPbFK5p5jE+Qi6sdP/AP/EAEoQAAEDAAUHBwkGBAYCAgMAAAEAAgMEESExURIiMkFQYHAFE0JSYXGBIzNAQ5GSobHwEFNUYnKCIDBEohRjgMHR4SSDZPFzk7L/2gAIAQEAAz8B3wMdFLyLZDZ3L6+vahVuA+mz5AsaNJ2CbFG2Nmi0VDcfKh7tjO5NprZha25w7EyaJssZrY4Vg8KTLK1g1oBjWC4CoVfXatd319exVeGpasPr6/6Vfj9fXiq/H6/3O3H0iYRRislMocAiZ4nHcisW61kuI2N/Qyn9HB3s/mZzp3arAq/9/sqH19fXsqP19fXYrPC767lVWMPr6+qv+T9eG2nSPDGCtxuTaDBjMdI7k1KqSvHYzoJmyMNRBrTeUKG2UaY0x28J67lzNGYz296+h9dyuH19f8L6+u9V2Y/X13L4/X1/2qrdSx2zWV/hI+dk887+3cvKirw2OeTqZnebdY5BzQ5prabQeE3O0nKOiy0rO+f19XKxdncPr6tVl69m3Mj/AMmYW9AbmWLIeRhsfLZ/gZjaNDgvaj/O5migm9xrKsH6f+P+VaVYVbbj/urNt86f8RMMwXDHc7OD8djuhlbJGanNtBTeUaHznrBY8cEij9o/nc9SWt1XncA0p3OyeZb8VZU2wC7c7LiI2Q7k2mCToHTCZNE2WM1sdaOBpR+weh5EJkN7/lt80ySt1kQvKaxgYwVNFw3QyJTsjmnf4KY5rtA8CSdSP2AIeimaZrMSg1uSNvPpstVzBpOTIYxHGKmjdGtmVhsipf4+DmpfPs/u4BnBFdqCA9KqaZjrsG3n02XJbo63JlHiEUYqA3SyhUVkuIw2Q+i0hk0Zqc0qOn0Vs0f7hgd/SUfsHp5kkDBeUI2BguA27JTJshl2s4KOiwiKO7HHdS0P2S/k2lZXqnabUyaJssZrY4Vg77H7QhsS+Y9w26+mS5DPE4KOiw81GO847q5cZaqtk/4WX/CznyL7j1TvcUf4BsoyPDReUI42sGobckpkuQy7WcFHRIebjHecd18l9eOyudaKFSXZ/qzvIcEUftCG0r5T3DbklLlyGXazgo6LDzcY/wC92MuPtGyi0hzTURchyjBzUp/8ln9265TsE7BORRxXagghghtkySBg1oRsDBcNtyUyTJbY3W5R0aLm4hZ892siU7Kko8zZYnFr23FM5Uo1ejM3TbtB6kwUmCk6qf1Sn9Up/VKf1Sn9Up/VKf1SndUp/VKf1Sn9Up+BT+qU7qlP6pT+qn9VPwT0/sTuxOxCOK7V2oYlNxKampuCbghhuNU0ynw22+mSYMF7kyjxCOMVAbt5UdeGy5aFSGzwmp7VFynRudj0xps6p4LmaUMCDWhouG2n0x+EYvcmQRCOMVNG7uRIRsubk6lCWI941OUXKFGE0Xi3A8FsiPnDe7bTqW7KdZENabGzIjFTRq3erblDVsutTcnUnLZd0m9YKGn0cTQnww4Kc9KBqF6qs2yaT5SSyL5oMaGMFTRvBkPI2XWpuTqRlsu6TesoadRxNCbMMOCfMw/mN+2cvy1IFTNTcVqF28NbcrDZs3JtIy2aPSbioadRxNCbMMOCOXJlnRbtitZHlqQLdTFXvFWKlkPI2bLydPzkej0m4qGnwc7C7vGHA8vcGi8oRRhg2uXGporKFH8pLbLqGG8tbcrDZ01ApAliPe3FQ8o0fnIzb0m4cDvWnw2u+aQMYKyUyiNr0pMcN58h5GzpqDSBNC6oj4qHlKCsWSjSZwM56Sr2qoVDa0lKfUy7WVHRWVMv1nejKZXrGz5KNMJYnFrhrUfKI5uXMn+fAvmo/wAxv2s+lGu5gvKZCzIjFTd6sh/Zs90bw5hqIuIQnqo9Msk1Px4E1nnD4bWMnlZrGYYoNAa0VAb15bO0bRMFVHphrj1PwTXtD2EOabiOAxlfUEGtAFw2oXGoCsoR1Sz6XV3uyH147Rm5NfknPgPRUNMg52B+U35cBK1zTO037UknfkxisqOiivSkxVe92WypVbRn5Pm52B3eNRUHKceZmza2cA/WO8NqSUk16LMVHAzJjFW+PS2k+GQSRuLXC4hMpOTBS8ybr6jwB51/Zr2pXVJSLuqgBUBUNQ3yyhUsh1W030TyFLrkh1HW1RzxCWF4ew6xv8XuDQhGzJG0nzPyI21lMo2c7Ok+W+uU2vWNqUnk2WuI5mthuKo/KcdcRqeNJhvG/vNtrOkdpSUo2WM1uUdHZkxjvOO++Q7sO1JKPKJI3Frhc4Jk/kqdmP8AvNR376bvDaRf5SexvVxQa2poqaNQ34y21KqzahGj7FPQsw+Uh6h1dygp0POwPyhhrG/HOOtu2i+Z+RG2splHzn58ny376W1crvU1ElEkby1w1hQUyqOkeSn/ALXb7F7qggxtQ2hJSc45seKjo7MmMeOO/uQ7a2CnodUVI8rD8QoKbFzlHkyh8t86zUEI29uvZ5cagKyg3Pnt/Lv/AJbdsTUOXnYHlpUNJqipXkpetqK1i7fHIFZ0tnyUh2bdio6MM213W4A9IbZpXJ2b52HqOVF5SZ5F+frYb976s47OrNQVedNYOqg1uS0VDgHku2y+J4fG4tcLiFVVDT//ANqjnjEkLw9h1jezpO8NnSTuqYPFRUe3SfjwFym1KqzbVJoD8qCQj8uoqjUupk/kZfgVZWLt6cq03bOc/PlsbgmxtyWCocB9Y25S6Bm187F1HKicot8m6qTqHefLNZu2a+d1TAo4LTnP4FVHbhYa2kg4hTwZlK8qzHWqNTWZcEgd2a95Ms9iqs2XWnPzpc1qbG3JYKhwLrFSqO3ZIJMuJ5Y4awiKmU5n/sChpUeXBIHjeHLPYqhUNlyTnMHio4LdJ+PA6sbfmor8uCRzHdiGhTWfvaoqQzLhka9vZu9lnsQAqGyiTUF0pvdQa3JaKhwQ17gUiiPy4JXMKacymsq/O1RUhmXDI17cRu3lnsQAqGypJ7rG4qOj3WnHgnbuDPQ35cErmHsQOZTWVfnaoKUzLgka9vZuxlnsVQqGyXSOyWCsprc6W04LDivNR35cMjmOGCkZmU1mWOuL1Raa3Kgla7s17q5fcqtkvlzn5rUyFtTBVxbfE/LjcWkawqTBmUoc834qg07zc1T+o6w7pZVpu2TJOc0WYqOC3SfjxfwXKFEbkRzktwdbuhXadkFxqaKyulN7qDRU0VD/AEYa3bIfNac1iZCKmDx/0Y1WnY75jmjxUcVrs53CKvgfWsnv2M5xqaKyhfL7EAKhYOEdRrCr4GlyDdjOfa/NCZEKmCrhNk26tfAwuVQ2K+XsbiVHFdacTwpybNXAqvYr5TmjxTI7XZx4WVHJPhwIx2I55qaK0BbJb2IAVAVcLtR4C1qrYZJqF6JtkPgmsFTbOGNdhv4B1rJ2G99psCZFojhplWG/gDWqthPk7BimR3WnE8Nqissdu/8ArOwnyXCxMZabTw5LTZessdu/hcVVffsF8miE1tr7Tw8LTWEJG9u/Rdcg3YDnmporQbp2lVCocPix1YQkbXr34Lu5VCz08usaK1rk9iDRUOIJY6sISNsvw3wH8Wt3p5cagKytch8E1oqaOIhYcpqEg7cN7B/GXXINvv8ATqzUETpmoJrBU0cRzG7KahKO3Deo/wAeUg0enOdpWJrBmjiUWOym3oSjtw3kH2E/ya7SqvTXO0rAms0RxNLHZTb0JR+bDeEI/wAvWfTXO0rE1miOKBa6sWFCUfm3dCJ/mV3LJ9Mc6+wJrLhxTLTWLChLYdPdkBH+dlIN9Lc6+wJrLhxWqNiy81+l891QPsr/AJ+PpbnX2BNZdxayvJyaWo47ohYI+gVoN7/SnOvsCazVxd9XL4Hc0BYIn0KtZPpLjfYmtu4wc3mSaOKrFl25A+wn0TH0km+xNbdxjdAcl1rEHtymmsbiALBH0WtAekE32INu4zOo7vy4JsrMpp3AH2H0etAejV3WrrINuHGl8D62ps7a236xtwI+lY+jE3LrFBt3Gx0T8phqTZxUbH4bYCPpdaq9FLrgusgLuN5aaxYg/MlsdjjtMD7D6bWqvRC65Yqq7eR/Ud7FOfUye6qV9xJ7FS/w71TPuCqZ9wVTPuCqZ9x8QqZ9wfaFSx6hypX4eT3VODVzMnup7b2OHeOAeRmS3aiqxs4fZX6fj6IXXIa7d3Z36MMh7mlU1/8ATO8bFTTqY39yk6U7B4KPXSHe6qILzK7xVBHqie9xVDbdRo/YoG3Qx+6E0dEez+Ao/YUUfsKP2NPRb7FAb4I/dVEd6hnhYqIdTm9zlF0Znj4p+qkN8Wqltuax3c5UpmlBJ7K0W6QI77N+3QWHOZ8k2RmU01jZI+w7BrVXoZcgL7d2JZNCNzu4KmP9SR32Kku0nsb8UOnOfAKhtvy3+KoTLqMzxtUcehGxvcKv4YY9OVje9y5PZfS4fauTGeuLu5hVAFzJiqPqoj/asKF/ep9VEi9qp2qKELlLGMfsXKn349wLlT8T/aFyp+Ld7AuU/wAW/wCC5T/Fv+C5U/FP+C5V/FH3QuVPxH9gXKY6bPcXKGtsJ/aqVro0Sd0qH/eoenRnjxVAN+W3wXJz/wCpaO+xUWXQpER/cgbj9gcKnAHvVFk0oGeFiox0ctnin9CcH9QVLjFeRlfpKfGc9jm94q33fR31tu1jFMnbW2/WNihHYmPobigN1HvNTWuJ7AqbJdA/xsVKOk5jfih05ie4KjNvaXd5UEWjEweCCA1fYFDHpyNb3lcnRf1LT+m1UJugyV6d6qij9zlT3XCJvguUZP6kjusVIl055Hd7vSpotCR7e4rlGG6lPP6rVTm6bInpnrqM8fpKoD/Wln6mqjTaE0bu5yamvGo96osvq8n9Ni+5l8HKlxdDK/SnNNTgR376OiflsNRCbPmusf8APcetVehFyA3RpEuhC93gqc/1Yb+op/rZwP0hUNmllv7yqHHoUdnzVVwDe77AqkFDD5yRje8qgxety/0BD1UBP6iqdJoZDPBU6bTpMntqTnGtxJ79hBdv2OVLg83M8eKp0WnU/vCb66Jze61UOf1ze42JjxYbFHMKnta5Ud+jWxTx6FT0+M1PaW9++XtXQn8HbrkoDVubI81NY4nsCp02jA4fqsVKOnIxvxUfrJnnusVCZ6nK/UVDFoRRt7mLtQQQwTBeQEwKiQecmYPFUZnm2Pf8FS3+bYyP4qmz6dIf4GpOeaySe/Z88Hmpnt7iqdDp1SDtUR88xzPiqLSR5OVhUcwqIDh2qF9seYVSIejljFu+T6PmuzmfJMlZlMNY3TxQbuVSZdCCR37VTn3x5H6in+snH7RWqK3Ty3qhw6NHZ4itBt1Q7v4CnFYlNaqNBpzsCo40A+T4BUp/mmsj+apNI85M93ij9g2pgqbRdCasYOX4mLxaqHSvNztrwKhnGewHtThbC+vsKkiNT2Fu+ElHflM9mKZSBZY/q7gVfz61igNxnv0GOPcFTpdGju8bFS3ab2MUI85O89yoMfqcr9ZrUMWhFG3uagm4fxOOpAXlQwCt7mtH5iqDFovMn6VO/wAxE1nfaqZSfOTvKO3qdRPNzGrB1qbdSosn8zVRKfHmSMeME050JyexTUc+UbZjveWuymmohB+ZLY7HcwlY7hvfoMc7uCp8ujRn+NipztIxs8V97SfdCoTNLLf4qiRaFHj9laDbqh3Bdv8AJe7VZ2qNt7qzg1UWiDykjGfNQ+pjfJ32KnT6LuaH5FJK6uR7nHtO4jmOymEtOIVNo1j/ACzPzKh0vMf5J2D1FLnwnI+SkgdVI2rt3vdDmSZzPkmvblNNY2zX/PrQG35ZNCJ7u4KnSeoI71Sn6T2N+Kb06SfAKgs0st/iqHDoUaMeCDdFoHd/NkdbVUMXWKBl7zJ+lUSiXyRxn2lN9TE5/wCsqnUn1uQ3BliLjWTXuVS6F5qTN6puVHpA5uktyD26KZKOcozh+lOY7JcCDgd7pKM6tt2CZSG2aWsbjAbae/RY53cFTZdGjSKnvvaxneVJ06S0dwVEGnNI5cnM9UXd5VFi83R4x4IakP58r7m2Ym5Qs85JlHBiotD+7i77SgfMsMhxeqdSrHTZLcG2Ku/c+k0Q1wyEdmpQ0oZNMZkP1SBVAODg5pucN7ix2U01FB+ZNY7HcGva1dwVIk0IJD+1covuozvFU838239yk6dJb4BUYacz3Lk5nqsrvKoUWhRox4JrdFoHgij6E+TQYSmM89J+1lqotDbX5OPtfaVHdEHzd9yp1I9bkDBic81uJJ7d1JIfNvI7E11kgyTiqxWN7nw5smcz5JsjcpprG3TtCR+ixzu4KmyaNGk9ip7/AFQb3lUo6ckbfiuvSvYFRBpyyOXJzPU5XeVQY9Gix+xRN0Y2DwWCPo9dgtUhFb6o2/mVFgFfnD1nWBUaLNy8v8sdypc9kXkm9l6fIa3uLj27syQnMKY+x+ad7pKO/KYfBR0gYPw22NjOdcCe4KkOuglP7Cqc+6iyexcoP9TV3lU3W6IeKl10lg8FH06UfAKhi98jlyez1VfeVQmXUaP2KFmjEweCA1Aenyy6DCRjqUUfnpco9Vio1BbYWRfFye+vmGfueqTSjXLK5270kNxswKjl/K7t3tINYsVzJ/eQIrBrG6VdwUrronn9qpbrqNL7qp5/pXrlH8P8QuUD0Gj9ypeuSIJ+ulD3VDrpL/YqEL3ylcnD1bj+4rk9n9MzxVFZoUeMftTG3MaPD7CjsSt2SLTgFJfKRE3tvVEooyqgaunKVALGPdN+mwKmUmxp5pn5EXGsms7xPisdnNTJdA+G9slFNlrOqo6S2uM26xuFK66J5/aVS3XUaX3FTz/SvVPPqPiFTz0GD9yp3+V7ypX3sKl10pnsTOlS/wC1UX7+X4Kg9aY+K5O+7f75XJzP6YeJVAH9JF7FRWaNHjH7UxtzGjw+0ooo7MkmNUTC7t1KNnnpcr8sf/KovJ7KspkP5W6Se+sUWOr871PSXZU0rnnt3mLTWDUtUvtQcK2msb2OjflMNRTX5k9j+tq2W7AqU3Rv9ipBugl9wqln+lm9wqnn+jl91co/hXe0LlE+pq/cFT+rH76p3+T7ypX3sSn/ABLPYpPxbfcX/wAv+xR66S/3FRfvZ/gqF/nn9yoH3Dz/AOxUIf0v95VDH9HEqI26iw+6om3RM90Jo6I/gP2H7SjtaWQV1ZDOu+xUeG3zxGt1jVR4c3L549SPRVMpOaw8yz8n/KLjWTWe3ep8RzCmyWHNdvbJRs058eCjpDMqN1fZ6Fyp+Ef8Fyp+FPvBcp/cD3wuUuoz3wuUf8r31T+tD7ypn30HxU/4qL4qT8Yz3FjTP7Ez8YfcUH4qT2KiffzfBUH72f4Lk/Gb31yb/me+uTPune+uTR/TD2lcnD+jjVBH9JD7ioguosPuBQi6GP3AmC6NvuoYD7Cj9p+0pycnJydinYp2KOKO4FtV5wF6k0pnNhZ26SolCHOWWesmKj9RXM7E6KpdN87Lm9UXb3ujsdnNTZG1tO9j4n5UZqcmS5k2Y/HUfQiiiijvEXuyY2l57Fk20iSr8jFReTY72Q//ANFPef8AxWVfnfep6S/Lmkc89u+Raa2mooPsfY7572yUfNfnx/JRzsyo3VjfR8xqjblfJRM88/nHdRtyotBZkZYb/lx3qkT2QDmW460+R2U9xcTrO+zmWOtb8kHCsGzex8Tspji0psmZNmux1HfGWfzbCR1tShi847nXdVuiqNRhk5eUfu41S6XmtPNR4NWO/LozW1Nk78N7ZaNm6TMFFSG1sd4b2yz6Dc3E3KjQWv8ALvHg0KGLMDuc/IzRVLplhfkM6rN/darsffjvaWOymmo4hdGke8g4Vi0HemWe1oqb13XKjUe0+WcMbGhQszGnnjg3RCpVN035LOq27gCW2OtCrFY3tloxzTm9UqKkWaL8DvNJKMrQZ1nKjUZpdpkdOSwKMZrPLH+1Uqm+ckzeqLuAhj7kHCsb21WhPizZs5uOtRzMyo3VjeKWfRFTesblRqKMqyQjpP0QomGqLy7/AO0Kk013lZDV1dXAcsNYQeN7pIXZUbqimPzZs12KBFYu3elnPk22Y6lR6MMp9UrhjY0KIZkXlSPdCpNNPlZLOrq4FFprCDx273zUbRNbeqVDSfyvwO7cs58m3x1KjwCuR3OuGrohQw+Ti8ocG6IVKpp8q/N6ou4GkGsLLHbvfrCkizZc9vxUdIbXG6vdd8rqmNJKihtldluwFwUMGYw84eozRVKppz31M6rbuCBBrCyxvg+N2UxxaexVCqdlZxG6he7JaC52ATWW0h1vUaqLQ2mNt/3bFSqbYXZEfVbwTyTWFlDiFbVeTqCffMcgdXWqJyYzIFh6rdIqk0vNZ5KPs4LEXJtzrDw/AvKllzneSZi68+CofJcddjTibXFT0jNg8k3HWi41k1ngxlJ7LigdKzh5LSPNDM67rlRaA3nZH1kdN/8AsnvJbRffKfK8vkcXOOs8G9f2OZcUHX2Hhw6V/NxML3/LxUMIyqS4SvGroN/5TGeTo2eceiFPS35c0hceELm9oQdceGmrWbgNaOlSTkD7tukf+FRuTmc0yr/8cf8AuqTTjnuqZ1G3cJKrlqdwyknztCPrlUXkyLKryT1zpFT0mtkHkmY6yq7+E5Hcq7uFzpHZMbco/JQ0ZvOUh4cRjohdCi2/nT5nl8jy5x1nhVVcge/hXqvJuARNs5yG9QXqjUFnMwgFw6LVPTX1yvs6urhdjwpkntGYzrFUTkyOuvOx6RU9KzY/Jx/E8MauExc4NaC5x1BMhHOUlws6OoK+Oi++nzPy5HFzjj/pXfNboM6xVF5MZkstf8Sp6ac81M6o/wBK7nuyWCsqGis5ykuBI9gT5cyj2DrIuJc41k8OauDzpRlOzGY61R6CzmoM5ympT8qV1fZw8w4NukdksFZVHoDOdpLwXYKal5keZHw/r71VwXqTpbXZjPioKE3maLnPUtIflyvJPCqtVejBwRbfwVc92SwVlQ0NnO0h4rUtKzIsyP58K8fSQ4WosOyAhigggguxdi7F2LsXYhghgm4JnamYqPrJnWCGI3XAvT5bXZrfioaCObjzn4BS0qTLldXxGrFqLLRd6ePtKKPo5xTx0ipBrTsAhraozrTTc4bnknJaK3JkDecmcLNZ1Jz646PY3rcStbdwXC4lSDpJ2toTdbSFGekgbjXuQ6W6xuKo9AZVe/BTUt1cjrOrxMrzm34bikKVvSR6TQVEcQmOucNw7MuawDUvV0X30XGsms8ThIPzIsNR3Ikbc8p4vAKjN9YTH6LgduueamCv/ZQUBmXI6t/xKlphtsZqbwrq2M2VtRvRiNTty5WXO9q67PYondKrv2y6W3RZjioqKOao9r/knyvL5HFzjwpr2UJG5Lk6E4tx3NczRcQpBpVOURvzUHaJr2n/APSbEznaQQANSfPmQ5rPnxWBFRtCLM5lrdzy02GpSNvzlG6/NQcKwa9nl5qb/wDShoDK3Z8pUtLfW82am8KcdoB2dHfgqrDugRcatnF/Y35plGHNQVF/yTpHFzzW46zxbbMMHYosdkuFR38DRlyEVD4Iv8nDY3rY8XmzNqN+KdE6pw35JNQUdGZlvP8A2n0k4Mw4wNlbkuToTi3HffL7lHRW1C1+CfM/LebeE2O3A4VOtCMWc21ny31rtdcgytkN+KLjWbTwlx3Aqz4rsN8vamxgveUZcyOxnCQlY7hiTPjsdgqrDfvfWbEyBlbj/wBp9Idg3DhGSgNxmzCsWPRY7JcKjvbWmUZtV78E+Z+U88IiUBuS2dv5sU6J+S7eutCLMjtdjgi4kk1nhDigLtzGTMyXBOgdbdqO9Xq4fF3CAm5Yqq7c9sjclwrCMNrbWbzhrS5xsRmzGWM+fB8lDv3TrFRWRnx2tw3lbEzKcagnTuwbhweKA3Xys+LxbvG2BmU5OndW67UODldyxQbdu02bObY/5oscWuFRG8DIGVm/UE6V+U7g2XIa1Vu62kMwdqKdE/JeLd3mwCq9+CL3ZTjWeDRKA3hZOzJd7cE+B1TrtR3cEWa21/yRcayazwYwWKDbt5GyNLXCsJ0BrFrMd2sjMZpYqvguXLFAXbzhwqNoRjz47WYYbsZOZH4ngu5yA3svki8W7rdBnieCxN9iA3vEoy47H/NFpqIqO6fQZ4ngoXXLFAXbcb1go+uFD1woeuoMVBiVD2qHtUPaoMSocVD1lD11EfWBRnphNPSGx20htYsfinRuyXio7o+rZ4ngm5yAvVW1O1MF7woR0lHgSsGJ+AUx1qY9MqQ9Mo4+guxKkHTKmHTUowKdraE3WwqE6yFEbnhDv9PZSGVOvxT4HVO9u5/QZ7eCTnJre3aUbb3hRDErqsUpuqClPTTjeTsIi5xUzLpCpheAV1o/YoXa6kx1zgfS2ysyXhOgdizHc3oMPeeCFdyJvsTW6tnAXqJt7woxcCU7U0KV3STnXuOzpGXPKkF9RTDpNIUT7n+kB7clwrCMWey1ny3LqzGe3ge51wXWQF2zGtvcAom9qPRapXa6k515O13sucQpG6Wco3X1tTH6LgfRa1e+HxbuTVmNv18DnG+xNbstjb3BRC6sp3RaApXdMonb1VxUzOlX3odNvsUcmi70QS57LH/NFpqcKjuNkZrb+BjnXBdYoNuGyQLzUom66+5Hot9qlfe7ceWO51Y7U3ptqTH6LgfQm0huD8U6J+S8W7ic3mt0uBRKcb7ExvbsmOO9wTRoNrUrtdXcnOvJ3MquUseusdqjdp5qDhW0g+gMnZU724J8D6n+Bx3C5oVDSVZrPAh7k0X2oC4bHstUTNdfcj0G+1SPvdum5lrXEJ7bHjKCiludUcD/AD2SsyXisJ9HNd7MdwOZb2lFxrPAZ5WJTW3DY4beVG26tyedEAJz9JxO7MsVzqxgVGbHgtQe2tps/mhwqNoRjrkj0MMNof/EACsQAAMAAgEEAgICAQUBAQAAAAABERAgMCExQEFRcVBhgZGhYLHB0fDx4f/aAAgBAQABPxD/AEDCbsfs+cPLy8PDHh6e6T+k/ah/C7XsNd1Pr+/4OndT2Tq1Hfgi69+NjCnY+zafw+76HT9T2459rp2n9Gn6dvVbkVafdfP/AD/THDa+Lf1Lb/TOnXqnPi9k5f1/PyhpptPo1/8AvT76PpxT9O8cl6T01/Z6YxnVd1l4eHh7vLeG8N4eGxj7Tda9q9CC+ohkQsLCFohCELJCwhZWEIQhCwhZQhdtFhYW63eWMYxtF73Dw9Tw8sY8PQ8PDGPLWGtGJ5/ubCVKpDHX9nX9i0vhryl4E/CPiWnz4DH8YeWMYx4Y8OvoN0n8XoipdRL9L/fsf+Vi+Dp9r+ERz5nx2/8AdBp190/b/nrRu8Xc3dI6uq6U6ytVLv1ide7T+q4naaNpxpJ9a10/np8F3kpF1aipl9tLp37P++/aNSt1TKN9vhP+kXVSfV/Jv91t/wAu/a9Ijo8fRP1qVSa/jt9PTskWpN931npVttfw3/v8cXQ/XvtB9WN9GdOq6fGjx79No9dH09IbRV939DqbTUa7rL1eO4xj1o2MpRsY2NjY2Pc0Prfvv7309iwveUhaLCyQsoQtUIQhYQsIQj09FotFhC3mWMaEfA1ddUDWHpweHl9sPDwxrDw8NXLQ1hjGhrDWGh6WO5+7/wA0J6hF8In1/Wf+vn4ws9vQuBawnEtp5d/BrwVxv/bLeXoxjG6ZeG/76jiUfRff/vg/U9q/3/717L/6/on2+n/H0fN/np/B1+/t/B2Q7P8Af64aNie2Jbv0/bX0hqFei7om4n0vr9+6/uq1d32Srb9JpN1r11a+eqnpPuPhx3p6ffr8tvo17h7Ncaa/Uj9v0/f6s6dlatqNJYSSdr9dOrr18dkNS3t0fFnTs/8A3V9O4b9317K37f8ATX5/XZdVakvp3g7D6DH74L/S9Us9IchV642NjebijGNjKNjGxsu7ELMRE85/Bf0h7ELCwQsIQsIQhCwuFC0WUIWi0Wi4nljGJ7Iv6fzPR0v2zYxnfLy0NVYeGNaGNDGNEw1hq4a1ZMTI16aOj30Phw/eLyrC0WL/AKNQvCul75eGx5by9HhjfoY8Md9fPZD7OfA/fv8AXR/I/fx92dSd+nX/AM36PStx0XrjjaJW30SJ/b3j31WfLv8A1a+nduJWr5e0ukvvu99J7qlt3c9dr+/2/wBLq+WJ2d03I/fVWT+T9e/lROI6NEviVL/n+vRdIvXyiiSXW9vS6dnP2kkEQzapda70jfVfCr6XrH7RUXsvSiVqfafK9f7KORb3H+EXpwfuNpQbS7pFE5Gqmnm8T0bLhsbw3hjY3wI1JKti4aaei+A1eFhCEIQhCEISwhLJCEhZWELKEIQtUIQtFotFxvDGMY139e2vRf8AZ6NYeezGhj1amITDJiaNDQ0NDw1hqaNVQRGz6aRHhFIaLC0XgrlX4tfknhsY3o2Mb0fvD6jd79fb74npftX6PrsP3iPiUlNWTNu2nX0Rprv2X+G50nZHJ3Wx9FL2rVfT/H2kviTt+6XQa/8A3su3RppKi3oTq/bbfXrXHX3Xb/lDdb99yTc+Gl6nRJVRe16J6fptPpOntT17TXqtFnv+fnrf90iJKLelg9WPRlnXo/4K0vaTG7m6PRvDy2N5bw2NlGxsb3bJVP3t/wByrYnhCFhCEIQhIQhYWSELKFhaIWVshboQvBYx4T/38pjVsn7UGt+7TRjHhoay0PDRBoaw1loeGQY1hoaGPSyLfs5a66dJ107eharVC2X49flm8vDZcN6MbGPLH7O7h3v8f7N/sf8AmLuNVu7KCD4zFQiX6Pqqd/tC73pIv56n/u/5tdjSftRfK6Tr+011jnfu62lE6nPt35/hjp3Db/Z3ob/xfa+zo9v5b7xYWbreC6Mc9ZurY2N4bHlsY3hjY2NjY3hjHsyb8713ltUhZQkIQkIQhLCwhCFlCwsIWFhC2QtVotFyPDGhjGQ9ZI/vVrR6zLw1hoY1hjw0NDWGNYa0bFeSHpoSuldM+me8rVarVC2X49c8857t4eG8Mbw3hjeG8PR9SnrJSpsSQ9MY3i8KXfa/4UNpSeuq7fKa/wBn8iUSVbiSr+kj/wBF663p8d3pfFb4blvDxR4bGNjY3hvDHuxZRGdf3+ENpIpJRF2SwtEIWELCEIWEIQlRCELCELCwsoQsLZC3WVhc7w8Pn6VDUeWMY08vLWHiDy1hoaxBrDRBrDQ0PVd6+n8qFiVUxYQuJbLZfgl5S/CduBvDZR4eKNjeJUSE0XyEhMhekfQ3ew3/ANlGM7viZCM7X6QeC8H9zwG8t4uGxu4bGxspRsbxRl2p1ZP/AHfpCE68RlCELKwhCFhCEJCELCFosrCysLCELKEIXCsLheGPLGsMRMrs+q1ejWjGveWswY1h4QaxBoaGiYaJloVV2+tjUZ/5eCvNX4C7Lw5icnzm7PDe67IJ8olvVi9IgNjdrGNu++6/8kN4eKPjWH9j+F7Ek0xJRL9IvhXe6dkXFw2NlLhvDG8tjZRsbGywbGx4b0pMr1YIOqxLRCFuiCwhCWFhYWiFqsrCwhCysFlZWy4Wt2MeIaLrraGPDINYaw1lohBoaGiDWGNDGsNDRMNDWerVONe0ItRP9PkkPnCwv/LwV+IpfIT8vvd7l4eWJvYJ/wAIXzwK7RJYaDbY20N0eGxsbw2PDHw0j3qFu8N3s3uLu2Njebi4bKMbGxsbG8N4bGxvZib0F6u7JCMfte2/l7IWFhCEIQsIQsLCEIWFhCELdYQhZQhcSwudjGNYU3rJqMY97th6Pd6PLQxomGNDQxoaxBomGhrL86Jnt6i9uZbrdLVd+Nci5LvPx9xcPgbEm5PYvQZ8zSJ9sSfQkl2S2bG8MbxSjY3h4fH1hWxCTZMs3S5r1u9Lw3DeLl4bxSjY2NjY2N4bG8vVQRF+tBIMTv7MN3RCELKEIQsIQhCEIQhCEIWFhaLZCFlC0LdYXE9HhjyyaHvoxaNDXBBq4aJlrLQ1hoay1hrDWWsrltsnzIQhVIfD8VedeS6TC1uL4l8RJvsim5CiLS7kp/KEgiKTVly8PLw3h4fceHh4fAztQWylLi4vDdbxUbzdW8PFGxsbGxvDY2UburEVXTv60EqJL7G0WUhaLCFkhC1IWELCwsLRCysrVC4FhYXgseGfLXoaprsyYeITDzMtDRMNaNYaGGiCEw0NEw8INZ7MX9fsTU/a4lxLlWi8S+TfJoj9WCxp8kn6DpxPV4bHh4Y2MY8MeXwqvrYjtcqWLi+FeB4uKPDxRvDy3hsbG8MbKM7ayJE7/ZBQ/wB8sN3CysrRCELBYQhCEIQhCELVYQhCFxIXAsLC5Xox50m03/P9r/g6f7LR6PM0ejWWsTDWWhoY0TLRBoazMQR0Z9H+18DUePXgrxl+a/YP14k/ti/fE0+iLR6PgeHqxjeHhjyxjeHySSY3FLrS8FLm8FxSjY8PDY8G8NjYxsY3hsbLjtqhoiu+tBYmS7v23yy4WqwhCEIQhCwhIQhYQhCEIWELC7YWULVaoXEsLC4XloeGNZMpxexYaxCZmZoxDQxjyyZaGhoaIQmGiDWITDKDSbLo0zozo/r8oajnItlxrw0/wy+BnwOIS9iWP5ggXyCSJISPS/AseHhjYxsYxjwx8PdVeHb9EuG4uLml3ujZSlzcXFQ3hsbw3hsbG8NjY3huDekHR+pCPInd+2+WNvKEIQsLRZWFhCEIWVqhCEIWELCELRaoXEsLC5Ho0TB4nEuj6o7IazN2sTRoaGsTExBoaINYg1hrMINEHjVq/R2J6P8A50PjWy3Xj/pX9i+B/Z+z/aGj2xz9+N+h/wAOB/8Akn/yD/5rF/8Akn/yD/4WC/8AgH/xcB+wIy/+lC+BL+UL4v7C+fAP0ROYKCXzAlfLF8J+uL0KfrkXwtLw3yXqxsbw3hjYxjYx5ZeKF+r6FspcXNKXa4etxc3FxS60b74oxspRsbG8NlG949fOvR/njJ/t4WVstEIQkIWEIQhISELCwhYWFlCyhcKFxLC5Hh5aGMYxnRvfr0eWtXlrDWWiZg1iDWGhohBoaIyE0aLWZ/DXtP5TF1kgvYEnEtl/p1vjerY8N4YxsYxvLw2Ph9ond/CEpxCSWtLvS4pdLvRvFLq2XDw2MbG8N4bLwe0//NLFO9wsrCFukIQhCwhCELsIQhZQsLCyhZQhaLRCFwrC53oxoaGNVQZ6n1h7TWYaw1log1hjWGhrDRMNDWJiEw0NH6R7ex8Mb/PXu9yY1wrZeCv9FtzjereHoxsY/eWPD46Sfi+hsvFS4peJvNKN4by2Ub0bGxsbGN4bGxvfql735fpCcr2iZQsoQhYWULCEIWELCwsIQsLZZQsoWq0QtlsuV8DGiE/uf7D5GtGiYm7WGsNYeINDy1hoay0Qaw0PEEpGKzb2M7Bc6n3bu3w9Fqtl4y47+Vur43sylHhsbG8Njw2Mbw+FzX5j0RJ2XDS5u90pd28tleLilGxso2UuKXZsdK6n/P1EVFSJLRCEIWELZYQhCQhCELQhCEIWqyhCwhcCELZbLnejGh4YiaafYc97J1YfC0NYeGsNaNYaIQmGsQeEGiDQyExBCCG+v09aFH7d/Z/h6rK/CXzr5z4292MeHhjGx5eHxd+ghF+XdS6XF1vFS60uW8N4bGNjGx4e1Hyx3PcWiSQkiiS6LVZ96IQtEIQhCFhCwkLKEIQsIWFlaIWq0QuRcz1Yxjy6fXXu+iDXV7TeYerJhomGsTLWJhoaxCZuhIfW6etSi1u/s/wyNZWV4C/0feNvajY3q2MY2Mby+Pobf9wbuLm63a7UuaUb1bG8XNw2N4bGxvDZdurJJVti4+Wd/wAjxcLCwhCQtEIQhCELCEIQhCEIQhaLCFhZWFhCFosoQharZcz2Y0PDENb2hzXDy8sm8GtZmYeINYaGiEGiDWINEwgvsr9PWon3Lt7n+Hxr/UF0b1uGxvVsbGxjY3hj41E1kR6me7+WNl1uLwXS7UuLmlKXNGyjeHhRsbHhvRfcY4khGlrvekteEIWELCFhCFhZWEIQhCQkIQhYQhbIWFlaLVC1QuZcrw8PBjO7HR66937WGiYejQ95q0TSDwgw0QaIQaGiDUw0THsP0IfUonzdre7jUwudcS/0LeC6N7t6vDGxjy8Xjgn9Jt8O7Nl1pS4bGxsoylKN4bGxsuLo7Oauxvf1+g3cL41QhYWULdCEhCEIQhZQtVhCwsrRYWULC0Wi0Wi5nqxjQxrDVTTG+t9azSDWZo0PVohMMaw0QaIQmGiYaw0Qgx7xCXpPhiU1HmywhC51uvz95aPLezY3qxsbGxtoeGPDw+FqfXu36EkvoJdF4NLvRvW60Y2NlGyjeG8NjeG9IGi93siG666/dl65XIsIQhYQhCFhCFhCwhCELRdhYWVssoWiwtFosLC5nsxjGPHTyyTMw8tbTDQ1maQhCEINYg0QhCDWWiEGy3qQTZJ9evqR/wBXUbGx6MbGNjw3lvD4Um3Eqxc2uhW8Cl3bLi5penXNzRso3hspRvV6Wvrv/iJM9/bfy8I9YQhYQuFCEIQhCEIQkIWFhCEIQhCwhYWVssIWVzLCyvAeGsMax+vRfnd1WGswhCYmky8NYmYQhMNYaw1iEGsQaGqNYhBoaFfrEaKWXa9f3I9uuV+Rvj3x29Hs2NlzR4bHhjdHh4b4mzob0X9nz3FKXVsut0uWyjZRjY8N4by9IyX6vcoq3bJZWUIWEIQsoQsJZQhCEIWELCFhCFhYQsIWpaLC2WFhbLRarkezWGhjGXZ8i3nDNmsNYazCDWITDWGiYg0NYg0NDjqi9vb95UxGtVNYWV+KpfHvFea6vZjeKNlLijeKN4Y3hvjSe17Z0UkReBS63ajZcUbLijZct4pRsujwgvM7JEMXvXqvsdlFusIQsIQhIQhZQhCFlCELCwhCwhCFhCwsoWFlbLCELKytFqvDeGPPTHbiNEIPWEINDW0GhkxBrEGh5TMyw6OuvvH9ftCcsz+/stV4aFhcV1peS8tLxPS4vBdKN6tjY2NlxS4bLhvZ4vCk2SXVsX153mzdLi4pS4pc0pS60ulxSjZRspRvFKUujKJbv+0UaM7/AB+htwkIQsLCyhYWULCEIQhC0QsoWELCFhZQsLK4EIWVlaLwns8Mayp/t6GzNPuu+Zs1iDRMzSEGiYhCYhBohMNEINDUw0NaJgwvwen9U/DOrSUq/v8AaOjyV4N1pdbxXmfHeVso3m4uLhvNy3OT0H147w3elzS4pSjY3ijY2NlxdWyr9Hu/v6Jvp7ftlLhZWFhCELRYWFhZQsIQhCFqhYWEIQsIWFlCwsoW6ELK3XhNZmGMawxjxLpXR9yZZMtDJiQY0QhCEy8NEJmEINYg1hCYeEIQaHhBpD9f1qNCOfsrtOPkL8JeC8d8Rsb1bKNjeG8t6N8bIOz1YUSi6JZut1utKXFy2W6XLZcNjeGylzdWVtxDFSncvd/Yo1kqI7JcC2QllCyhYWULCEIWFqhaoQsIWFssrKFotV5hrRMNDGsIa/VNDWv6ek4ITaYaGsNYmITLRMQaGstDRCZhMNDV2IXo3fPsubf5q/M3Sj2Y2N7N4pcvRvjVDW2L38j+dKXkutxRvSlzRsY3ilw2NjY9aKrDxcp/4/qOuBaLKFxLCEIWEIQhZWELCyhZQsLKEIWULCFouRbLla1eGhoaGNEOmcEy+GasmJlrDRMNYhCYg0Qg0QYhMQhCERU67rPGe/MaGJfjrm7Xhu14ryUo9LhvDY3pct4fAxIRP/4lw3F0uLvdWy4pSjeaN4b4Gzo1PuI6W7a/aG8J6LKyhaLVZWFlCEIWELRCELCyhCwsrKwsIQsoWi8AhC8B6JhoaIPHVUCWszMTMJibQaw0Qa0g0NEGiEzCDwaINDWEEsf5+sxomOXp7fv+B9Caaaaqa6r8hdLtdbzXN1utxRvWlLluYureG+Flel9H/uW3jvDcUpdGylKN4bzcMpdriZXvr2CkU6BIi4FlaJaLC0WFhYQsJC7CwhCwhCEIQsIQhYWi7YWiELRYQhZX4Q1hrBrCXt39MY7ZRrEQ8TE0mk1mkxMNEJlohCExCZazCZg13H1rVGXf39/7hNT9na34a3X4G+TeS7XZso2Uubi6vVvipR1KnuxRJThuLwtlKXSlGXLZcUbw3wURmH+kL1L5PX1K6IW60Wi7YQhaIWULCELCEIWELQtELZdsoWFotlyLxHl6NDw1hoZVSvvZ4mJhraZgyYaxMTVohBrDWGsNEJhoa0gnqdXo0drv3/OhLP8AJ2Bsvwd8W8lxS4pS63S4bKXFy3i5bGy5uG+K4WyWV9Fi7UpdrmlKUuaXFLilLilw3q8tjhdw6v7+jp3/AC3f7F1S0WiyhaLKFhYQhYWEIQsIQhYQsLCFotULKFhYWFstFotVovFZBrDQxkH16PqmMYvXp5aHpNITMJvMNDVGGoNZhCYaxCDWIQYmIMTLQ569B1v9n/rYuJe9e/sieffAul3pfButKUo2XNw80uKUuW+K4etFbIPu3Vtbml4aNlLo3i5uGy6XDezwvvM6JIgzbul/5HCiiXZJZWi7aLKFotFlaIWFhHsQhCELCFhCwhCFotllCwsLVZWiFwLReA8PLw1hoaw0NC2L36bGmm0++YTSaTEJmaTLRMNZhMwhBrDRBohCEGsMTEIh0KqP+Pf2iPV2EPqVE2VTXVca4r494bil4KXFxcXF4KN6NlxS5u7eG+B4SbcQqdW/wXWl47m5pS5pcNlxRvFxdHhsi0i937I6HdPqw3dFotFlC0WUIWyEIWFhCEIQhC0WEIQtFhaLKFhYQsoWfWiYtVlbrleWtXhjQxCFlDt32anFMTVrDxBrJMQmWiZhCDRCEyhCYg0JZMdv+p+mXEu7p1GyyudYpfAuLw3kpcXF0vBcNjZc3DeLhsuzfL2P19LnpcGxsubpcUpS5bxS7UorIrHTf0ezFZJXZLiWi2QsLCEIWFlCwtFhYIWELKeFhC96LCFhCytULK0WVxrRZXhPQxjQ0ex+mdq7PsNbsmrRBrSExCEIQmGqyEGiDWYMQg0QhCEIQhBomJe4y4D9bjTHTKvSd/5FBIqeThXk3S61FzcXgbxdbi7Uo2NlxSlLilzc3DeG+W0V07ppc3FxcLFQ2Uu1LmjZS5o2UpdbhuHXdXtuyEPT+36+hu8C0WVohYWFhCwsLKFhYWEIQhZWULCEIWVlCysrKFhboWFhC4KJ5XgPgaw0NDEGhT/b0xps27rVrMJq0TEITExCEJmEGJmExCEGiEGGsIQhCEWDWGhmfx7ev7kL5/lZyoxNuzWq/BUpS+NdGXFwy4uLuy5o8N8TzRPp7L5F0WrLq2UuKXa4pcXDLilLi7XFYtVfV7MUV1+kUWVqtFosp5WFlCyhYQsLKEITwhYQsIQhCwsoWFlCFhaLkWELhWi52JbtDGhoaEGsUUuq7i1me+rxFo1iEzN2IQaITEINDEIQhCIhBiEIQmS/Vfb/AMLFlfP98bJ+PeG4ulxS7XW7UutzcVDetxcXLZdLhviYph3oP+RJJRcFQ2PN0ulzdKhvLZc0utGylr+X8ClT+Z9kPcuBaLiQhZWULCFhCEIQsIQsrVCwhYQsLC2WVosoWVusrzGsNDQ0NZ60uz3mWiYmkJmYa1hMNYgxBrMITDEITEIQg0TEIQgwyqr7MjRJW/68S67vcT7Q013/AAdLvfCuLlvN0bKUpSlLijZcN5vA8Po+iiJEiiWzKV5r3pSly2XFKXFLlsb1o2dWi6tka/we2Q9UXK0TwnxrdPCeEIXAsoQhCyhCyhCFhCELZarVCwhaLCwsLZbrx3lBiDUQxTmHye8JpMzeEJmEJmYmIQaIQhCYQhBjRP0QhCEIQhBoJz1VMOv4uwqz9+GNl4N0vg3gvBct4uaXWlKN6NjeaN5uW+BvD/gTuxC+glpSl5bvdrxMR/R9t0Qr6F7G9fQ2e6wsp4XChYQsLCwhCwhbLCEIQhZQsrCExYQhZQsoWVotqLdC4VwLje7GPDGhoQaGK/ctGTMJtCEy1iYg0SZmJiYaGiaQhCDQw0QhCEIQhMwhBoxNVXtxlKZmrvH29Gy2XFeGj57tdrmlLx3LelLm4vC3h/wJ3YtBc0vJS4ulxdWxvF4EkkNt9khrj4vQVkl9kuZbrdCPndPCELC0LCEIWUIWVhYWEIQsexZXGsrhQvBvHN2iEwgxoUYzv4TeE4JiZmIQmIQmZhohCZmJiEINExCMmTwaIMQZU/1m+jI/xbNTeHto2XBcUvi3N2pS7XFKUbG9aXFLrS5uWxvL4Exjfg9mLXY0u91pcXNzS5uLlvduDer8jiKr8r9x85brVaLCysLCExYTysoQhCwhCFlCFkhC2QtFhYWFxLKFwIXjtatEGhoaFGhofwx64UGiazE0mIQhNYQhMNEIQhCEGiEIQaGsQhCEITEIQ6xF9510f2if8OKi6vbjdeBeC5pSl2pS73NKUb1pcUbxcsb0b5aUrw+j6ezFdsXFdmy8DZdblvW4RmXekTf9noqSiReku2VyUWi4llZWqysIQsoWULCYhMWqFlCxdFlaLhQuEuBcS5nmYgxCDQg0PqWQ1mYmjHrMTEzCEJmZhCZhCDwmkIQhCEIQg0QhBhohCDDVoS+2BvCUj8LAj/LbifaLXFd7ilzSl4Lx0pd6XFLq2XSl1u11c17FEiSUXDdLz0vC3hwTq/52RvT59svgrCeFxJ5QsJ4QhCEIWULK0WEIWEIWEIQhCFxLK1QsrVCLlcC3XjMaGqhoaEEEHxjROGExNUGhrMxMQmITCExMQmIQY1mDWIQhCEINX3QidnTWmib+z9jISjdt64LmlFi6UvBdbm5pSlxdrilxc0pdW8N5b43N2Ckkkkouel3pdLq9Likx+83ZEh/sesLYvZRap8qeE91laoQsLKEIWEJ4QhMQhCFhCELCwhC1LKFlZWiysLCFmuaIXAmLZeM8NYaEGD4VMyLExNZiZhMwaGiYg0QhNIQaITEJiEIQhCZNEINEzCDRofs0Z8FMiq+r4F4bw0uKUpS70pS4pctjel0bzeNvRxekdFteG4pdKUuaNl0ulKIrjuyQno36T/lkFRHZJRFynhcC1WqwhcKE8rKymIQiiEIQhCwhYWFhCYtFhYTE9VohZQtFosLKLouJC1XhzRoQY1gTBqom02iITgmJrBohMQazNITCEIQhCEJhCEIT2QhCEIQhCJ9+W63W8lw3BsvBS4uKXDeG9bm5fHWdr0s3lu1LreG4bJ33jO537bq2W81zeJYXKsoWFlbEJ4WEIQhCwtllaoXAsQWi0WUxaLgXhwWjy8PDQ0NZBBiC6rjhCYm00nEhJiExCYgw8oTMINYQhCEIQhCExeC6Xal4bm4pS8FLhvalxcXDeW9LrdUI7O+lu3m4pcUu11uLm6XFIfpe27Ik/dPsh1pdbEXCeVm4XCtlwrdCwhCExYWhCExCymLKFhCELRaLsIWVutFohZXCheU1iYTSSMTB1OqVCaSrE4oTM4JiYhMQmJiEIQmITEyTMIQhCYNEIQmEIQdZpSopS4pS4pcUvBc3N1XSjeKUpSly3i5pdG81F1b1SbRCep9eJSlw3vS6UvBcpbrvSFo+v4kNaR2SLy3VZXEi6rKysIWEIWFlarCwsoTwsITwhMWFhMQsLCwtULRCwtFqsoXAsLzGhoaJkGhoQj/sEJpKsziaIQhNJrCYhMoyEIQhCDWZiYQg0Qg1iEJhCEGJhBrel0peK6UpcLw3N3bKUvBcNl43kQs+X7etzS8FLvS8arcRGf8Ap9ky09v2yl0Wyey4ELhononhZQtlwoWUxCeELCymLKysrKFhYWFwrhT0XFRb3xGNDQ0NF0QEo0IVt7P2Cj7dhrE44QhNYQhMtEIQhCEITEIQaJiZmSEJiDQ0QhCNYhCL4KXgut2ulKUt4qXFLmlxS73Ny9rt9aLkvEulLrS6NlOvlLamzXS5uFzJ8SeqeqyhCELRCEITELCxcIQhPKFhaLCwsLCwhcCFhYWVqnlMWFwIXizVjWEwggncQTCmv/zicsITE2hNYTMINZmJiEzMTEymIQhCEGIS4vBS63FLilKUpcXguaUpS5o3i6XFy3m6t7s630QlFF4dLmlxdLpRsgXte/RH+S3sN/HRIpeJF0T2vAndrquBCEJ6LKExYWExYQhYQsoWUJ6JiEIWFlYWELVCynpdULiWlF4k1ZMNUaGUxwTB3iU3o+55nLMQa3hMTMJo0QiIQhCEwmJiEIQhCEIQhCEW10uLilKUpcUvHS8t1pc0b4LvHqbyXF0ut2ulKXSYbp9fHsJGk9JF4k9kUWvUT+SiZUNrSlwmXZCZRYTwnsniiFlCwhCYmXCyhCwmJ4QnhPRCwi6LCytELRcS1XgrK8F/WGhjXQtSA0Jgt3H9/r6b4pwQhMTWE0mITEIQhCEITEIQhMRQhBiYhCEJyUpdW83a4pdKXNLilxS6XVvN5GNEqxa19+a8N42Eolv0SEHTL4EnpP0MUpfGubpdU+BC2QsrCE8IQhPCYhYWULKwsIQiiFlYWl2WVlbLVap7LgvCtEXleGhq5LpjQmJMX6O7fvgmkzNpiYmsJrCZaxCYhCYaJmYhMITLW1xSl1qKXa6tlzSlxS5uKXalzctjel4HvEJTpx3a62cbeIP/AD7E06ntvuMUpdUyrRbra8V0TExCeVhPKeqeaIpRCE1hCEJ4onlZQnhPVPKyhPCYsoWUxMWyYny3N475Tw0xoQawd9jWhSfHdexS9hf8k0ngQhMTSEIQhMQhMQaIQmYQhCatEwmDWaUpdaUbLxUpc0pS4pc0uLxUubreBvf0QhIs0vHS6tl4rjrM/eFdQRsXa6IuKLwExYq1QmXKYnhYQniiE9U8pixRCYnhZWEJiEITFhCyhPCebhMosIT0WEIQnhCyt1snNVxJ+W0RJdF2Q0Ma0s72SdsnGuqYqb6L3Q1iZms5IQmJrCayEIQhCExCDEGiYQmIQmNzdKUpcXhpS5bKXN0pd7i5pXmjel4JGPoz9HbxKXF4aPe18mP4fvYxS73a6Uu698V3T0QT6ieqEJ4WyEIT0WEITELCwnlCYspiwnlYTwsITwtEJi3WyFqi6J8aflMg0JhrFAXSq0NEYn4l7om00SJywaJiawmJiExCEGJiYhMQaJmaVFLzXF0pS4ulKUpdqXLZc0ut3Su3UTkF9fVyqi7Xko8l/l+iCz9XoqSi8S63mWbpRCeiExPKeLhMonqhYTP+ROZQsLCE8UTymIQmJwTyvYsJ4XItVlC3WqelExcK8poa/QxomTQTKd4Q+4igXRO6w1zwmJtNITSEzCEzMQhCYhCZhMXmqKXSlxc0uKUpS8FzS5vI0Q/ghs+7HMQQ9O/zx0viWzHUn/V6QohCS4rm8l1uK+OlKXa5uU09UUQnhaITExCynhCYhMWE8IQsITEJiwmJ4QnlapiEJieFlaLVZWt0T4l5bRBoaGs01rH1nGiFdPZYnHNpibzghMwhNYQmJiEIQa5KUulLi4pdGKXF3pdLo3vctEMtmXD2uoKkkXDSl2vLR3W/6Oy2/qQKkvhFKUvPdVumJizea7XNwmJ6URRZQsIWExaEJieEIQnhCaQsIQhMQmJiwnMoQhCwsrmWLumJ5peFC1XhTVoY0e4QTULTnxl90ewmJmazinBNJpMTMIQmkIQhMzN0pS6Uu1LpRsuLpdKXNxcUvA8NCGsree52/wCBC6LW8XQvDdUqF8CHNdAvgRYS/RSj1ul5UylzS63VPWi0RRbJieUxCeiE8XFExYQnhMpbhMTwsITwmJiExPCeUxCYhZTELNExZTwsrZPK4ky5T4kXwXsxnrLQ0NYnso9fZGinXRO4mZwTjnJCYhCEzCE1hMzFKil1pdKXFLmjeaXelLil0peCjV3Y/iNnq8iCG9WFLy3mVQit+kdf/RLuSgWVLrSlymUrzRct4EylzS7LSiE8XCcLlBMuUxPCwhPZMTyhPCYmJieUxCeU8ITFhMTwhMWiExCFlCdQsrdPjuiZeGlxcXFLwviaGhjWJBxqeJYyMvV0Xvqms0nDOGExMQhCEJiEIQhMzJS63F0pSlxSlLil3pS5pdKi8CEP1SG7u92v8L2yKS5byXTq3F1Z1R5+PZLfyvuzqxfDRSsT5LvcUuaXK1WaXNE3lPBPCKJiE8JiZcIQhMTExMQmJ4TxcJiYmUTwhFExYTFlOieVi4WiYmJifLcLZZT/AAbIQg0JuAMqT0xGZEPhq99UJwzhi3mszMxEJiEITM1utLilzS5u9xSlzSlKXhau7PhH7HC9ewhJJEtrtfAvpVsWV/1exf0E/bfV8F4bhcdLrdaXhonpeJPW5QghYTExPCYi4QsJ4TynhCeExMQmLCwhYTE8JiYsJlwsp4QsplEy7J6rkWU91x3wGhoaGsg9ifsoyIfHU77IThm00hMTgg8wmITSEIQuKUpc3S5pS7UuLpS8jRLq0elWMF4Um30Er5eS8dxc+4urOoNPx7F8Tfnuy5Wi4aUvCnm6plLxUvAmXKYsUWKI+SiymJ5TExCeExCwhMRRCYsIohPqIQhCxcJiFlZuKJlEJiYhYQnlPNwhbJ810X4VjQ13wPdBems9o7Mj3Eq6r54JxTimJtMQmGiEzMTExSlxdKXFLrSlKUpS8N3bSEv3gK3xveIIX5ePnSixSlLz06n/AM4X+75fcb4eulKUpS8VLi6XZbp3Wl3uEUubjrmlwilWUFhMTExMomJ4ohdcJiFhOUTTwmJlExMQnhFE2J4TwmJiYnhPKwmUQsoQhYWKJ4W14qXC5V4Ty0NYaGtAETB38N6dC9odTQk6aT188M8WE4YQmGtpdaUul1ut4LxfsB+roNt93yv/AEQsiW9L4VJ7/lCvvP5ZfLpS8FxcXNLpS8CKUos3S5pcXFE8p5YTxRMTEehCCYsXFE8JiYmIQnhPCKUuEyieE8pixRMQniiYnohCYnhYXAhaLdPF2vkvRrDQ0IMLgTS9p2aNdmhPbJffriTxYThhCEITSlKXFKXFzS7PSjZeJ+4M9Ibdz5l1Pb/UWtwvD659pnalfyyl8FeHS60pdUy60qFpS4TLpcUTEy6J4TLiieEJ4TFhsITE8ITwsITEJ4WUJlxRMQhCYsXCYmJ4TEy5QnhPRYWieU90LguF5zWjQ1hoThAq/wBiqfpoVDJ2ekNTinJCE4ZvMwhCEKUpfCpS8LUfAG7u/Ae8SO+dfJU6wDtlP5Y9y/C0peK60pRbUT0QmJlLrRPCEUQmJieFBPokspiCeExMuLhCCYmJlymUonlMTExMWaJ4TEUTExCYmJixRMpRZWbqsrgX4B5Y8NDQnEBB41Rn6Gcc5oTjmJrCEzeG8D4ae0H6IPvH4TP1QlIi9WXe8F2p1dEdd6Z211+WN7XS5omUpSlKUpS/gbi63SlE83CZdKUTExPFFhPFL2WKIQnhehZ3E8JiYmUTEE8JieExMTwsITwmJ4QmJ4omIQmJiYmJiEIRRMQhYomLF2uEXjW64Vxvhay1geQQ09vgc6e36/ATSG1bs/Fm84ITM1m9xfCQ9nwIfcPxL9R0X6SLlZvPTq3Eq2d/wIYv88VLi+DS5uFKUvhXS7UomXSl2pc0ulLlPCcKVYuU4JizRaJ4ohPCYmJiYhMTE8UTxRMpRPCYhPCYmITFi7JiYnlcCZeFYTExPSifhPDw9WPDQ1ga2Anu5aMHTt8CIgzs1wzWaTw4TSbXgvIzfCG3u/FY8Qhr6vx1W4urOoPAn6N6i+deGlKUpSlXPRa0pc3F0T0pRMuExMomUTExMuUxMJlExPBMomJieEyiFEIQmJlKJ4TEKJiZRMomJlLiiYmJ4TExMTymUTLpeC5XCtFwrjeHj3o8MaGsDWDoPMPQ57a3fUI1SINcsITnnHMXW8tEBnpDd3fju+ohiXLd6UpojYY+rT9I7cLFLilKXNRSlKUpSixcUpSlLml1vHeClxSl5blMonpRMul1TKITExPCYhiiYnhPJMTwmJ5omJiwnClExMoniiYnhMTEyiYmJiZcJ4QmJwTEUomIQmXCZRPK1QnhCwuFPx3h7MeGhoaEGhN4X7F19Pa9MvaJ9iGvBngQnkVL2NPbqN3YbPu/Ih7+XeCiNiNsZ3/iQqipF/AUut2ulKUpUVYubtRYTKUvFc3FKXFLhF1TxcJiYmJiYmIJixRMQTwhMTEyiYmUuExMpcIuEUuEyiYmJ4pRMonhMTEylKJieqYnhPK3Wt3WVlcV4Xs8tDQ1gfCAZdWdZHSkru3smJxTaE8VQvK0XdiXbqN/ore08R79BP33ut2pSjKUFd3/AIQiYiSLwX8spSlLrc0pS8CLhPFymJ4omJieFhPBCiFExMTExMpRMQSTNExMomUTKXCZRMTxRMpRMomJiYmIJlEExMTEyiCFExMTEylwmURdU8piE9k9kylwmJ+XMtDRMKcIDvom9suzRMYvT6ieHCazlhON94x/BDf75Z4DOt9EISLW81H3QJXV6/gRJEiKUvgXF0uKUpSlKUubpS4pSlzdLx0pSlKUTKUpdEUpd69KUuHUMuJn052R/wARxM7fxFP7Gyql/bQ//wBxC/8A10L53/r9i/8ALf7j97+oyPf+cOwU/sM45+GoldxL6Ygl+UIyIUQSIRqKJiCZRCYhSlExPCCfUTKUomJiYmJiZRMTEKJiYmIQTEy4oncUomJiYmJ5uFwoXAhYpfHe0GhMDwHgPH+I75AbL72+1fYohp1Ps1meFOWaLdtJdWh+gbPsoN/bzkm3EJXXhXj7Uop30Lp26LSl4qUv4a5pdrpeC5uLmlKXKrZJa1+2jtSf4jvP3i/1+tdi3f8A0iP8/ir/AGR1ke/38V/uLElp2KFF/ERHQiiMTvR+obEn7FgKxIl0Qd1de9QRuhPv0neul8P+DKc67u87/wC7SCtt+E5Hbp+RRtrpe1/xUZ7THtFbCCCNBIyiYmUpSlymURRMuaJiYniiYmUTKUTExMTExBMWExPFLiiZdVlCebyLz2TDQ11wPBa9bhvM+v8AD7+gvJt9on4SaNPsfwQ3ex9fwDilduheTty6fL7HX4Y7eHfDpcUpSlKUpSlLm4pUXwqXCzdC1n2Wzs377of8zw719fB9r/dJ3O/V/wC8TT63HV4USexTV36l/uy//Wv/AGKyNP8Ab/SGvvftUf8A75frn27Hf9rY/T9ctvr+jb/f+Df/AFJ//FH/AMUfF/UF/wBiK/8A1D3t/wBqL/509o8d+j+Cz/h1Z2H957X/AC4/xWqIKpr5TxOE+EqOu0fKV/iHd/1X/uJf1UTp5+fWI5z8OwUvyJlFgTwsCeUxPCZUJlKITKJiYmUTKUpRMpRMTExMWE8UonhMTEJlysXKYnzUT1pTp4rGhoaHoAewXaTrd3sLsi93uhongzSDRHyP1DJs+71m18j2jovBp2lRfLOpvqy7XWlL4V0pS/g6UuKtbgiNrsmM7bl8r/yOv/z7Y6f6OeH/AJnT/aVsROxCUOBbVXuaKl/TVnppva/bK6vr3Z3n9JUKTtfOyn3xgknCCEIQhMIQREERMJIGg3Glf/L0dolepM1fxLTO1/YrZ3dr4cf1/oE/2SZz9pE0hF1R31rj3Nvr/sRa7fy6Z1ZvwkEgggmUomXFKJiZRMTwmJlEylExClKJlKUTKJlEylKUonmiZS5ut0uKUul2pSlL4j0g0NDDCJ0GHqV++LjPZNCRR+P19MT/AEKxugnv6vku365H794vJf8AQNE64j/Ac53pP5ShlX9PU6k7fiaPcr5a/wCQpYs+ESEnsSfR0+CGsRN/Q6OyU+KnX/bzKyZf6tlVMfX/AAD3F+WrwQWKE8uH3SGLT0G/yiXVEJx/SeHfiz7b9s5mpLf2ygq069xtUfdSZ1W/9Or+mKqyf10Zc++EglnfBMpRMT0pRMTExFEExMTEJlKJiYmIJiZSiYmUpRPFLhMuLhYWaUTE97w0ut5nwtDQw1gdXYFKEXVUjqaGpp36/wC07qp1Ps/Ln4l76vohCXTipdu+9Edrp+2y3K2uaUpfGpcUpSlKUpSlKUpcUu6cKUutKiook/DTWdSSfMCb/H0p9f0qod1Rvl7OlfXAnSlz4XQXyN/yIUnsg1REXykXK69db/pFJO/ntLqVfy5a6P4k/wADONny1YikIIT8AtoQav0NB1f0L0TE36+Mnr9/2i0/oXH/AEdOudkpVc59l1ReajQdLjqYggmJlExMTE8JlEyiYmUpRMTKJiYgmJiZRMTExMRSlKJiYmUpSlKUpRPNEy4QnpSl3ubil8J5Yw1ga4EgVTwtFX4ff0EJV+Z5cz68qE1TPsLXV+Ak24h7jaHbFi63/QSrcSrIn8QxDmvytDaq/wCniG/5Tggn36P7Yuip+EhA0WHxCfYOiOQ1r3KyZr1ay+j6ykv9h9bfptBOEgkeic6XNCeBCEwg6XaT+UT0xf70elq+TlKv7oy+Zel7jRzPRuL0n7QgmJiYmJ4TFilEJiYnhMTExMomJiYmUTExBMpRMTKJlxS4TExPa6IpS7X8ExoawNFMDD0L96rG8t+27CPb5m8mE1if4BzEJwUb2SfYfNOgJF8a7XWlKXyLilKUpSjuMX2TmdVRXyXV1f3Trf6lYdvT92j/AA050I2yJ6jDDxdXizX6f0h9+ekIupl8L0LyQ/L0XJD9JxFHWIpUJeDOeeBBLaDQx0uoiJtf1B+P/LrojXPu/f8Aot1/n1REPXovVCCCZSicQnhMomJiEExMQmUTKJiGExMomUYTEEyiYmJlKJiExMsRdU9qJif4F6fOGQYg0MYw9wukWYYqaH6n6/V6TyJh2eZMJNsWu/LcolQRJdFCl47rfwNKUvI/jZ/OzqP3FH+V0vUj9DOb/fI66H9u3+RXFT+hH27P5ZcrxUSb9dTqXT8gv6/lZQx/Td/qhepp8vJeS/hQenV7c8VIlmc6Ql4CXgTimINGSkT2ZGiI9I9dx1vp9bEzXZ+u7l5G9ejEKUpRMpS4TEITE8JlExMTEyiYmITExCZSiFEyiZcJieK6LqLlMTFqs3elzc0vjNDGNDDQw0MOdVbvzG2VfQ/YU02dmvMW/bxmiG93b+h+8fLfPpS89RUNp9gs7Qv8yj/lrHuU+vr9p608Xt2xFEa9IkNxvjZRSlKXKvo/PQe7C9JF/bELSp6TN1z9nNf0ion+nhphpn3bdYil4kF4E5oJeFBDHsY/frsTpf6WhtbJq9VT+mOCb7ojEylKIUQTExMTExMuEyiYmJlKJlExMTExMWCYmUomJieKUTE8E+VPFKUvlPL1aGGsDQ+Aov3Pfd+zK94nd7rD3QsTnXlpU9jFo2XdI+X8ElKXx3c+42Tv7yhII3f6u51kvv8A9/F8+nKT0RJfCUOn1TpXQZpS6UuKXC2tXv0wr6/+vqLe/wBm43a9H7RUa+jEb1m37bEILxYvORPBmsEMmb++9v4E2VUD7guNTxcEKUTKJiZSiCZRCdExMpSiYmUTKJlKIJ4J4TExMTxS4QmJlLhF5KUpSlKUpcXwXlrLQ0NDQ1oAx3xlTRETWaX2aJcvX6vSfkHsSLNLwJPsPlEku3kopSlL4tFWjGe1H4dnYevmUf7jQ3236xz3f2++OKyXsqYv+EiG32MrwYpS8FKUo/n7tI6mu/JRT5/N/Sjq3z5eG8vp0HH5qasQSXgraeAlzpciWZuswg0Y/bRvv6MkJfA7CFMTT9rFExBMTKJlExFEEExPFEJiYmJiYmJlEyiYmITExMTKIXFKUTE8FlMul/BPsLLwxoYYayDo6j0FefOVb/KF9d283nnLRI+TNLwNCV31XPcUpfGp/mOWf7go/wBzv31s7O38j/pjnsPu7fbZ2W/diuJ/0qOhSF9KDZ7KKY2ZSl1pSlLrSlKZIbPskq2Un854/wChtZaPbEvrf0uCrJ//AKo4uz2zbEFksvmWiQl4CXMkTjXDOKFi1L4fVMh/8WJpqp1PNE8ExMTEEKXBBMQTExMTxRMohRMpRYExYKUTKXNLhMTKUuaUuKXa8VLysuzINDQgww1sIt7isDPbdmTafzOTSfiVQk7Ypd11GPv0ErwKVl8OnSLnyM/x2B/vkk7kn10P9t+7HP8AHuyHqfrWH/2X752L/Z/xhKL1/QQ49jYsspdKUuLilxdLrSjhUa/x7E/liSqft/7Y2qf6UcM1Lcb71Yv6EUJwQnKsQS8FcM1XIlqvAhD2179RE1N/owTLhClExBC4TKJ5CYi4omIJiCawniiZRMomUTKJlwmUomUonrcUpdL5rw8NDQ0MPAfpgZeSqZ8yHSGy7NPqhy/hr/uMks3s12f4pJvhbhJsXzEkuy5FhPF4aiopoxsXX65md9v8ztYs+6+z7799Bklf8HPvX6VH+96kd7++S6J/1p/gzUgn1EH6jChRZRWgpSlKXF3pS8FKMUTaENvZFYsk3u11/wCENfv3Tr+EX3L4HSXZ6/7DseZ3bdEosr4yJ4KXMlyJeNMwakL6P2hXUt++xrCcE8JiYmJiYnmlKIJlKJifQTKIJiCZSiZcqJlKJlKJ4onilKJlzc3W63gvO9HhoaGhoaGh92wK9/HOv8zHbpd3usTSfgoFm4qKU6sT+2JCovIlXFWz/HUw7x/5HZB93X2Xf/slO9r9v/0e6r+Wepfpxbvfwfcd9JBXv91RPuz7DsDfuZ2f+RWNL9Wp/soVHT2RWoBZWFKUvJcUpS5vDSlLilKfvYU6J9scdV//AHQ1Or97DaZ+1jn+5IglhaTZeAl4KU5p+BmixCDIPN8ocoqr0q6/yL6jOzWExMTQmUohMWFE8ExBMpSiYgsExBNYTKUTExPBMTE6JlKJ3FKVCZRMTLlF5KXju73aGNCDQw2wtB6EfiWN1n19miLD1djEXp8C8S5pSlRSiZBJIrEzt/EjuI+nO5r6Dt7S7L/LA96ftB31fsTvdX2Hfafz/wCj31/2L3fwuxe/+FhfL+v/AOxfvfpBfuz+EFu6+1EId/tOLt1f2w73/KqdoX8f+hVF58Bewn6WFF4rxWXivyK/llZWVl0pSlRSlKUpS6XFxS8FKUuCZSlKUuKUo0SraSJ783ovtLuxdafXPp/8eykrp6LooXk/j7v5DONM7tq2ITToVbrwEhebGTkXEvBWsKiPyn1TIf1r7P6eKUQTKJlExBCiYmJiYgggmJiZRMTKIJiZSlEExMQTKIUTKKtKJlEy4UpSrSlxSoqKioqLvS87RMNDDQ8Bh6AGb5mFf5L6r6YurfLsa+1wrhXo/u/7C/78U/rP7NfH/ZL4DXtX9uL3K/kL3p/gr2/wsL/8ZXt/hC9/8Ki9/wDEF7Wfz/0F7f63/Qken+yt7vthe+/bjs/8qbO2/wBQTFQJdk/oIUP0gkdv6kXmLG2JMhOfqRD4PrP3o/b/AIWP+2ftle5/cXhS6UuVrSlKXFLi63FLi5pS4pSlKUpcXNxSlKXMytb2U238IfS/cWt9IbY/rn0i1pPX6aD1p38coLgJbJc6EvAnLBLkXKtZxIm8UJ1k/PdE5msUTEE8IIUTEEyieCYgggmJiYxcJiCFKJibKxMomIUQpRPClxSlzSlLwUpS4vjMejQ0MNDDQw0P4YarPqTquzRAh2F2FPAvagLLLwQuFyXClE2V4UpSlKUvHSlLzVYpSl1pc0pcUpSl0utxcUpSl1pWQvdLZ9vshUKf3n9scUlX/Js6+D3wxftn2EUZsvIXPBLlnIieCuNLjT31e0QpfN6wpSjehMTEEEyiYnhMTwmJiCYmIJiYiiYmJiYmJlEExMTKXBMpRMTLlMoi5pSlL4VLyvDGhrAxBoYegS2JYzVPh9/RklvYuzX2hrnVoFiWCkZKUpS5pSlKXWoubmoqKtqIRRPC4VlF8mlKXa4uKUpcUpSlvyfZPtnWXfQL9/I+N8NNFf8Avlx776m1sRXCn4acq84uNE5Yn3Jt/n9hWSbeyiCeBBYQTExPBMomUTExMomJiYmIURRBMQnlSlKUpcUomUTLhMTzS5pS7UpSlzfAa0aGhoaGGhoYe4VpRWPtE5S9fb4BcXkpcV7XgvBfBpSlKUpSl4KUpc3FKXFExspdKUo3O7Q0nvTdF/k6tP7sifb9j/NPYaP9239sjbbashxpbJcS8VLhWiXKl4U44LWcdy/afZilzp7sUVCYmLQTEKJiCFEyiYgmIJlEEEE8JiCYgghRMTKXCKUuUylEyoTKJ73NKUuKXhvLBrDQ0NDTGGHAwwyzZH6scP7b+vokxV3fuic65bi4pSlKXN8S5uL4NKUutKUuaUpSl1qxpu6d3RP5Fbd7HWr79iJ3126aFb4n0kL5CWFwJUS8VLwEuVCXJPCnnptNI2muzQrt16ejOwmUTExBBMpRMTExMTEyiFExMomJieKwJiZRMomJlEyiCCYmUpSlExMpS4IX8A9oMgw1BoYaGGHgvEnhjNr7MjFudL4X/lDovXZNdntMzgulLil0pSlKUpSlKUpSlKUpSlKUomUpS4pcUpSlKUpSlKUpSl2pS4uLpSlKUpSlGUX7v0EEbf8AIb/9Rdne3TJk0/09IITjXjTmSJzJfiUhKePBv6X7QlTE0+qeE8J4JiCYnhMonhMTKJiYsCwJiYsCKaExBMTExBMomUQuKUpSlKUpdRUUuKUpS4vkMeGhoYeBhhhhl6XVune37dRHSzKnlXN4bi70uKUpSlKUpSlLilKUu9KXF1pSlKUuKXNKUsKdrvl4hKcXXdh/aRfe19vSjB2Xr0wglyQWqXOlzzmSvkzkWsFql4jZzr7IV29CiYmIJlwgmUTEExMogmJlEExMTKJlExBMQTExMpcExYLghSlKUQpSiZSlKUpSlEyl8K8LzBjRBhiDDDxWbZKxUTXZonKfx+wUEJeu6JtSlKXFKUpSspc0pSlKUpcXWlKXNLpdFvSlKUpSlKUpSlKUpSlLilKUpSl0uLh1Ob3fFE5d9+6X0L2Mt0e+30lI56p0QXMWy50uZE5J7EiedOReSkXodBdaUS7+0UTEEKUTExBGlExBMQQpSiCeCCCZSlE4IXCZRPClEEEFkILCiZSlKUpSlKUpSlKUpcXFKUpSnXmgxpQaGNDQ1UNDVGGWWUvN3cKCv4l7MZN6bdmuClKUpWUpSlKUpRPivBSl1ul1vHSlKy4pS4u9KUpSlKUeVVO79E+2Nre5Nv8A9Rdb6U6G6tz9U6J/AgvDJE4ppOdeXOBcU1XKvE+cwvyNHwNO6wmxMTExMpRMTFgTExBMTwTEylExNiFwomJlKIJ4pSlKUomIJlLggmUuFKUpSlxSlKUpSl0pSl1vLBCEGhhpDDQ6wvS6kez5PsihJNe05ml5aUpcUub+RpSlKUpS5pcUgmud36J9sbFu+7PsfsSOS+3TBzqvXpIITlhNl505UvKnkTnXBJ/yhTCFRNCviXusUTwQuCYmIXBCiYsCYngmUpRPFCiCCCZS4UomUQQomJiwUpcEUylKUpSlKUpSiZS4vkTDWJRoaGhhhhuMsJYz2sLE1RNdmjoe/n9CN6+17RClKUpSlKXFLi73NKUpSlKUpSlKUuFKUulxS60pSlKXalKUpSlKXFKUpcPq3XZfbF0yurdPuYoaqe3RQgWerpBIS5l+RS5VwLiX4nuxK4WUhOojQjo913RSlKJiYmUTEylFgTExMQTE8EylEyiCYmJlEExMTKXBClKUomUTyJlxcELrcUpSlKUpS5vgPVoaIQdIYaIMsPAelZLSPsPuFdt+l/B3Sl4rwXFRSlxSlzS4pSi8+OyKxP03o6v+WNZTXt/ysofHOkhBLnS2n4pK8y/AXdeVIdf6l/go5DIxNkWFxcExMTEKUTEEIEyiYghRYExPBCiYgmJiZSiCZRPCiYmUpS4UosilKXQVbJlKUpSlKJlKXF55loawNDQ6XUZeQ0GZK7XF0pSlKUpSlxSlxSlKUpSlKUpSlKUpSlKUuFLhS4Uu1zSlxdqXDrRU+wRW/pDDXx9Or/8AQwtT116n2Ftrb6739sldbrZPFnnLkXsXglxTjm6XCvJ7e/2iouEhrXjHnH7uwn7yomIsKJiCYmUomJ4UomJhC4IJlE8EEEEFgTyIUTKXClKUogmIXBMWRSi0Ol2pSlLpSlLysmGhoao+4aGhhh/IZZsOXopSlKUpSlKUpSrW5pc3S4pSlKUpSlKXjpSlKUpS7KUpSlLilKIahIQ3+NX9QfbnN2Ftve64zLze7brZCeKlxTxEuRL8OvxVLntVhSfsbyS9pnTVv59CaZRMTwTE8E8ELcEEyiCKFExFBPQUpcFgQpSlExYKJiZcEEylKUomUuRBYEylwWFCralKUpcKJlKXgmGsQg0MMMMMMPBfBvDea7XguKXNzdKUpc0ulzSlxcNpJtxL22dbj7dJfr5G3Q+MxfQU/F/P/CO/hxlbILK5Vt281LlS8Zci1nhXzOmir/mQYer49EtDonhRPBMTExCZRMTExMomEKJlwTKJiFQngmwoshBMomXJSlKUrKXBClwTKXClFgQomUuKCafiwaGstYaINEGhhhmlKUpSlKUpSlKUpS4qxc0pSlKUpSopSlxSlKXFKLal3pdbi4pRsTPmqSXRfs+xIY+thq59n/YrxX0Xb9PyMPpa9l9IQWy4khE1X4pL8OvEX4CRwhKNY78TEdQylQmUTKIWCZSlEEKIUTEExP4LhMQomVhUUTKUTLgsCZcUT0FKXC4UomXC4pSlKLQLiiCFE/AZ6mjw0NDQ1gw8KUpeeza8Nxc3xqUpc0pS4Uo+tdTZEK2/SGUm/Wz+1+gyrV+v99hr/X9IIJeDBa9OZLmjEpypE8NcS41hfklVPCQkKtWjO2yP5KUTEXJOIuKUQosFKUTE2IQUonBY0LkWClKUogn1iiYnsZPC5FiTKXJRMWFFYEhSlEEYKVF42tHhoawxB9Xb8Xc3SlKUpcUpSlKUuLpSlGqTbaSXti+Poe/0vY2Ov3v1jyz21/nOrNs237eVzLgnmLmS4lotlovCWFzPSoRfJuKUo41hIWek9wlbgiiYnhRMpRMTYmUooQhRClFgRomUuCCFKXJGCZSlyIIoo0pRPIghRNlLghSlEKXURohS4TExMpcXFzdXpBkIXSlLmlxSlKXF2pSlKUvBS5pSlLhSlLi4pcXio2Uvmt9Z2+z9Hfku9I95d/PsvpHf7czEF4C2QuVcy51wLlXgrwycRS73RPwLzpCba950HtksJlKIJlQmUomIUTKxO4JlKLAsNKUosKwUugguCFLhcKLXlKyzJSlEykCeKUTWExMUpRMT1vgTFxUVFxSlKUqKUqKUpSlKUpSrNKJlKUpWUuLpS4ubwXFKUpcUpSjVNIm1Eq2/o63/AJHq+36Hzs37a+2UmfqnRBcJeAlxLwkuWPCcVpJnvzp6LK8mieKuClKUvJdLo3ssI9PZ84RcouExBCieCYmJ4JiZcIKUTKUpRNnQ+2C3YLJRuFEylE8iwIJlExClKIXJSlwosCZSlKIUpS8cITjvHeSlLxUpSlLilKXFxSlKUo2UYX9P2/8AGvY7uqdd8f0/Bfe3fD/sZMxrwUtpxrC82sV4UhPZZXIuO+MsUpcripSl5kLKFhYY/wChI1cEKXFKUoshMoslEKUosFFoSxLIWJZyCc4SlZqyEEEViWKiCCwIXCiYmUpcKUomUpS4Uv4m7UpS5pSlKXFKUpeGlKU9IodZsrtaXr/ufs6yl9fBfSGXv0bXCy+dbJcq514CXCtve940PjXl3F8lCELCyhC/QniieEylwmJlExMTLhSiZSiZS4UQpdwFgQWBMWuVZRY1gWBY1qhFFYEKIUuCZSiFKJ4Jlwpc0on4N8OlKXFxcUubml1pS4pS4pSlKXFSVIT/ALfb9IaFV/kvb+6dgiITwkpsuZLiWiXgLiR78q5XDS/g6XFLhMpcLC1QhCWELCxZ30TKUTEy4TwmVFExMpUUqKUpcEKXCkFKIUpRYUE8FkIqMUVgQRWJBZKFEKJiylqCiZRClKUuFxSl4bml0vgXFKXelLpS7XNLi4utKLbr/SG/63o3/wDYv3O/k9W2634iWy4VslzJeClOFDJPyFzeelKUpSlLxLCEqLRIS1WUl7G3X3QgmXNKUuKUomUTCFyXClKUpS5FiqKUryLBSlE8EUFrNYro0xMQRRWBYFmdxSiCFwTEyiCZXhcJlEy4uLtXz3FzS73W70pdqXFxSlGirY+PfzujDItfp/5Y5O/D1QlleClsvNS8FL3xI9sf4WlLlbre63xlhZQsIQsIWqFD3G+ilLiixSlE0J4XCxCZSl0FKXQIUpRMrwWBcABS5EosVKE2KZWIIJlwWRSiCCxJlEEylEylEy5JifDSlKUqKUpc0uLi4pSlLtdrxUpc3SlKfWHrsj9aP6X9IcOv+dk8SMS2XMlzpeDNVt6wxaexZYnm+bS4R7ZS4vRiZS8N8X9ISmEpqhYQsrCwhCVqDTaNRiZdLoilKXClKXUpVilKXCCiFwuoVHVgmQJieRMoshGiCKKFwRRqLhUUpRBBYEEylEFgomJlQmJlRea5u11ut2uKUuKUuLwUpRCVtJE6/wAj7h5Qk9G/SHNhE1hBcs8NeClxIW65e5Ca3kv59Xs7CSwS2S3QkJYQhHwp/I5guFxSlKJlKXKeKV4pailKUQQpSlKUpcXCiYnmlypROFLiiExMTExMQQSCZRBYFgQTKJlEEUKUpS4JiYsFKV4ubrS4vhUpcUpcXjujZSjCftLnZfbG1eJ2v/CKF/8AOJqvAS1SIJcj8FaLzVwXDF4l/BXhpcLDC98khbIQhaJCwsoRFIdQdV6YmUrxSiKUpcUTKXFKUuKXC6pwpSl0pL2ljT9k/k+NM/QyfmQZ+YkMGD+6fvnzOJnpBfKQvUExEn9iWE8UQQuCCCYu4QTKJiCYsFKUQWSlL4lKUu18ClLiijFLiiVtojvh8ft/0Qqv677Gxn4L0tl4C8SeBPB75XgX8TcXN1pdLx3ZYp3IZQszC0m60QhODSckqHHcNLxXCZSlKUo2s0uipC9oh7J+GfU+I/eU9sr+eKEzCEIQhDqJr2YXaB8l+0L93DHdX0zvjL7R38fqiwsJ4IXBBBMQomIJM0omUutKXjubz0qzc0uFLwdTTv6X2OlpK+kvodXnbfuzu6+r2ngJawnnTwFhPKF/om+CmYoxNULVLK1hMLCwjv0ZG3a9opRMpSlRS6UpcUuaUpUrBmyv2zuQnjQhNILSY7Cjp/V9iveDv+IO3qvs7KfQRSlExMQognhS4JlL51xdfkpSlK0XSl1pelbiH/8Af+/oiqv2Xv8AyzokL2Tstkr4KWq4kLxEvHX5K6XzKXVVi4szNEhCQsJCwsLVhVpnsK02n0aE83Sl4aXWC3S0nlRtpJV+oRyxwk7qYhBNlTaZ2y18MV6fSdDuP8p1V/NKUTE8EEEEExPxbtSlKXSl2uLmiw3iP7b7JdW3+hSd6Stvovs7/SS6P/oMLze7breqJ4K0QlPyK0hP9GUTFm7tfcSSXTVZghYWyEiYS1WVoh2ai+Q+LaZcXSlwj5FilfCszCX4H0fPqrMJiEJDtNR/0cs7bb9VCi5BNieEyiYmXipSlKUpSoqKUpS4uaXalxS4TLilLilHux7b7fYeUmLov9hEq830RKaoS8FLWfgF46E6vxl8VYpSlLvd2MRoS0mEiYSFosJEwtlhbJnZD6MhRz0/TKt1bi8K8Cc8zMTWYhD0Tq1VCbQhDuC18dSHdv5D29W+OkUaqaa+U6KwTeFi4UpSlKUbGxMbxSopSl46Uul5W0lakkRKf9j6fCHFSV0vo95gDeyRPBWi/PViZSlXgUpSlKUpSjZSl6jZSlL5VzdUyl1SfYJF36sWYJYWkyllZWiwlut0Piaix6t7YlhdUKar8HN548IPr9AzoKI+ezJqdt+0L6lP09aUpSlKUviXFxcXWlxdHE9t9EndsTbr2T9l9/LLFve/ZS3XgpeIvw13u7eqZ10Fw+xfKRcXwKUpcXdIok32Qnu+rJhYmFlCEspawQiaLgWywiNpTO6apUr7V3awqhPZf6A+Uuv7RcRq+mu6eIWj2/ThHUp++4wlt+yUSfKfLdKXelLwXN1uncu/b9B+fB0Xt/8ASHHp/Y7IWyXhLRE/KL/Rl076LC6uJVnzhKLVLCzCCytpxLRbrUWVJe/qzq02mmdxarVarC8OeVOD1DvczT2D6ZvJSl8ClLm4pSiZRuJs7+/3+xCqPv0Xle8Zul+GX59fkbpdl8dxj7iRLWNiWiwkLEFiYQkQSwsrEwtFqsIWEIQw4Pp6Q/sIELVaLC0RPAnhQhNIQhMzEJmEIQm9xSlE8JlKUpealLtS5ujhyNv0l3EySIsfYU3v3+wm88ZeAl/qe4uq1WyTZ8okXYWiRFiYgkJE4plbpaJcC1QhMn+eiDNN8P08LRaLC0Wy/BQhCeTeelLqs3F4lV137fpD91Pq9w/ptr7KTZLwpqkTnS/1rcqtyHyiRYmi0hMJZnCliCQlxLZC0Qhd8sOqavTOr+p2QWVqsLRarwZtPwKVvPS4vJc3if2VfP2zpG9S/wDI3stt54SWy51/odMpSlv4Klzdkm+yxELtutEsJaTKWiWiRCcSWqyhZWEIQniPqTOjTHXXZ/YWieq4l5s8iEITxLw3iRUl1Z8ET0Lm0/f1QwvbHW3ulPCWs8leMtqVFWy8ClKUpRMb+PPvhsfY9gSJcE0WEuOEykTZciFusIWExPpGquzo+lX2+It0LK8RImYQmJrPxVKJl0pd7tdu7iVCSJqKtvsi3b3P2xbL8LNFwrgX4Sl/BXFL5PZEKXyEibLecSWqWywtUvAQhYWFgTNK9noxpu0NJ6eFhbrwkvFvVvFdoj5PUPUPUzCYnDNLilK8XS+JS6I4BvW+vY64ce2+C8KeMuJcV/07cfoUdw64mZiCQkJZSzONImUuWC8FC0Qhxqn6H8jMwjCFosrwZ508S7XwbwseIncd2DBY/S9Ldfhlou3+g6XF8+8nfuiO2KshBE0SxCYhBLRZmsJmYSylwpbLC40IQhYQmJxnX8SdkG5cfp+msrZarjS/EpEIiLDnhXF2Rc3F0cF7n7fQPrM7t7rxJrNlyL8zSlxfOvHYXNzRdeiVY59WFMQnHMpE0SylrMpYnJCcM4FlCysrCYxVfD9pkot9UTE90xbrRYW65J5MxCeLeZJK3EiqbHO34kXEvyt8VcXQpS5eU80uFi++DoKtnveiUiEykTKQlvOJISJsvAWVlC2WFohbJ4Tg8pM9MZ9Z/v2hZWFlPdbLwJyQmJiEIQhCE0hCE/BNMCXu2y1T+phLgjF4K1niL8m3+Fu90pd+3qL5Yu63QkkiYmYQSEiE0RNITRISJqlics40TkWyFhDHRiE0+6Y61v2+yE9Fm6LdCFwrZLmSIQmJ+BvFcviyD2JPbhQS8deIvxdxc1FXGtL5FLwXf9Id79Eevr+WTE0hBIhMzM0m0EhImZwrmWUIXEhYWyELCwwml9e4WOPo163T5FzLlSEvJvDeW5QyP+ku7O3xPoXAvDWyXiIX4SlKXzrteC+Gx4jY7u8FUTCRCZSwS0SJiE1mJokJaonlrkWFtcLKExhS5/4w6A1GmIWqyuBcy40heXUVF4VvS5ohI7iX7Xsfm1+l6S+FwTw4oJ/m6XReReO4ul8btyFOr0SkSiIQhMIS+RIhMzKS2ms3hNZpNZifIuGbLkW6yhCEzrSLF2k/wa+VzLC5VyJcs865uyREv0fAZ6DgS/0bUXx1zLWl8hHXn0R6uv5ZNJlCFrMQSJtMQSEt0ibzinElxJbrhQsoQmIaV/XsFNdbs9mLC0WFlarjX4Sl5aXkSE7j/gDy8zu3wLxPc2Xiryn+AvDeS+EmbiNjX1eHaBMTEwhbJiE1SFqhISxNEtYInFJwTmQhLgRNUIWEIWExTdh1HP7fD7ysrK8Jfg5i8F1XIgu333+A22bbrfd7REXm3zqXS/j7teO83Qp2pCF30SREhYmUiCWsEphIixCYS2Ql5CW0xH7JhLRcS1WiFohaoWUzqVpndMqrfs9inqsp4WiF4iXizgvEs3NLlsQkdY7r21V5C3WV+epUUrKyve4vDUUpfFuFZ1CRfLO59WJJLpmZSEtYTKWk4UsImEsTnWUTSYW/XjWy4llCwsoTwVj/AGF9PgXlLyr4/UW9SVf+theEtUt1ovwF0vjXClfiXF45y0ok24jq3SOxqvCQkTKVEhbpEzMTZEETC0S4ltMLWZQuBcK2XChCwhZWCwsGGxS9iDC8hxpieiynsnzrK8NeLde+LlDuv/SNl46/0FSlZdr4F5rx0bw6iNjO7/whf0JE1QQmsxBISyliEzCYSxCaJcCFlLaYSJg4u7RLugaO6yXc2t9g1e7+kf8Ayj9v9D9/9T9v9Bf/AIAvn/0fviaV2QLsP7xdg36Z0ftE0LKeFouJCFohPCEITwdACuwb3U4WU8LZC4VqtFqsrxL4F0SIpt/WwvwCei/H0pcrX6L+Bu1ZRClLnsqPlLEqJJZmEhKdsTWEEiaQmJpCYhNoLjhBIiS6oh9uf5Efu/0hHsZoPpqH2iL6Q+8B9w3+Rv7v/bI9BCEIQglqUaErsr6Z2b+07E535/chXvj1+d9Y/aO8v+Rm7NJ+nosL4FotELCFlCELCYmLB2pensiD+j7L2eiYnhXdeCtVleFee7JE6/7TZLyF+c9selL4l8SlLwfrEdQfVqkJERNIJEIJYnDMTnWIQQcXdpYodpqeoesoXf2X0Pr2v5YmFjggiJmbzKRCEJiEIiYRi0E7d+mf7tsJaezvtjvT/dYXksTdCwtlohPCcHZVpld1Z2N4VpeBcCfAsTeCzPJSrIX9ZGy8lfj7ml3uEy8txfJo2UvCxojbOtPB2RL8vSCVEJpCCWJmZmkITScUzMGu4SPfj9dcdz/aHe5X6HVYE4hJOeExCCzOKEJmEwUdnMd+31kROf7R2ivwxdV0dWVhZWyYhZQmIaD4gxRpj5pfsXsJlyi6JiysLZcC3X4KlzM3/abL/RV2v4qlxeUD3tf0jtZImIJE2mIThhMJc6QsnQzcb+qOqmvs9lT9HUnhFGCLwIQmJicyXLCYDunQhGSs/sUX6Bk2WVhYWUJ4TgmkjjOyv3/0YWlytVhc65F4zZdJ6wjrX/s+NVqvHXMnpPDpSl4b+LpedJtxJtnXegdyVfyxJLtmEJmYS0msxBExMTihCYVCnpjspo9Us9N9Wdz+hHzNtiKMRCc0xCYmYLkms5osRCbesTO0y+Ood6T/AGFnR+uzJlaoQnlYWEJiNpXxeg7uJcaeqxdV4C1XAvF7iYmIvTKJG/8Ad/Gy8yl56UuLilKUpcrmvgry6Xwe6J7KfQqiFhLVYmFiE2mkEhLScKRBG5fZw6T1/gO9Fr9jvDPhEb7uvCCE8GEEsTaE2hPOSnao6d+kDkT3+UI6dNEIWy0Q9ER2LNIgmJ4osp7p8awnut1yUpSvN0uPQkIRvr938Hdtt1vVfgb+Epee7LN8Cat+CwiTbO60p6ivl5iEsTRLRInFMpE2SJlBBBFmvSKCb+z6HYjNK594QSFmbTim04YTwJ4kI+qk/lHRum9HpKN/nuiPr8p3CwhCwhCFlCcIvj9ewjro+z2CE83guFyp6LVeF/5dcoh0TpD22QXcSE1K/ZfAxjK2+reqyv8AV1KvB9bF8s6w7CWKS/Ws4kt1qsJYm0KIlTJL5ZeXXPbJX7He+fC6IghMJCWZ5M8eazxIM6lfDOlP5OzOhfxLjMLRCysJjEqwiF9f/FiYnlYT2WE7y3ZeA/eP67Tp0whehHv1cvonlev0I7F7Q9vbb7v8bSl5aX8yu5eZKimpJL5bFr/bR2MTwuNaLxFhfVIoJGf0hfEP9sbX7B6QWZ4S8BLVcc1XjLEIdH/mVEFs+V1QuWN2caJhYQhYWUPK0xRpoQu1Or9sE8LKytEuVca4v//EADARAAIBAgQEBwADAAMAAwAAAAABAgMRBDFQYBAhUXASExQgMEBBMmFxBSJSFYCB/9oACAECAQE/ANmr417LexfJf2QVkR431zMuYivGlElJzld6UvtLjB+9aA+w6+NfAvktwsRgLYDKlRU1crVHVldmelL7S4oj7luW23rFmKDFTFAsJC9i4LWpzUVdmIxDqv8ArYy9lN9vV8NhQFTFTFH25e1cLC1huxi8Q6j8K2XB+9DF9NdpLHLgoyYqYqQolveuDFwtrbMXirvwx05DF92LF8C+ivkQ+y6QqMhUkKERfGuNtdxeJsvDHT1wX3ab+FfRXZ9ChIVJioCppFrfKxbAxeJUOSzG77OixfaXZqzFTYqEhUI/oqcRR+lFa/icSoL+xtyfie0IPtZy4cuCi2KhUYsNL9FQj+ippfWQtduV66ponUc3tGm+1VhRZGhN/gsJJiwqQqUUWX2lr1euqau8yc5Tl4nwz2ghPs4uC4czLjZipt5IWFqP8Fgn+kMHBZio00KKWX3lrv8AbK9ZU1cqVHVd3tSm/uJ7DsW1tcVFkaM3+CwlViwDebFgUs2LC01+CpRWSLLjz0CK12tWVNFSpKpK74ZbTixfcW9beyzFBsWHqMWDqPNCwHViwCX6LBwWaFh6SyQqcVkiy0hC1yvWVNXKlR1XfVVoC4U38S+mnwW7bMUGKjUf4LCVGLBVBYB9RYDqxYGH6LCUV+CowWSLItp8VrleuqaKlSVSV3wy1RaFB/eT4LYvL61+FmWfC0uh4JdBUpvJCw1V/gsJV6HoqgsBMX/HS6i/47rIWAgLB0ugsNS6CpRRZIstXS1u5XrqmipUdR3f13oC0ODuLl91PXfQ1D0VQ9HV6HpKvQ9LV6HpavQ9NU6HpqnQ9NPoenn0PIn0PIn0PIn0PIn0PT1Oh6ep0PTVOh6ap0PS1eh6Wr0PR1egsHV6Hoqh6Goegn1PQS6noP7P/j/7PQLqegiLAQFgqYsFS6CwtLoLDQX4KlBfh4I9C0enHlwsi3DkX1uOt18Qqas8yc5Td3wy+s9AWhwdvvp7EsWLIsiyLLba1vEYhU8sypNzf3FsDJkXdaY+yyWtYnFKmrLMk3J3YrGe3IPQL/JbsqtaxOKUF4Y5jd9tr2xegJ8F8duycVrOJxVv+sTN89w02LQF2eS1htLMxOLu/DH4V9ZffWgr2ZMi7rt6hLV5SSMRiXPlHIXwr6y2AvbB9vYrV6lWMFeRXruf+C+N/WexYMy+G/FdrkharmVq6poq1XUfMS0J7Fi7du0h6mlc/wAK+JVNW/SU3N3luqLutEuX4LsklqrdivikuURtyz3XB9uEZapKSjmV8U5co7oXuhLtulbVJ1FFXZVxDqO34ZZboXui7MzWjX+G/YZLVK+IVPLMqVXNmWkLZEJaRf2LsQtTbsV8W8oDvmzPSVslPS12HWpzqRpq7K+Ic8st6welX7ELUq1dQROo6j573i9Kv7L9gktRfLMr4q3KI23zfxvYa0liYnpiH2BS1Gc4xV2VsTKbt+fK9hrS4vTL9gUtRrYhQJ1JVDlvNfAuRF9rEtPlKxXxTlygc3nwslvxO2nX+G+9EtNtwqVowROs6jLdgIvWE94pac3bMrYpZQG3LP5nvWL7TpadVqqmidaVQSS2wtMT1y26ktNbsVsV+RG3Lm+HL4HtBabF6pf333Slpdrn+E6sYZlau59iovtElpj5FXFW5RJyc3d9i0J9oEtMqVVTKldyF2KXGL1i+50tKQ5WKuK/IjblzfZBPWL+2+4EtLqVoQJ1pS+49jPUU+zaWlSmoZlXEt/xG+otwrUkJ63f3X2wlo74N2KuJUcidRy3QtMXFa7cuX9ty+00tJqVlEq4hyMxGe6Fp6ehLQ7l9oJaRKSjmVcT+RP5Z9nE9CvvJLSKmJUciVSUv5GXZpcV9e+/EtHnVjH+RUruWW8Vpq9i7IJaNKahmVMT0JNyz3mtMXbi9ipiUsiVRy7RLttUrqJOtKeZyL9olsa+7bE6igVK/i+g+y60O5fdNtDRKoolTEN/xHJvP/6Z20RySzKmI6Dk5Z94L/Lfdc8Rb+JKo5598L7FS0OdeMSdaUtJsW7Dr3WtqN9nJaFOtGBOu5ZdtF7czLRb735cJVFDMnXv/HUbFuwq9ifBq2+7aBKpGJPEN5Dbefbhe1GY1bsvmOaiTxHQbv27XtT4Wt2Vc1HMnX6Dk3n3DTMx6Pcvui3BySzJ1/8AyObfcBe5Pg1bsfexOvYlNyzLdyEZjVuxl0syde2RKo5C7fL4F7UWGrdib2J17Eqjlsq20rFtEXwX9qEzMat2GukTr2yJVXLa9i2+ELi427B3sTrpEqjltK3wX32jMat2BnXUSVVyF3ZcTLfl7E61iVSTP97lL4V7kLhKO+m7Zkq6WRKo5d3lwcTLezdiVexKcpGXeBcHG+8sjMclHMlW6Eqjl3lRJXLW3g5JZk63Qc28+F+8yY43Ghbsc0syVboOQu6q+ouGY47qc1HMlWvkOTefdhfVQnYzJQ3NzHNRzJVr5F9mWLfLz429liz6HhfQVKZ5Mz01ToemqdD01ToemqdD0tToemqdD0tToelqdD09ToOhU6HlTPAyx4WWOXs5bhX1lwRKJluOU1ElWbyLvaVi3vsKLFRqP8FhajFg5iwHViwK6iwVMWFp9BUKS/Dy10PCuglwt8Njwo8EB0ov8Hh4P8Hg6XQeBgPAdGPBVB4aovwdOS/C3CxYsW24vrITLkoDVtv5DqJEqrem2LFi2h8uNmJCpSeSFhajzQsFfNkcCv1iwlMVCmvwUIr2XLo8aPNR5iPOPOPOPNZ5kjzJHjkeOR45HjkeOR45HmSPMkeazzTzf6PNXQ8cTxR42HAdGDzQ8HTeRLA9GSwlRZInTlH8LPhbady/tX2kxq401t2VVIdVsvfaNjwsjTYsPN/gsHJiwcRYWAqUUJey6HOHU81HnHmM8ci8jmWfCy42+Kxb2cy3s8bFNiq9TxxYhocIk8LSl+E8BfIlhKkSVNotsu3yL7C4pnJkoNbZukSqpEqkns2z4WPCxUZMWFmxYLqyOGgiNKKLRRy4WfC6HVSHWHVZ42+Fi2hWLHiaFUkKaLxLXJU4yzRPBQeRPAyWRKnOOaLFum71wlDpteVW2Q5t7MsxQmxYabFhGLCRFQghRSyXG3G6HOI6yHVY5yOZYstLsixeQqjQqiZyZKmnmTwUH/Eng6kRxa3YvYmSgpZDQtouSWZKtYc3LY3PhYUGKjMWGkLCoWFghU4It7+Q5odUdUcmyxbVlNoUy6ZOhCeZUwDX8CdKUc0WZzRbrutCY4+IlFx2e5EqvQcnLMWw7FhUmxYeTFhGLCxQqMEKEEKy+Fuw6qQ6w5tlmWLcb6vfhdoUxqMlzRVwKlziVMPOBJbpQuFxPhKBbZX+kqiRKrcvfU7Fixb4OfFIVOTFh5iwshYRIVCIqSRb5HNDqIdSRcsW2EmKZZS5MrYJS5xKtGVPPdN/aiUC2x8iVWxKo2f7wtpNi30bCpNioSYsIxYSIsPAVOKEuPLin8LkOqOb4W4LY8ZOI1GatIrYH9gSi47mv7kJkoqQ4W2GhtIlVHUb0CxYsW+fmW91mKnNioSYsLIWEQsPEVGB4EWX0Ll2OUTzEhzb2gmVaMKi5lWk6btwXPdafCdO2wXNRJVbjk/tWLFixb6tmKEmKjJiw8hYZiwgsNAVCKFCCLLjZF/pNjqWHUb4WW05QjNWZWwbjzgNWz3YmJk4X15zSHV+nYsWLFi30bHPjzPCxUp9DyZ9BYaQsIxYRCw0BUIIUIo8K+3dDmkOq3tllShCZVwkoZDRZ7qQhxUiUHHWpVUhzkzn9Cxb6fhYoMVKfQ8ifQWGkLCsWE/sWFQsNEVGIoI8KLezlxuX+y2OqOTLCW2UOz4VcPCeRUws4C5Z7quJnJkqY1bVXNDqjl8dmc/fY5+yzP8A8LCgzy2eRPoKhPoemkemkek/sWEFhYiw0RUIdDyodDwIstGuXsZ8HUUR1WzMtuC1yrhVPInRcM92JkqakOLWeotjqDmy7+OzLMUZHlyFRn0PIn0PTTPTTPSyFhJCwn9iwqFhYiw8BYePQVGHQ8uHQ8MRJHItxvp1i6WZKp0G5MVlnuWUFLMrYT9iONt1XExpSzJU+mhcjl77FixY8LPAx0Wz08j0sj0sj0v9npf7PSrqelXU9LE9NE9PA9PA8mHQ8mHQ8CPCi2wnNIlUb3XUoxmVcNKJkW3CvgQmSppji4/S8EjwSPLkeXI8pnlM8o8o8k8k8ldTyV1PJR5SPKR5SPBE8ETwRPDEsW9vIuuF/Zcuy72S6sVkOo3wSe7LFbCxnzROnKPJ8bbfXFexCYnbMa8WZKlYy+lcuXLly/vuX2zYbSzHVHJstvDmVKUZIrYZw5x423QhEqdxxazFvVzSHV6HN5ljLePN8LFbDKXOJKDW6kJjimSp2y3jdluo5pDqNme+alBVEVKMoPdafCVO44uO73NIdRs/3faJRUsythnHmh7quJ2LJkqVi1t1f6OaQ5ti7AVsKpc4kk45/DbcKEJkqakSg0Lc2Q6lhzbLdewKZlkVaCmr/pKDi7P32+xbZq4SpXyGrCe43NIc3It2Gq0lJFSk4PdiExxUsydK2R/u38h1Ehzci3YmdOMlzKtJwe7Ll+EoKQ4OOe3XNIlNyEuxlSmpIq0nB6FYt8di2v34SpXyHFrMvtfIlUSHNss+xlzMsTgpoq0nB7tRcTGk8x0dqpDmkSqN9k6tNSRUpuD5ll+anYtrKL7USHNRHNvstUgp5lTDOORbd19opXG1EdW5n2ZnSjInh5IsWfzW+7Yt2OSuZEqvQu3n2b/zhOjCZUoSh8Ni3w27TWX6Sq2yPE5dnlwsVMMprkSpyh/Iz1Kxb57Ft42HNRJTcu0C9koKeZWwzjzX1rFtDsW02+ykrjkkSqdplwqYdSJQcOT+SxYt8Fi3ZjIlVLt9p1xnTjJWZVoOD7WJEqlhybLdo18LVyvhbc48LD+3Yt2KURtIlUvxtftIvhyK2HUuaJwcfqWLe+xbsQjkiVQv2zq0VNE6Uovn2jSJSSHJvttOmplag4aZYsWLby5RJVO3Ljfkyvhbc4lraJYsWLfLbdKQ5qI5X7VpfQtcr4Xxc4ko25PT7brSLpEp37Vr6legpk6bi7Mtp9i3vsWLFtu2HMbvwv2pSEvq1KUZqxVpOnnrlttXSJT7WJfXyZUpKaK1B0+Fvu29nPjZnhZ5UzyZnp6gsNUPSyPSyPSPqekfU9J/Z6T+z0n9npP7PSS6no5HpJHpJHpZ9B0KnQdGaGpLhZ+yxbaKQ5WG2xdqrCX2EZkoKatIxGFcea42LfZsKm2KhI9Mz0n9iwyFQiKnDoeFFkWX0OfCy4OMX+DoQY8LTHg1+MeBayY8LUQ6TRbZy4Sn2st97EYWy8URq30rcfCKnIVGQsMeQiNKKFFaK6UZDwtPoPAp5MeCkv0lh5r8PDLja5bYrlYbbLdqktBxGEUv+0Rxt9FU2xUGKijwREuCto/P28hwix4WmyWC6EsJUWQ6bjsSU7dq7FtDr4ZTXLMqU5Qdmcl8HMscyzFRZGghU0jLV/Cv0lQpyJYJPJksHNf2SpuOa11DdhyuW7VW0arSVRcyrQcGW96g2KhJkaKRZLjbW+RZE8NTnmieB/8AJLDVIZoaesZkp2P5dqraTOCmrMrYaVN3/DLh/goSZGhL9I0YrMtsaVGMsyeAi/4k8HUjkOMlnqmRKfaq2mSSlmV8I1zgRpeLMjRSLGWyrEoRlmTwUH/Eng6kchweoNqI5uQu1FtQnQUh3XJlrbPcYP8ANPc7HPtRYtqVSmpZEo235kOXahLVqlNSRKDjvlDHK5btOlrDimuZOm4vfDkXv2mtrjVyrRay3s5GYl2ltr39FWjbmt55EpC7SW2HUo+JXLWdnvDIci3aKxYtsRFSj4shqwt2uVhvtFYS2TUpqSJRaz3Y3Yz7QosW2XKCkVKTi91OXaFIts9xUirScN0OXaCxbaXKXJlSjbcrdhu/Z6xba9Wj+o5rMtbcLY3fs7YttjLhVpKWQ423A2Xv2bsW29UpKSJRazMtutl79mkhRLbgnBSROm4Pntxsv2YsJCW5HG5UpOORntlvszYtufk+TKtBxd1thvspcvwsW3ZVofq2s32WSEt31aF+aGrbTb7JX4WFAtrl0eNHmRPMieZE8yJ5qPNR5qPNR5sTzYnmRPMieNHiRfjbQ6lJTQ4uL2i32TSPCW1S6PEeZE81HmnmnmSPHIuXLs5+3kcjkcvbzLsueI8yR5sjzzzhVkKcS/35wUypTcXs9vskoijqN0eNDqDqnmM8ci+hqo0KqxVxVosTi/tyipZlWm4bNb7IqBbT3OI6iPNPGy7LPSbLhbgpyQqrFWQqkfsNKWZUo+HZbl2PsKAo6XyLodQdU8ZfhbVU2hVpIVZMTvw5fTzK1D9RlnshvsakKAoltKuOoeYeJl2W1rnw58FUkRqoU0/prlmVqHi5ofLlsZvsYkxQLaTdDmh1Bzb422HkRqNEawpp/Sq0lJDg1nsRvsWoCitJch1DxF2W2WmxVWiNZMUvoVKamidNwz165fi32JURQEtHujxodQctpp2I1rEakWf58qZKCkVabhsBvsOoigJaPccx1C+2P8I1HEjXTIu/yWY0nyKtC3Nah//EADIRAAEDAQcDBAEEAwEAAwAAAAEAAhEDBBAhMDFQYBIgQAVBUXATFCIyYRVScUIjYoD/2gAIAQMBAT8A7zwY5BvNx8bVy/8AU3TgpKnx58o3yj3YTdYbG60v/pUqYpsDBooUKMs5Jzj5YvCCCCs7of4hzyLiEROCGHATwY5BvNx8VxQ+UboUhQh3nyQj5OCs9ndXf0NVksws9PoGeck5xzT4IQulAwmGW7GRcQnD35yfKKN5zZUrqXUiSVJUwh/9lgdEZChDHczkU6bqjulqsFhbZqc+6nyDtwuCszpbGQcw55RF2ic3pPOD5BuPYcqVKlT2E4JpJQMKVhiscIuCgbhOS1pcYC9MsH4Wdbtbh5B2wdtB3S/tF58whFEIjqELXm58konKlSpySUf4of7I44I/0ojAb56V6dA/K/W8cGF8qm7qb1L22VycObnyZyzlnVQoDsDohjhdpgN79L9O6z+R+iAAHDbK/Dp2YohEQhzU+KSj3QoUeCAhvpXpvp5rnrfomtDRAyhwIXUndLkM0+JHZChOb7LTDmp8npXQoyTklDf/AE+wOtDpOiZTaxoa3LHAxdQf1N2I3wiLnN90PomFCiLoWnYfAG/WGxPtL/6VKk2izoaoPELM+Ds0KEQiI5xOZChR3ytew5436x2N9pfA0VnoNoNDGrQoSeFhDsBhUz1BDZiE5q05jOfHHbHZX2l8DRWazss7Olq0HgjfghcFZn/+doLU5i0w5fPLLJZHWl/SNFZrMyzMDGhYDiYVN3S6UNJ2eEQnsQM/Q5yDmlDe/wC1ZLI+0vhuis1mZZ2dLV7eId9HbZ3y2NpcE9qB5VPmHvOcO07vZbHUtL4Gis1mZZm9LFA8U8AF1F3S7aSnBOb0nc8Vj4OKx8CFChQo4CBvdjsb7S6BorPZ6dBnS1CQPGO9DsFwQuoO6m7NF8J7fZEFpQ2/ocuhy6CugroXQuhdC6F0LoXQuhdC6V0rpXSuldK6CugroXQuhdC6F0LoXQulQoUKFH0DYrDUtLv6VCzsoM6W3f2fGO8C4dwQuoP6XR4h8YiU9s4IgtU8UPAxvIOCsFgfaXf0qVJlBvQ1H44uLhcFSd1NnaQiE5s4FFpYYKHEzwIb1YLA6u6XaKnSbSb0tQieMhC+zvg9O1uaCEWyIKILT9nen+nGset+ipsDBAUoXDiQ7R2BU3dTZyz5xQTmyi0HBygsMHiR516d6X1//JVQAaIF0whcONC6zvgxtjm9Se2RBWiH2NrcJJhen+lx++px4dgQMFU3dQnbCE5khQWn7Hp0y8wFYPTRSHXU1vHnHfxcELqD4PTlnujzalOVBagfsMyqNF9Z0NCsdgZQbJ1U948c8BF4vCpP6moba5gcMU5hYUDzmeEDRWWxvtBwVlstOzNgL37x5B4COwX0HwY8KPNc0EYp9MsQOzSp+lwpVhsD7Q6ToqVFlEdLQihyIXC8fKov6m7eROCq0S3EIGeCTts+Md2iTgrD6YX/AL6mib0sHS0KXe/JBcOyi/pdmHNjIOdqtdVVo+7VMa8XnbzurWucYCsHpoZ++otBghykX0HyFEZceDHiVKIcoLTB2OVPbKnw555Rs76xhisdgp0G/u1U+wuHJBcLghex3SUDIzIzoz47ioT6YcE5hpnHRTvM8JO5yrFYKloMnRUKFOziGrUz2jhh8cdgv1VCp7KPGjxo7S2VVoluIQM/WYk6KxelF376qaA1sBFQBr2jhh8kXDsaYMqm/qCHnR2xnEKrQ9wp3SeDjdB/V1Ki+s6GhWP05lES7EqbhxI+YEL6L+k7nCqUQ5PY5hUob7O+HdLJYX2j/ioWenZxDbhcO0cpCHZRf1CNljNhQnAaFVKBbixA71PMQPhWL0su/fV0TQGjpbpmDhZ8sIIXhMd0lNPUNzhFpCfSa/TVEOaYP1TSovqnpaFY/TmURL8SpzRyYds3UXxh5UeVintBTmyIcn0XM0xCB3OeZYqx2B9bE6KjQp0BDUbhmDhh80IIXDWVTf1Dzj45C6VVs4OIRDmYOQM73PJ2Uy8wFY/S4/dUQMYLUqBOKGaOGHyxcELhdTd0FAzu0J7A7VPoFuIXVu88olWax1K5w0VmsbKAw12cbUdrF4uovjDwo8OPDhVLOHJzHM1QM+JKnjM7c1pcYCsfpZP7npjAwQNoG1HZBeLhcELhdoVTf1Dyo8mLoUKFBRaHaqpZvdqmNUDysnbdFZ7NUrOw0VmsNOj/AN7xnDxRwwZQQQQupu6Sh+7HwjtD6LXp9BzdFKG0zv5O2iSrJ6Y6p+5+ipsbTb0tCmF/zuGcPFHhnZj4YyghcL6VSMNvjLhEKpZ2uTqb2aoHaZ30nbJVCz1KxgBWSwMoiXaoHxx4oyDxEX+8pj5Fw8KPAjyC2VUs04hFrmYOQIPIydsAkwFZPTS7GomU20xDbh54zRkHiAuF7D0pjp2SM2MuE5gcqllI0RBbqgeQE7XiqFlqVzgrNYadDXVTeMsefPGghcL6b4Q8WFHgRkxnQnUw5VbKRi1YtwKBHHSdraC7RWX00nF6awUxDVIUXjsHeObDsFw7Kb52yOyM2L30mv1T7KR/FGW/yU+LPBSdrs9jqVjhoqFjp0Bhr3AbCO8ceCCCF7Ux07TGZGY+kHKpZY/iiHN1UzvE+XKm8naqbH1DDArL6a1v7qmqaA3TvB2IHuHGB3BC4IXsdBQM7THdCjsjMhBPptcn2QatTmPZqpyZU7/OWTs+IuxVm9OfVxfgFSo06Ihqj3uGYMoZY2Y8GF4vBVJ/lwoyIyI7oy4UXwoUIsBVSyg6YJ1J7F1cRJ2mjZqlY4KzWGnSxOJuwvHjDzpU+IOCi4IXjBU3ztkKFHfGTCi+FCgIsCdZ2H24gTtDGOcYCs3pw1emN6cAhcPKHmjwzwcIXDsGspj5GzRkQo7oUdscZJ2iz2F9Q44BUbPTpCAFNwyB2DwB40948M8EFwuF4Rva7pTHzvUcX0ROz0bPUqmAFQsLKeuJWmaPEG1HtPCRcEEb2O6SmunZYUXwovi6FHfCjhs5Uomdmpse4wAqHp4GL01rWiBnRkFDNHcMweOe08GHYLh2FMcWppn6NJR2PVYoAlWewOfi9UqTKWDVBPkjPB8CfKO2x5oQvHayp04IHe4Udsb8cwnZdVQsb6io2VlK/XJHgjeDwwXDup1NpjxI4DOYTsWHtdgVRoPqaKhYmU9Vg3eh5h4YLwe6nU9ju8KOIE7GCAqdF1Q4KhYBq9NaGCBcIuHkjdJ4oChcO6nU9jvEb9N85konY2sLzgqHp51emMa0QB5kqfJGdPYORDvZU9tsjshR2xwCVOYSpy5U+MASqNic/Fyp0KbBgsR585k+cM2eKC4HuCY+d9jd5y5UonY6NjfU/pUbKyn4U9k50+MNim48PBQuHcDCY+UNyjf5yy5Gop2KlZ31CqVkYxBa+NF8qcyVORKnKGXOTObN52SNsBuHeMEx873F8qdvnL6kXAI1FJcmt2GnQe/RUbE1mLkABtkqfKGRPGxkC4HuKBhMeHcGnw5U+XKL0XovRJQbKAjYGUn1TgFRsLWj9yY0M086d0njQ7wghcD3gwmP6vPjxIUdsePKnYZCLwi9EqVKa1AR4M5kgXMY5xhoVGxRi9NYG7rOwzyEXDvKBhMeHeefNnciUXo1UXm+bmsQw85rS/AKjYfd6p02UxAy58ifDm6fDnlo7BdHbCBITH9Q2ed7nJLgjWRqSpUqbwJTW+YZFzWl2AVKxOOLlTpNYMEJOfKnx5U+AOyfClTmjx4RHBwgghkAwmP6t/lTs8wjVARqoknva2UGx5rQTgFRsTnYuVOixmin4Wix3cdk3T4E548g8KCHfCBhMf1calTkl4CNZF5PaexrfL0uAJVKyOdi5U6LGaLXgIQuHdOUPAnjouBQ7yEMEx4dyA1AEawRqOUk3T2m9rfMaJ0VKyF2LlTosZpdgsD3zvkoeAMkdk8hFwKChQo7IUlqZU6trhR5kqcuVPeXgI1k6qStcsCU1seTBuAlUrI46qnRYxDPlSpU7xORKnIlBDlIOWQtEypOC04uXJ1YBGsSpOaGoCPKAcdFTsrn6qnQazS7AeVKncZU5E9sqUBeOUi4IZBup1JwPFJhGqAnViVM5srVNb5GmqxQBOipWVztcFSoNasfHlSpU5cqfDlTnypzJvClAqc6dqjcx2i4IHKp1J4hKNUI1ii53gASg2PJDSVTsrnaqnRYzRSgVj58qVKnvlTuQOfOTPHBlU6kIHLnf8VMI1GhGui8nwg1AeQASqVlc7VMotZosTts3Sp2sId05UqeyVPGh2i8IZBFzKkIGeEGqAjXKL3G+fBa3yA0nRU7KXfyVOkxn8bgseNhDlwyghkkLRMfCDuBkgI1QEa5Re4+KBKAjxpTWuOipWWf5JlJrUSd9lT3jzRdHKhmBDIIuY6E103A5s7gXI1gnVii43Y+KAgI8ZrC7+Kp2X/ZMptZpfjyScicgHjQzRkkIproTHzvUgIuARrAI1iV1T5LW+MxjnKnZf8AZNphvMQhzgi6YTHz4k7GagCNZGoTdisPIAQb4rWPfoqdlH/tMY1owQKjmAzAdihRwwhaXMqKdxlGqEa5RqE+aG+Kyk52ip2YD+SAA4dOXORIXWPldbflGvTGpRtlAalG32f5X+Ss/wDsv8lZv9l/krN/sv8AJ2b/AGX+Ss3+y/yVm/2X+Ss3+y/yFD5TbZRd/wCkLRS+UKrD7oPb8qQgUL8eydnjhpF7HwgdtL2o1gjWcUXk+eG+Iyk5yZZwP5INAUrXh8qVPf1BGo35RtVMalH1Kg3Up3q9JO9ZHsEfWXewR9WrI+pWg+6NtrHVyNoqn3Re4+6k/K6ipUqVN0qV1LrPyur+0Hn5QrOHum2qoNCm+oVxoUz1W0jUpnrNUahN9d+WpnrVI6pnqNB2jky0U3aFBwObPKiL2PhB3VtBICNWEayNQ+OcoCUBHhtoucmWdo1QEbVKlSpUqdjCm6V1BPtFJupTrfRGhT/V2DQJ3rDjoEfU6x0KNsrHUo1XHUqf7vhdLl+NyFF6/TuX6f8Atfp/7X6dq/A1fhYvxMX4mL8TPhfjYvxs+F+JnwvxMX4mL8LF+Bq/A1fp/wC1+E/K/G5dLrpQchU/tU7ZWZo5U/V67dTKp+uEfyCper0H6mFTr03/AMXIFqkIEKVie6eSEZAMJjgdlNcI1SuoqfJOSGrTwmUXOTKAGqAUcHlTk9QTq7W+6dbqQ1KPqlMaYp3qpOgTvUqx0KfaartSusqbsUGlCiUKBQs4QotQptQa1R4kLBTfAXQ1GkEaJ9ijTeF+4eyD02o4Ygqj6nXp+6o+uf7hUvVKD/dU6rHjAoT2z5o4TGRiEypPBwEB4MSmUHO1TKDWodg4LKkXSStFKLwnWmm3Up3qVEaFO9WHsE/1OsdE61VXalF5OpWKxvDXlCi4oWc+6FFqDAFpsxYCjSavxH2XS4KYVO0PZoVS9Yrs/liqHrNJ+D8FTrU6glpuE9koZEocahR2R2U6nyhB4IAo8ABMs5P8kyk1uii8bNKlSpUqVKlSpUqVKlSpU9sqVKlSp7ZUqV1BGqxupTrdRb7p3qjBoE71Rx0Cdbqp90az3e66j79kINlCm4oUChRCDGi6bp2iOyGo0wV+JwUEKlXqM/iVZ/Wa1P8AniqHqtCrqYTXg6HtGQNlhRuY74vKa8tTXTwGEB4DWk6JlmP/AKTaTW6bLKnzp7JRqAI2hg90630xoU/1L4Cd6jUdonWqqdSi8nsxukIIUyUKKFEBBrRvBpgo01BCoWytR/iVZfWgcKgVG00qv8Sv+KSoyhxAeGCWpjwfPnYIQGe2mXJln+U1oasfGlSpU7BPbKlTdKlSAjWaE620R7p3qTRoE71J50CdbKx90azz7qSckNcUKLim0AgxoWClSN8LQjTKZUfTMjVWX1l7MKqs9to1v4la9s8VHgkX4plRA74BnsoucmWYDVBoGm4ypycOzG4kBGuwe6dbaI0KPqLRoj6mfYJ1vqHQp1oqu911H3KnK1QpuKFA+6FJoQHBCEWIdbMQrJ6y+nhUxVntdOuJYVK1vntHcPChRvoziE2oWprgd5AQGbEplCUyi1uZKnz5Uqc6V1LrajaGNRttEe6d6i0aI+pE6BG3VToUa7z7ouJ7QIuhQo7msJQooU2hacHi8sTTUpGWlWP1n2qqnVbUH7UMNcie2eIDuhQovhRcEUHFqY+d3jNDXOTLP8ptIN2CVPg4XyOzqCNVo90bZSHuneoU/Yp3qXwEbe8o2uqfdGtVOpXUfe+Loy4C1QY4oUE2mBw+EWqy2ypZjgcFZbWy0Nlt0g9s5APilQo8uFChRfHiDJi6OyO1lRAzucKMxrC7RMs8aoNaNPKlSpUqVPhyusI1GhG0sCNupfKPqLEfUkbfUOiNtrH3RrPOpXUbouxui+M0NlCgShTaOK0qz6RlpVk9Ua/ComkOEjJnsHDB4hCZU6U107jGY2m5yZQA1QAHgypU3zmYLC7G7BYXyF1BdYRrNGpRtlIalH1Cl8o+pNR9TJ0CPqFRG21SjWqH3XWVJvi6FHiQTohRJTaIHGrPbKtLQqy+pU62DsCgZ0Wq/wCdwU8WCi+MoOLUyoCp24DKAlNoOOqbRa3wJUqVPgyF1tRqNRtDB7o2xg90bdTX+QYj6iPYI+oO9gjb6iNsq/KNoqnUo1HHUqSpN0XQsfLawuTaHyg0Dj1mt9SjhMhWe30qyAyAbhxMdsKMmCmVYQd1bqGEplCdUGBumZN2KxunsxvkLrHyutvyvytX52o2ql8o22l8o26l8o2+mj6i1H1M/C/yT/hOt9Qo22qfdG01T7r8zyupxWN0KFCjYIUfKwQk6JtEnVNpALTkLXFpkKy+pvp4PVG0sqiWlaqShykhNeWpjwbhts3DFClKbThAgKQgb5U3ypCkLrCL2D3RrsHujaaQ91+spD3X66j8r/IU1/kmL/JtX+T/AKR9SPwv8i9f5Cojbap90bVVPujaKp1KL3H3XW5fuWN0XwVioWF+OzSgxz02gBqg0DTkmJup1X0zIMKzeq+z0yqHjDsnvGwwo3SMrBYhMq/KB8ab4Ud09kqVIUhdQXUF1hfkavyNX5WfK/MxC1MC/XNX69q/XtX+QHwv8gPhf5L+l/kT8L/Iu+F+vejb6q/XVvlG2VT7r9RVPujXqH3XW/5XUVJ4BJ9k2i4ptIDldntj6BwVmt9OtrryaL4vhNfCa8Hwv1DPlfqGL9S1fqmr9S1fqgv1K/Ur9V/S/VFfqXL9U5fqXL9Q5fncvzuX5n/K/M/5X5X/ACvyP+V1FSVJWPZCxuhQoCgKFF0C6GqAoujgATaJP8k1gbpy3XRNJCsvqbqZ6XYhUqzagkbXCjdiO43wsQmVUD4MKFChQoUd8KOMyBog1zk2jGqAA05lRtFSji1WT1FtQQ7VTgpWvfPdN850ZkKFChR5sKM6FHZCi6FHdEJtQhNeCgeaSm0y5NogKI0U/K/5zMEgyFY/Ui39tTRU6oeMEM2MsZs5UKNshR3x3glqZVQPMZ+E2k5ybSDedWa2PoH9uis1rZWEjVTlz3zskXQo2iFGTCY+E14PLplNpEptNreeQFTquYZarH6g2qIfqhtsKFGfGyR2x2QsQm1U108rbSLk2mG/QAOOCsXqJb+x6a5rhLbpU+DKnaI2WFChRfHYQg8tTKk8n1TaMprGhf8APoOyW11J39KlVbVEtz5zJzp3Q9x7D3sqQmvnkUrFMozqmsDfoezWt9Eqz121myFM+LPfOdO6RkR3QgYTaqDgeOxdMptElBgF0fQ0SgSrPXfRdIVmtLawyp757Z4SUL4vi+O4OITKinjckptEu1TWBv0YIVGs6i6QrLahWb/alT4Y7JyZ4LCjIbUhNeCp4vKbSLk1gF0fRkCJC9lRrupP6grPaRWbI1U3Sp8Ads9k9sqeGQsQhV4pICJ+E2m5ybTDfpIQrPXdQdIVC0NqjslT4Mqe2cqVOXKnbIyYvjshRxOU2mXJtJrV/wA+k4ELQKhaH0jIVC306g/dqgQe6fFm6cmVOXKlTtUZMXQo4qXQg0uTKIC0+mAYVK2VaWis/qNN/wDLAoODtCsbpuFwyZyJU5k9sqc6dkPfHZChHiMwsXaJlGNUABp9NhSqNrfS0Ks1tZV117BcMqcueybpzJzZU7Cc0i6OG4DVSfZMozqg0N+oAYVm9Qcz+eipV6dUS0oKfZC4FT4sqfHlTmSp8qMuOHkptMu1TWBn1JTquYZCstvDv2vQ0kXC4eTKnInNm6VOVKlT5EZscKJhAFyZSH1OFZrc6ng7RU6raglt4yp8WVKlT3julSpU+DKlT4Y7o4didEyl8oAD6oCw0CoWh9IyFZ7Y2qMucgHOlTfN0qewdsqcuVOVKlSpU5w4kXFNplyawN+rCmuIVkt4P7XoH3QM3Sp7gpU3yp7ZU+PKntlSpU5E58qeNEoNLkymG/V8XWW2Op4P0VOqKgwQw7x4EqVKnxZUqVKlT3zfPbKnLnwIUcE/6sTomUkBH1nZ7UaJVCu2qJCkoGe6cuVObKlSpUqeyc2VOXPZKnLlTw8lNYXprA362pVXUzLVZrWKl0qe+VPfKm+VKlT3ypulSpvnwJUqVPZOXKlTxOLsXaJlL5+uWuLTI1Vlt3UOlyBB2eVKnum6eyVKntlSpU544fKbTLkGgafXWqBLVZbdB6XJrg4SLx2TkSpUqfBlT2TfKlTdKm+cyVKntnJlSp4T/wBQl2iZSDfr+zWs01SqtqCQpnvlSpU58qVKnNlTkypzZU90909kqeCEptMu1QAGn2DRrupOlUa4qCQpQObKlSpUqe2VKlTeDs0qcmVPZKngGCxOibTjX7Dw0VKqaJlqs9pFUf2pU7HKwUhdYXWF+QL8oX5QvzBfm/pfm/pfn/pfn/pfnC/Ovzj4X5wvztX6hqFZvyhUZ8r8jV1NU9k3TdKm6cuVPACU1hcg0NX/AH7Dwua5zTIVltoqCHa3SpQ75UqVPgSutda611rqXUVJUlSezFYrFY34rFYrFQouxuldTl+RyFd6FpchafkIV2JtQHIlTlT2zu+ixKaz7JBhWW2h37XpuOXKlSpUqVN8qVK611LrU7MKhCFd4QtZ+ELUEKzSpCm7FTfN8qVPbO7lNZKDQ36rnYJhWW2kftcmvnwJXUpU7ZhdiiAggSEK9QJtqPuhaWptQHKneZJTafz9n2a1mkYOip1W1BIQcMuV1Kdxi6OyFCxCbVeELS4IWkFNex12qwHbKndCUGlyawN+q52ahWNEyFQtDKwyJU79jdACkplZzE21/ITazHIEbwTCaydV/H6pnaqdQ0zLVZ7W2oP7Q/tSdLpXUp4O17hom2pzdU20sKDgdN01TWfP1VO1hNcQZCsttB/a5B0KeGh5GibaXDVMtLTqg4bgAXICPtj+wqFrLMHpjg4SOIdR26UGShA+qJ3GJuoWl1M/0qdQPEjnei1TWx9QwoUKN6o1jSKo1hUGHOgJTWx9vRN1N7qZlqs9pDxjrzeUGoCPuGE15aVZbX1/tcpHC42prVp9xaXYqzWvDpcgZ2SFGTChQozYUKFF8KNtiU1v3RZrWWGHaJjg4SLhuMKFCjegJQEfUk8Gs9qNPD2VKoHjlwbKH3ZRtDqR/pUawqiRdM8qDVp9RTwynVfTxarPaRUHKg36hniDXlhlqstsFQQ7W4Hkwb95glWS2f8Ah6Bw5IBKAj6fni3vIVktpH7XprwcocYaJQEfe2mF1mtZpGHaKm8PEtyhxZrVEffVC0volUawqCQhkjijQoj6bnkElUazqTpCoWkVRkjibW/TU8lp1Cwqy2sVMCp4y1v/AOAQSNFZLbI6XoGeLtH0rF0qeVyrLbv/AC5NIIkXa8TaPpaVPLvdWW2OpmHaKnUDwhxJo+lZ3mb4UKFChdK6V0rpXSuldK6V0rpUKNns1qNJ39KlVZUEtUrEcPDfpSd3hdK6V0KFCjwoULpXSuhdC6VHnhUK7qTpCoWltZY8Oa36SlTuULpXSulRscLpXSuhdKi6fJZVNMy1WW1tqt/tTGCHC2j6RlTt8LpULpvlTtM3QuldC6fIa5zTLVZLcHYPQMjhTRxaFG8SpU7bChRvELpXSo8XQ4KyW0/weg5vCGj6OlTtYC6V0KOyd7hQuhR4lkthpnpdomPDhLeDNH0ZKna+lQo4PCLFHg6KzWk0lRrsqCQhHAwPouVO0wulRw4tCLPA1VCsaTpVntLaow4EB9Eyp2aVN0IMUcThFiLc4R7qnUdSMtVmtgqiDqhpv4CH0PKnaIXSo4tF5aixEZeBuBLTIVltxd+16G3/AP/Z"/>
          <p:cNvPicPr>
            <a:picLocks noChangeAspect="1"/>
          </p:cNvPicPr>
          <p:nvPr/>
        </p:nvPicPr>
        <p:blipFill>
          <a:blip r:embed="rId3"/>
          <a:srcRect t="28058"/>
          <a:stretch/>
        </p:blipFill>
        <p:spPr>
          <a:xfrm>
            <a:off x="0" y="2125980"/>
            <a:ext cx="9144000" cy="301720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47472" y="2741070"/>
            <a:ext cx="201168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enables fine-grained access control, allowing organizations to define precise permissions for data access.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47472" y="2165696"/>
            <a:ext cx="201168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Fine-grained access control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2493264" y="2741070"/>
            <a:ext cx="201168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By implementing Zanzibar, organizations can minimize the risk of unauthorized data breaches, enhancing overall data security.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2493264" y="2165696"/>
            <a:ext cx="201168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Reduced data breaches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639056" y="2741070"/>
            <a:ext cx="201168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offers centralized policy management, streamlining the administration of access control policies across systems and applications.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639056" y="2165696"/>
            <a:ext cx="201168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Centralized policy management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84848" y="2165447"/>
            <a:ext cx="201168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Comprehensive audit trails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784848" y="2741070"/>
            <a:ext cx="201168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facilitates the creation of comprehensive audit trails, enabling organizations to track and monitor data access and usage effectively.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2423160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4568952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6714744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Efficient data governance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3553358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582376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10842" y="966509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Policy consistency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10842" y="1506424"/>
            <a:ext cx="2743200" cy="7315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supports consistent application of access control policies, ensuring adherence to governance standards and regulations.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4859272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888289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889958" y="966509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policy enforcement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889958" y="1506424"/>
            <a:ext cx="2743200" cy="9144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Organizations can leverage Zanzibar to automate the enforcement of data governance policies, reducing manual intervention and errors.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3553358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3564088" y="2986580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10842" y="2771487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access updates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10842" y="3311402"/>
            <a:ext cx="2743200" cy="7315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 Zanzibar, real-time updates to access permissions can be implemented, enhancing the efficiency of data governance processes.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4859272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888289" y="2968292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5889958" y="2771487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lifecycle management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889958" y="3311402"/>
            <a:ext cx="2743200" cy="7315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facilitates effective management of data lifecycle by integrating access control into data governance strategies.</a:t>
            </a:r>
            <a:endParaRPr lang="en-US" sz="1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70" y="0"/>
            <a:ext cx="287213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Scalable access control solutions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848309" y="966509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Dynamic access policies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848309" y="1341425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enables dynamic adaptation of access control policies to accommodate evolving data management requirements and scenarios.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349293" y="966521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Cross-platform compatibility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349600" y="1341425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Organizations can implement Zanzibar across diverse platforms and systems, ensuring scalable and consistent access control solutions.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24976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4925959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848616" y="2771546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Fine-tuned user access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848309" y="3164738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 Zanzibar, organizations can fine-tune user access permissions based on specific roles and responsibilities, enhancing scalability.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349240" y="2771546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Efficient access revocation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5349600" y="3164738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facilitates efficient and immediate access revocation, ensuring timely response to access control changes and security incidents.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424976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4925959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Streamlined compliance management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987552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133344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279136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424928" y="1175918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016570" y="1249156"/>
            <a:ext cx="673485" cy="58521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3162362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308154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454189" y="1249070"/>
            <a:ext cx="673913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pic>
        <p:nvPicPr>
          <p:cNvPr id="11" name="Image 0" descr="data:image/jpeg;base64,/9j/4AAQSkZJRgABAQAAAQABAAD/2wBDAAgGBgcGBQgHBwcJCQgKDBUODAsLDBkSEw8VHhsgHx4bHR0hJTApISMtJB0dKjkqLTEzNjY2ICg7Pzo0PjA1NjP/2wBDAQkJCQwLDBgODhgzIh0iMzMzMzMzMzMzMzMzMzMzMzMzMzMzMzMzMzMzMzMzMzMzMzMzMzMzMzMzMzMzMzMzMzP/wgARCAUACtYDAREAAhEBAxEB/8QAHAABAQEBAQEBAQEAAAAAAAAAAAECAwQFBgcI/8QAGwEBAQEBAQEBAQAAAAAAAAAAAAECAwQFBgf/2gAMAwEAAhADEAAAAPxvyP3oAAKSSKoIUAAsAAQFAAAAAAAAAACggAAAAgKCAjIEgDO4ZhDCSyGTNzkymbM2Zsyzm5zZizDONZzcZYzWFzcxM2WyRCEFAABQWST9l6eH1tuet6SFqKAMglZQggIZWRAQzZAmSGAmVEJGSETK5IzFwZkygyZMmTEmUwZTEmGcmDEzhMLEJARPqef2/wBQ+D+2s2NFlsujZTUm40mkpuKaNSbTRpNposzpLJTTNBqSs6qmpmhNJUoSxtmgJSlS1UslQUIKACAi4upLFwuGsXXO78O+3wu/0crDNmCGbMmEzqQymU52SzLMM2c7Ms5synO5xZExc4swmLnJi5zZmTFWc4zGfq3n/fs87KAKAVQAAAAANMqpADSUoAALQSAALEoFssAACJVAH8D5fbAABSRNRAKFAAAIAAACkAKQAAoIUEKFESggKCACFAIEuRAAZRcwyZuYQyYuYZTFmbM3OUzcSsXOLnFzm4yznTBLnJElzIFrCgQFoBROm+f9F78+etRCGpVFsICEqMiAGSEiEWEshGcrEyQiiGYhCJlcpEyuEzETJkyZMyZTCZMRhnCYTMmGcmViQA9PPt/VPgfte/P1gbhFXRs0ak1Gk0mjUaKbk0mzSaSmpnSWSmkqVLJUtmjUlCaSpQmotzqBbLAqWqhNSChBQAQEXN1mWLhcNYuudYu/zPo+rzu4ZsyRc3ODCZ1IZTKZszZhImbMWZTFmWcWZucJizNmGcWZTNnO5hiZVJkxi4/ps5/0vOcgFIULQQFAAAKW5FIUFSgBBVFoSSgAtiALSAAACKQP4Hy+4AAAEECFBQLSAJSAAAFUkAKQApAUgALKJYKCAAoBABCyWCQRE0iQiRM2QyZsykMWYZlZucs41mHO5xc5uc3EucVhFzkiQiCWwUEQtjRvLcjP6XWP0WrnVJJZYVJdalCAyhICEIQRkLlJUSJlckICEMxAZTKxMmTCZkhkyZMRlMJlMRgyzzTMmWcpkyBUOmN/1D4X7L6Hn+gUU1Flpo0aNSbLJpNLqZ0ajRtNGk2hNSak0g0lSpqQmrKakpUqVKJKaZ0AlKVLZYWakFAKyCgRYZXN1JcrhrFvO3DXxe3v+d09UImayuWcW5ZxqQiZTNmDKZuYY1nKZswmbMpzucpjWcJmzCZZxZmzKZDMmCW8/wC/Z5/UkAFUhaCAoABUFFgpbEQoKACgtEQCFFSgAAAABApL/A+X2wAAAAEBQAABAAAAWpACkAAAABQJaSyAApCkABSAJmwMiSpQjOSJmyGTOs5jKZsymLnOplmWYTnrGbnLObmWZMXObIEwVITVAay3JqNRoBJn+g6x01uyZtLZM0F0sESECEijJASIZJUQZMkMghIyQGTJDKZMplMxkyZMmZMJk5yZMJhnMYZykSGQKZv9H+J+t+75Pr5SqWmosuimympNlk2lXczosaNpo2mkpZnUmkGkqVLJpLZTUlKlSpRGkrOgVKCpUoudQKAVkFAiwi4upEXDWLcXXJfLvv8Anu/04RM1lc1lMs5M6mUiYTNZTNmWc6ZkzZizLObMXOEzZizLPOzKZswkswmRMGYz+gY/uk5IAFKoEBQACoqiFlKgAoAKAC2IAIWpQAAAAAAD+B8vtgAAAAAAACgEAAQQoAKQFIVSAQAFABAAUgAAEKESIEQlEWZSGTKSzNmUymLMpmzNmbnNzlMXONZymbiM4M2SzNkCYFSy7jobzNSSABSPqzH7Lbld6kzVQ2qWCJAQEklDMolQkRJUIQykIQGIhAZIZMmUyZkiYMmTMZTJhMSYTFYkzJhMpEhADKfuvkfpv1fz/v4ssVompdS0po0ajSaNRpNRpNGpNG00aTSVNSamaVNINTNKlqpqSlTSEok0W50BJSlQaQlSgoKgICiLDDWWoZawuNa50b/L+j6nG9BmzJm3CSszObM2ZMpLMJDNzispm5zZhM2YTNzlM6nNnKYswkTGs5MpEJGcuf8AUpy/okzIApVAgKAChLRAKVAAKAAUAAJQChCgBYBRAAH8C5fboUAAAAAAEAoAUCIQFAFIAgpAUhSApCkAAABSACFSFkgzFlLIkImYzrMJZlMGbnCSzFkZxrMTFmLjFkucsQySzFmUbNR0OmVzmyLJIEAAzJ+31j2661nNuzIFRBCAGSQshJRKhEiZUQhhICEjJAQyZMmUySTKZMGTJmTBlMJiTBlMSZTJlIggMp+s+b939z8r9RzoalpTUtimjRo1Gk0ajSajSaNSaNJo2lSpqTUzSppBZNJU1RNSUqaQlEmi3OhFQUqCpUqUoBpIEpFEWGVy1FyuGsW5ayvxu3t+V19kJZkwubM1JMXMrKQwmbImTFzLMpLOdmUxZi5ymUxc5swmLMpExrOUysZJJjbn/eHH7OUBSqBCgAFCUWFJbLAAFCFFAALUkoKQIUhVlgpCkFAP4Hy+3laCgIAAAEBUKUAAAgAAAALEFACkASkKQpIUAAEQABIglZohMpmJZmyJmspi5yZucWRM3MucGNYxc5SXETJNrtesdI1Ms5ObOUiFkkCAAetn91u4uiAglCEAWJCRCWFkKykSKIQhlMghmIQGTJkhlMkkykMGTEZTBlMSZMWYkzJhMkIzCAyn6Pw/X/oHx/1mGhTUtNRVsaKaNyajVU1G01JTcmjSaNJo0lkrOpKVNJUsVmmqqakJU0EpZKaZpQlBUthalSyUJQgFBCNQluWpGVy1zusri682un5r0fUiwiZrFuWYZTNmaiZTNmUzWWcWQzZlMXObMJm5yYucWSZ56ZTKZucWRMBJMmftOP8Ad5z1AFWghQACoKKIKVAAKAAUACklCKQULLBQACUAH8D5fbiwApUAAACAoAACgAgUAVAAWBAAAUlSACFAACCAAIiTOhJRMmYlksymbImEzZm5wmbJc5szZhnGs5saxejfW3o1uZOaYZwziZymEiSSAgQAQ/V6n2N2IBAQAEWIiEISiSJUIQEIZSJFySIQhDJkyRMmZImTBDBmTJzTKZjCZTEYZyRIZQCJ9ryfS/o3xf2MmlllpZdFirqNFNG5NRqqajSak0bkptKaNJpLM1NyDSVKlis6LVTUhNJQlLINpUoSgqWwUqWShBUFAIRqEti5li4tw1lrndZPzvo+n5ddoRM1hc6ZQmJM2ZqJlM2ZTJm5zZDFzkzc5swmbMpzucpm5xWEiZszc5TCmTGZj+huX9TzjJQtBCgAFQWghZSoABQAUAABKgBViKpAUC2IAA/gfL7YAiiFBQAgKCAAAoIAAABQAQAAAAIAAAAEQACosmZciVCM5iVLMpLMphM2ZTNmbnNmbmU6y9Ze010XSGEjnhOcc0yziZyzlMJEkggQBQ7SfvOlzYIAACLERCEUkIRmWwEIQiQyQkQhCEMmTKZIZkiQwZMRlMGUxJgymUxJkwkTJEAifT8vu/pfxP2Z0RSljS01LY0U0aNyU0aXUmpNJqTRo0mjVljUzpCbkGkqVLJTVlKmpCaShKWQbSs1ahKpLVQVLJQlCCgAi5WWxcrFi85rFuLrC/P36Ph9/owiSsmLc1EzM5szUTJlJZhJZhJZlM2YsymbnCZrLOLM3OUxWbMplnNmUySSMnP+zuH63MKKCFAALYi0CDSABVikKABQQKgAFSVZQQoJQAAfwPl9sAFyUgKAVAWFQAAFhUAAAAApAAAAAEApAUgBIAAlSQkszVTJmSWSyGbMpkjONTOo6S916Tfaa3ZZk5sxnEmUyzzkwmUwzlMTOWcphIiQQIAIn6XT7m7EABYEhIEIFJCGbkZUQETJCEIZiAhkyZIZSEkymTBDBmTBlMJmMJkwzmMJEhlAIn0eHr/pXwv2ms9hSmixV1FWxopo0bk0U0upnUmjclNGk0assamdJU1INsipZKauatTUhNJQlLINpUpUIWpaqCpZKEFQUAEMtKy1CLlcTWLrF1mXnrX5n0fU53UXNkMrjSJmTKTUyZkzZLMGUlmbMpDFziyJmzmzmyJzsjOLM1lM2ZTFzJMVAz6Zw/vk4++UEqgACoBbABpAAqxSAoApAFQAAgoUAEoAAP4Fx+4CAqhAAUAAoACAoAAIAAAAAAAARAUEAQpAAQlBM5sWxJJEzUZzqSpuOsvU7zXY6BCTOUymWecmTMzEyziTCYTCZZzM5ZwmUyzJBAgAhtn950qigCAkkBFIICGbmLAQiQyQEMxCAyQwQykImZIYMEMxlMmExJkxZmTEmTKZTKQAlnu8/q/pfw/2m89rLQaLGlq2LGilNG42lNGpdM6k0ajSaTRpKaTUlSpqSmmRpElTVlWpqQmkoSlkppKzVqEqktVBUsgqCpQACLCLFzqyXK5msLi6y1m34/X2fK6+uLDNkMrjSM5klZTNkTJLMJkzc5shmzCZucpizNmUzZi5kmNMplnJmzFzEyZEx91x/uk47gtIUAFQC2FINIAFWAKAABSKgBFIqkKsSioAAB/AeX3AAhQAAApSAAFSBQAKEAAAAAAAAJIFIAAACAEuYRIq5lNx2jqvaO0vRNlmZIQzJEzITKZTEmEykmcGWcSYTKYZymZnLOUymWZIIEAGU/Q6n396gAIJIRQQCEIkM0IQhEhCEiEIQhkyRMmSJmQYMEjJlMGUwmYwmTEzkymUhlAInu4er+lfE/Z9Md4alpSmpaVbGopo0U3Jo0VdyaSybNRU0mymkqakqVNSaSoNJZCasq1NSVKlCUslNJpBUJVJaqCpZBUoSgAAi5WLNXMsjN1iaxblrF1w1v8AN9/p5uoZshkzWazJlJZmokTK4uYmTNzmzJLMJmzLONTKZkzqYucpmzKYSGbMXMTJlEx+5cP67OclEKAC2ItEKQaQAKsACgAAFQAgLQABZYAAA/gHL7gApAAUAAoIACgoICAFIUAAFQAAASCAAAACLLFXqdM3vL0XrJ0XqzrIkkIkJBMJKzJEmZCJlnEYZhiZiYTEmUymGcJmZyzlnKZTMhIgAgTafueltoAkCIAICERWSEBCJDIISMghDJkhkiZImUkZMrlMxlMmExJkwmUzJgymSJlAB7OHp/pPxP2fXHcUsuilNNWLJVsaKaNRtNFNS6Z1GjZZmm00aSmpnSE1JTSVBU1M2qUqakqVKEpZKaZ0CoBUtVBUsgqUIKAARcqXNRrMstxLi6yvK6yfE7fQ8PT05ImahkzWazMwzZmwZTNZZhhM2SzKSsM5sxZEwmbnFmbMpmsMxMmdZwkMplEx/VXl/oMklhQAVBRQRbKgAFAKAC0JFpIBRYlBLQkCgAAH8A5fdBAAAAUJKKAAAAAAAAAAAqUAAAkAKaXZ0a0dF6y9DovXLcUWJCIMpEGZBEzAiZSGUiZzCZTKYkwkMTOUymJnCZTKYYzJlnKZZykgkQAQifodT7u9SWBAQCAEqESEBCESEIQhIhAZMkMkTJDKSSGDJkkmTCYMpiMpkyziMJCJlAIe7h6f6R8T9n0z3RQblpTS1bFkq2NGjRqNJspqXTOopsszsqaNpUsmkqWSm2RQzqS1SlTUlSpQlLJTSaQVANIolKlkpUBBQACKMrFluVzLF53WGsXWF8uuvwPR9LKwiZrJm3NkkykrKZqJlJZkymbMpmzKSzKYslmUwmUxrObMpmzJlMpi5zZDKZSzj/ann/V5ZWgAqCgUktVAABohQAWgAkBKQqrBSSkoAAAP4Bx+6pIoIACkAqiBKLYCgEAAAEgWgIK1prpbpdy7XZpdtbOi9V0lQREIWMxAIRIgykCQkgkmSJlIZSEkkkTKZk5swxJGcmJnCZTmzlnEzEyzhMsyQQICxCbT9v11VkChIggIQWQgIZCQhAQkZBCEMmSGTKEzEImDJkzJDFYkzJgymTMmEymAmQgh9Dz+r+i/F/ZdM9qJaWXRopVsuoGoGjZTUmzRTUu2bGjSak1WpNJoqamaVNSDbIqWKzapUpqSpUoSlkppnQqyAVLQqVLJSoCUAAAi5UZty1FyuJcXWLrDeY+D6PoeXfbKwymaysrKSzMkrKZshhFmCGWc6mUzZExZlnNRMWZmcambMplM1hmJizNgwkTrOH90eb7c2kKBQlsSrBSoABQCgAtABIFiW2AUglqAAAAfwbv+ggwyiREikEAALRbBbYaq0q1dLV1VXS6NLqXdulq7XS1CJEiCBFIgICIliCMxABlCQGUiCEkhJIZZhDKZkkhMpmTCYTKZmYYTEzhMphnLOZnCRMMxJJAEAiQ/Rbn2tahIoIghKEBEEIRIQgISIQgMkMmSGUhJIRMmTJkzJkyYTEmTKZMTOTKZImQgh9Pze3+h/G/Ybz1Asuiy6KU0tlsUsU0aNGpNlKbl0zqNGrLJo1JpNFTUzTSWSppBUsVnVUJTUzSpQlLJTSVLVkFCWqgqWSlQEoAABFiwluWoZXM1ztxdYaxNeLp2+J2+jDNRM1mWaZkzpJJZklmZJWElmSJmzFzDNmUzZlJZlMWZZxZmyGGcWQwzKyzKyYZ9c4f3h5vpTaABUqFWItVAAKBVgAC1EogAWwCkBYAAAA/jP6H9QAABAgAAQCQAylSFIEEoglgAiASIkZAEQAQECQSRRGYgESBIRMoJEFkjMzCJEyZjMyImZnBhnCZkiZTEmGcphMs4mcpGcJlmSQIBASTvc/tOmpQSklQBIQEBCJCAhCAkQhDJDJDKQhmSJCGCGTMZTFZkxJlM1mTEmTCQGGSkh9by+/8AoPxv15uy0stNRVpV0tLFiljRTZqNJo0VdG5mmypczaaNJTSamRpLJU0gqWSpqqEpqSpUossWSmkqDSELUtCpUsgqUFQAAAQy0XNuVkubec1nWuS5bzL+f9P0eF65JWSWZWWYSWyZzWUlRMpklmazM5slmTNmWc1lM2ZTNmWcVm5kmLM2ZMpm5zUZyZT6Dh/d8+f2tJCipUKCWygAFBSFALQkWkgoFklpbJFICgAAH8Z/Q/qAABECASABICkAIgAJEUJYAIEAkRIyBAgEBARBIM5CARIRBDKEhJBDMkTKDKZiJJImUzJlMJiZiZTBiZyzhMphnMzlnKZTKJIEECDMfp9z6mrmgSKASAETIICEIQEiEBkhDJlIZISSJDJghkkmTCZMSZTJgzM5MJCJEgWJ9ryfS/e/H/WGxS51Smoq00tWlixTUU0aNxpKaNLqTUlroE1maTRpKVncg0lkqaQVLJU1VCU1JUqUWWKljSVKVCVSWiUqWShBoIAAAIRYsty1mJdYl53WWsLhrwdPR8bt74ZqEqJhZZklZmZWbISTFkJZkzc5TNkM2ZTLOazZmzCSTGpmyTONMplMplM6kQnNPqOP90z5vZNAUJRYi2UAAoBQAWhItJAQtsCUEqRRQAAD+M/of1AEKkEkAAAAAIkSrEAIqIBLAIEgEhYzEECAQEQsSQQRIghEEQRMoJEFkjMkTISGUkmZBlnMmEymDMxkymJMM5TNziZzM5TKYZiSSIBAgkeyz9b0uaAAgSAhAkIQEICRCAhCGSGUyQkkSEMGSGYyZTJlMSZTFZkzGUwkSECQiff8P1/3Hyv1Ii1bFmqU1LoGlq2NSVbFNGjUaTSVdro1M6kq7LZqSyaN2WSpqQmksVNIKlk0lqhKamaVKEpZKaSpQlBUtEpUslKgFQAAARRlZblqLmMtc7ctZa5ri6/P+j6XG9M1CEsyZXNSyGZnNkqGWckTNSzMmdTKQzZlnNRnFYSJmzNmLmJisplMpmzNkQc2frOP9zz5vW0gDSLEtsqAAUAJVAtSKgAFsktALZIFAAAB/GP0P6cIBBAAAAAEgSFIgAlEAlhICIUIiRDMUEEBAkiBIEiCJAkBDKEhJBCSZTKCJkkmZCRMpiMM5Ms5kymEzM4TCZZzM5TLOEiZRJEAgQSP1nSevVgQCAiQEBAQgISICAyQhCGUyQzJEGTBDJIymDKZTMYTJlMSZTJlBARIn6f533f2Pzf0mCgq6izQpuUaNKXUWSrY0U0ajaaTS1dGpnUmrdFmdSaNFs1JpLITSWNJUFTUhNVQlNSVKlCUsg2zShKCpbC1KlkoSgqAAAAsIsrLUXMubcTWLctYa5teDp6Pj9vdKyDNkMrDOpkkkTNkrJJM2RM1DLObM2QlmUxZlM2ZTKRMamLmJkxZlnJEzqQiZZ+rOP8Acnm9mbFFSiylQACgFABaCQACkKgVSFgAAAE/jH6D9QABAgAABIACIQoIJSxAlgiQARAkSIQAQgIEkEgSJAkIEGUiCECSMyRMhIZSREkkTKYkymEhmYymExJlMM5ZxJlnKZTNzJJIIgEQQ+nZ+k6IQAgIkAIQEBCRAQhCEIQhlMkSSQhkyZMkMyQwmUxETFZkxJlMmUgBCSfsfl/ov03h+9hKFpVsupaVdRSroq2LFNRTRTcaTRo1LpmmpNGiyaTRqtSVNTNKlkppKgqWSpqqCpqTSEoSlRG0qVBQVLQqE1JSoBUAAAAiwi5ti5WNYlxdYai8m82/A9H0eF6ZqAySzK5qGbJM5M2KhlnJDFytyzlM2QzZExZlJZhM2ZTKZ1MplMXOTKQzcyyGGfrTj/cXm9s1IFSlsqACgAoALQSAAgtJSFtgkUAAAH8X/QfpgWkAQEBQSAEQUiAKgsEQCEkEAQRIgIICEKSSJAkQDKEgIkIghJBDMkSJCJkkkJJEyzmObMMpmTLOTEmWcJhnLOZnKZTKRMzMCAQIi2fr+jdkAIACAgICEiAgMkIQEMmUiQzIIYIZMkkyYMpExGEyRMSZTJlIRKFuX7f5P6n7nl+tlJLoqFq6lstNLYppaVbFjRYpo0bjSU0al2zTUmimpNJotakqamaVLJTSVBUslTVUJTUlSpQlElNJqyyCgqWwtQmpBUoKgAAAAi5WWxcrFxNYtw1leTcPD09Hx+3uluSEM2RYZrNmUmZKlkrJJM2Qzcxc3OUzZklmUlmEzZlMpEzZjUykTFmTLMM3ObImD6U5f3F4/oTSWpRZpABSkKAAWgkAFIUBFUkpKAAAE/i/6D9OAUgAIIAAkKCBAqJKIJAECQJAGYAkAIQJBEQkQRICIImQgkQliTMRIkIZSREkkTKZkwmUymZMplMSZZymEyzhmSZTLOUzISIAIgkfc3Pr7kABAQAEBCRAQEMkBCETJDKSIkMmSGSRkymUyZTMYTJlMyZTATJEA7c+v7z5H6z6HD3xKWWpVGpqy6KVdQNLSy2NFjRTRo1GjSaNS6ZpqTRTSak0aqyaSzNKlkppKgqWSpqqCpqSpUoSgsmkqaCUFS0Kg1ISoKVAAAABFhGs2xcy5XDWLctYawubfgej6PHXXJCEM2Qi5TNRMpCWSspEySsIszGdZykM2RM2ZTKZsymbMpjUzJLMpmssxM1lnNZT2M/26eH7MslqUtlQCgAoALQASAAWwCwIUAAAJ/F/0H6cAgEAAQCAABIihBZIgABEEQkQAkBAQiIJAzARIEgMpAghJIEzGWYCGUkkJJGcmZnBlMpJMplMSZTLOEwmWczOUyzlIkkiAARIelP1PWQgKQAgICCICEBkhAQGUyQiZgmTJCGZMkMmUyZTMYTKZTMZTJEyRCj28PT+8+R+s9HP0UgXUtKtLLqWlNLYppaJdRSxopo0bimk0bipTcmimk1JpLVjSWZpUslNJUFSyVNUKVNSE0lCUFTUmkoSgqKpUFkqVBSoAAAAIoystyslyuGsW5aw1i6zHj33+J6PeWGQZshDJEzbEykM2KykMpEzUTKZszZCVhnNkTKSsM5rLObMpKwzmzJlJZlJUZ6J/ZZ4v1UzmWlsqAUpAUAAtAiAsolhUtIgKAAAE/i/6D9NAAAACICAoJBUQggBAghAEiGQIAsSBJBIEiCBIQJCJBUkkEgMzOSIMkSRllEZyZkwmUySZymUxJlMs4Ms5ZzM4SJhmEZkgAAEZ/S9J66gBACAkCAgIQhCAhAYSGURDKQyQhDMmTJlMyZMmUymCSYTJEGUWpPq+X6H7n5P6rWdq1LIttl0FpZdS0pqUujRVsWLFNFNLuZ0aNGjUaKmjUlk1WpKaSmpmorUlkppmgqWSpqiVazqCaShKVEaSpUpQUWVBSpqSFQaCAAAACGWi5ti4WLi6xLi6w1iWW/C9H0PPrtDJAZFmFiRM1lIQlkqGWckM3MtzJLnKZqJmzKZqM5rLOUzWbM2ZZymaymUiRM1myJ/V54/3s5SUtsqCgAoABaASAlItAFgRQAAAfxb9B+lABAIAAEEBLCCAEgKESAIIyQQAhAkgkASIMoCQGQkCQkghEkkMoMkSSRJJDKZkymEhmZymUymJImEwzlnMmUyzlImUkhAABE+prP29oAASBAQgICEIQgBlMgykiIMmSEIZkyZMmUymYiYMpDEmUyRBlAP0Xg+1+u+Z+jllDViwurFWlXUtjQNS1aaKtjUWKU0aXUzspo0ajRU0aksmq1JTSU1M1LVkslNM0FSyVNUSrU1IKzoJQljSWyxUoKLKgpUslCClQAAAAQjUJblY1lcLi6zLzu8S5Xy76/E9H0CwyQEM2ZWJKymUhCVLImZM1DNzFzZEyksySzKYsiZsyzmspExqRMplMpmzITNmawn9Anl/qk8xqlQUAoABakWgkAtki0lWBKQUAABP4t+g/TAQIAAQQEQCIFCAIIQBBGSAQAhBEQkCRBEgIEhCIQQkEhEzJEgMpCRJmESJiTKZTJmTLOUyYmYmExcyTMmWcphmJJIkCAADrc/pukoAJAEAIQgIQhAQhEyEzECQyQyDJkkmTKYMyQwkMpkzJlMkSrlmCX9h8v9H+g8X2ZYUWWhatirVpqWxosVatNRSrqLFKaNxo0mixtNFk1bosmpKmypoGpmpaslkppmgqWSpapSpqQlNISgslNM0oSgqWwtSpZBUFKgAAAAEXKlzblcrF5tZa5tYusy5t+N393k33EMghkiS3JmyJJMk0iSspEi5ZzUMpEzZLImbMmbmGbMpiyJlJZiyJkykswkSGdTCfpZw/szx+mUtRVgUAAtCSUAIUUJaAkCgAAJ/Ff0H6UAEAgIgAgsEgLBACBAIhCCEKQgIiSBIgESAiCJCIISQQiEzESESEJJmQkTJmTKYSGZIzhMmZnCZTKZZzM5TKZZykSSQIABAn6PefTQAEAIQEBCAhAQhlImYiCGSEIZiETJkymYymTJlImUzJkyRKsTCejn2/b/ACf1H0eHvyzVpF1NULSxVq01LY0WNLVpYpV1FimjRqNGk0ajSaLJq3YzNWak0VKU1M1Fak1INM0FSyVLVKVNSCppCClkppm2WUlKEtCpUsgqUFQAAAACLCLLctZMtZXm1lrndYlzbyu/g+j6UtgMkBDNmViQzZEyQlkqEmZbkzc5TJLMpElZTNkTNmTNzkyzDOs5rKRMpmzJEyS5ye+8v7TPF9ySChYoABaCQAgqkLbJKsCKAAAg/in6D9GABAQAiC0JAAlEgCCIQggIAQREBIkQARIQJCJAgkkBCSZSJCUkySIkmRkjOIymUhmTLOUzGWcphMplnMkZymUzZmZkgiAACH1dY+toAIACEICAhACESGQZkiDJDIIZMyQyZSHNJETFSTMZTJlIAQyz9Tze/wDa/J/UdM9QKVS2WrSxVFXUVbGiy00tLJWtRSxTRo1G00WNGk2JNGxJqtSU0DSamalKmpBpKgpZKzaqVSbkFTSEoSxTTNsstQCpbC1KlkA0gqAAAAADKlystyuVyvO7zLhrndZWHzOvs8HX1ZJCoZpGSJLYZqJlmEJZDNRIZSWZMpEzcysksykTNmTNmUzZEymUzqRMmUzZKzJDNi4/rU8X7ucs2wRRSKAWkgAFQKpCklqAAAEH8U/QfoxACAgQAAASwQIAIySAEAIJIAkQRAIRIgEIkQQEkEImZIgyRISIkmRlImIzJmzKSSJhMmZnKZTCRMs5mcpEwzlJJAgAAh6bn9DuAQAEBAQgIARIZICEkiZIQhCGSSZIYSGEkZTJlMxlMpCIIDKfpfnfc/UfP++QpS0LSy1aWKpaajS2KWXRVpZK1Y0WNFNG4qbNRoqbLJTRZNVqTRQaTUzUpU1IKmkFLJWVaSrU1IKlSoKlilTSUJQVLQJpLIBpBUAAAAAEWEXNsahhrF1iXLXO6w1hc2/E7fQ576ZEQzUBklmVGbImamZKVmzJEhhFZTJGc2QlkTNZTNkTNmUymbJJms6zkiZM2QwyM2c7n9y8v9ank6TWVFBQWgkAAtklqWoAWAAACD+JfoP0YJAAAAQIJRAACQJAkABAkEAmUIBCIIkBGYAQiCRBJlIRJUkhJJJAmUymYymUySZymUzGUymWcplMpmYykMMxMyRCABSMSdLP0W51qEKCAAhAQEIQiQAygzJkhCEIZJJkyZTMkIYTJEzJkykIQEZ6Y6fs/lfpfq+b6a5ipaULSNairSxVVV3m2KUsuirSxV1FLGjRTcaTRqNJTcU0lkpo0lNA0mpmpSpqQaSoKWSoTVUJqSlSpUoLJSppKEoBUtDTNkAqUFQAAAACLFhFzbFysXk3lcNc2sLm68m+3yu3tLmkSskBmyGQsZzbCM5BmzJLIEwsucpmozDNkMpLMpmyGbnJmySZszZmyJkzZEymSJjU+tOP9oeH68SktABaSAAUhUoSWiwAAACfxH9B+iAAAAgsgASABCQJAACBIIESIQCIICJCJEAhBJASSJDKCJkhJJIIkTKZkzJmspJMplMmZIzhMJEyzmSJlMMxImZCAAKzIT7up69ABCkBAQEIEhCAEiJEyZIQGYhEyQymCJmImTKZMpmMpARBlPoef2/tfk/qO2eyS2hKWgq6VFWliqrS6zbFBqXRVpqC6iljZSm40myxpKbimkslNGkpoGk1M1KVLJSppBRJpCaoVNyCpUqUFkpUtlipQCpbC6ZsgFKgqAAAAACLlRm2NQw1hcNZa5tYazdYPk9vb5994ZqyZtyQiSoRcsllZrJJCZJZmwRMkTNmTNmUlgymbIZTNkTNmUlmTNmUzZDLMM2QiZsOX9VeT9845mgBS0kABKFJQShYAAAIP4j+g/RACIFQAAiAELGSxkQFWIJIAIkZAEIgEIkSIBASQQkkSESAhlJESSEhEzJkwzDKZkiZTMZZymUymUymZmJlMMxJJEiAABbmZ+lZ9XcEBSAEAIQiQEATIJJkhkgIZJJkhEyZMyRMmSGEkkMJARBk/ReD7P6n5/35KLBpbYFWlWxVFLFWlXUtig3LSlNSl1GhGjRpdTOjcU0mo0U0lkppNFNFssVNTNKlkoNsgaSyE0KqbkBNJUFLJSpbLFKgFRVKmpkClQVAAAAABFypZWWoZWLzuszWGud1hcNcta+P2+hGs0IZrJELLMkMhIZtiRIZomaiQiZM2ZsykSEsiZqJmzKQymbM2RMpmyVlnJmyIIZTlef6pw/r7x+xZKKAKsgFFiW2SW2SWoAAACfxD9D+hAgAASAAiAkASAAJIBIEiADKACBMkQghJAIRIkiEQQhEkkSQSJmTJlMpkiZkykTKZkymTLOUykmcs5Ms5TKJIgAAiI9Op9vcAAAEBEhAQBISBEhgGQQhmIkMkTJlMyQyZImZMkIkIRInTHX9j8v9J9XzfQyA1YqrbFC0LqC00IqjS6lsUpZdFKaWxqWljRV2zqNGoppNRoppLJTSaKaLVkrOpKVLJQbZA0lkJotE1JQmkqClkGkWailQCpaFTUyANIKgAAAAAiwiyo1FhhrNvOai87rm1lrDXh6ejwdPWJUiVkiQlubIQyEGaykiVCWSspIlZTNzCGbmEM2RJWUzZEymbMksykTFkTNkTNQJDkx3vL+uvH+xnPKlCqJCFFLYJKsFgAAAg/h/6H9CABEAAiAkCQAAERAEQRkAQiAQGUiEEBBBJJkgTKCBIZiJJBEiZjKRMJCJmTKRMyZTKZMplmJiYhlMs5SSRIgAAykjrZ97c1QAAEBEhAAkJAiZIZBCEMyQhDJEyZSREwQzJlIQhEiRcp9Ty+79h8z9J0z2SGqFsVVqKVaF0JaaUllGlsalpSxpaWXRTUtimimzUljZTSbipSpqKU2lNFqyVnUlCaioNM0FTUhKWympKE0lQDUlBbNJZKAVFUqVmwBpAKgAAAAAi5US3N1Iysa5rlrC87vE1i3nb8rr7uWuohKzUmZdQhKiQyQiSomSEJUSVEhlM3MMmbIkqJDKSzKZsiZshiyJlM2RMksiZsiwjPK4/YvN/WHk9kRShVElQpLUEpBQAAEH8O/Q/oAACFEQkAIgABIIJAgiCBBAQECRIEgkgIEhIiRICESEkiSCRMkkymUyQyzJMpDEkTKZTKZTLOZImUymWYkkEQACGZnVfc3O9QBAIFhEIIASIEyQhkEISTJCESGTKZiETJkyzIhEgMpBm/p/nfe/QeP7OUVc0tC6lKFWWlC0stNKSyjS2NS0pY0tLLTRSxqWmjZqTUU0aTUaSlTUU0aSmhWpKzqKlSxUG0IKlkqUtlNSUJoJUGpBSpbmxoAqKoNM2QCpQVAAAAAAMtDNsWW5lyuVw1led3zmsW82uWt/K7e6NCVklCGYlRJQyQzUSJCEJWbBmJc5JUTJlJc5JYMpKyzklmUzUZyRM2RMakiWZSEqJmZ76x/U3g/cOWZoW0iQpKFWBLUAAAIP4d+h/QAghAgECAAEkAggSBICIAIEhAkQQkgAhlERIkBCESJIkhIRImYymUyRJJlIZTMmUykTKZTKSZymUiYZiSSIAAJGUtn2NZ9OgAAEUggIgRAkMmSAGSSQhCGUhkzJDKZIRMyZIghDNkj18fV+v+X+j9nP15SliqVLTUoKKti0WlWxoFlLTUalpSxpaUsujUUS6NGzUmotmo0aNSUpqSlNpTSK1FSyaQmpKDSVBUslKlspqQUqVKEtlhGkqU0gFCUVWdSADSAVBFqAAACEUsJbm6kZXK4usy4b53WGubXOvHv0eLp6iiVCVDJCAzYIZWVEjOSEIkqEshlmLLmGKiQykSWZqJlIZsiSzCQzcwzZmySRM1KkzhOen6Z5v608X1oiqQKhVlJFpAAABB/Df0P34EEAQAACIgggSBBEEABCCSEsJASQAQiSSECQhEhEkJIRCZImYkmLIRMyRnJlJGUykTCZSJJnKZSM4SJEkEAAiZhZ9PWfdoAAAIiIAEhCGSEBCEJJCEIZSGUkmVhlMpIykSAhDKZj9D4fs/pPD9yzUpLUsGqWUWWhQt1ALoqo0US6WljUo0WNLSmpaWNCXZTRuSxqzUaSruSlLJoppKbLZYqakqE1IKVNIKlkoTVUszSlSi5sWyyWWoNWakABKWwamaAVKCoIpKAAACLFhDN0XK5XNuJrK87vm1hrldZPm9fby1uNASsUiGagISyLEzbkMxMkBmiZqJEhklmSJmyJCWQyksymbISzLOSVlImbMpKyzCJlM2Ln+iPF/Snm6TRSQqrKSUVAAACD+GfofvCIAAJIAQpICIQQIIAQRCIFkIgkARBEkRIggIRMiSREJCJDMmUhlIZSTOSJkzJlImUykTLMTMmUiZZhlJIQADMgJ7t5+joCCrAgRFiAghkhCAhCSQhCEIZTMkIZImSJlJEICJkyno5d/wBb839F9Dj7cFKqWlhbYS1bAoW22ANLYW6ytJatNRZaU0tjRSy6LGhLspo3JTSaippdyE0tkpo0lNJTRUsmkJSyUqaQUszSpUW6kqUqUqEtVm5pKU2yQooS0TUhKAaQVBAUAAABchYZuosMrlcNZXDXO7xLy1vC8tb+b19kaEUZrISLKhCEqJCLKjMTJCEJZKhlCZImbMkqJlJUSJmyETNkMXJMkTNmTNzKhlnIucGLPouX9SeH9k55lWgWRSWoAABbkv8ACv0H3QAiBAAQRIEECCAEBEiJSShEJIAgTIiJEEICESSQkhIRImYiQymSJJMpDKZkiZSGUykZymUkmUymWRlmQCACJIiezWfp7goAiAgCRYghCEBCEkhCEIQiZMyQGUyQykkyEhCETB9zxfW/T+D7tmySUW2y0sLbCWrYFCtXWVIVdCWlLLVpqLLSmlsU0alGo0JdGjRqTRpNRU0u5CVdSU0aSlNJoqWTSE0JKVNIBqZoTSK1FShKaQgtzYsUppKgFCKqDSWQCpQlAAAAAIohFlsWLlcrlcNZXF1za5tcrrC+Xffx9PUQsUSskBmoQGbIDJAmbIQyQJNIZSESETNmTNkSVEhmwmSWYSWRImTNkTJm5lSM3OTNkMXP6R5/6u8X2pmKItS0gAAEtQ/hf3/uQABBARASIIAAQkCBBEVGUQUJAkkBEiQEBlBJIJIkIkJJDKRMkMpEkmUhlMyRMkTKZZkmUykSM4QZZkgAAiCHpufqazQACAhCIICAgIQkkIQhCJCEMyQhlM1JMxEhARM1JOvPt+q+b+g+n5/oZsqhKNUlqWUGrFUlWyhq3MqimlFjUqqtW5aWxSmpaU3BdRoS6NJpdSU0mpKbXUlSrTUlNGkppNFSpYrNLJQmipQmpCUqUqUpUqVBbmxZbJarOkKBQlFVNTIA0gFQAAAARRCKXNstkZWLhcNZa5tYa43XO6h4Ovr466gsIsJWaEMghCWQhCESJKyQgrNkIRIZRc5XNmUiDNkIkrLObMkSWRMkTNmUzZKykJZEyZuP3Dyf055PbEUAUAAJbJL/AAr9B9uAAiEAgCQEAIIiASwkgRABARIiWJEgIRIQSQkhJEsiSIkXKZSESJJMpDKSTJlIZTLMSJmZykMs5QZZkEAAhJIno1Pq6xQAQKSEIQAgBCEkhCEBlIQhEzIXJlIkMxEylWESJiPteP6v6Xwfc1NwttlElpaS1LLQ1ZKoqpaKq2BVpSxVsLdFzauoFNy0pqSmpatl0aSrqTaU1JTS7kqVaWTRTSU0mjSE1FZpZBU0VBU1ISlSlSlKlSoKhNS1BpNIABUJbSamaAUqAlAAAABCKIsXNoy1FyuFy1hrm1yuubXOsa14OnszdRSwijNSoQhAZSVAQixkSspmJUIk0hJJZklzkhmozImkSJklkTKZqJLImUlZkzWbJUmYZqWYZ6XH9CeL+iPN6JYooAALcyX+E/f+1BYIBEFgEEQAgsSQlgSQALEEEkIkCQEBEhJIEkEiQyRJETKQhEkmUhlMyRImSGGYkTMmWcoTKZCRMzIAAGUkdrn6u8aBSEBCAiwIAIQkkIQhARMkSRkEMpkiQkkIQJDCejl6P1Pz/v8Av8/szQs1SqJLUqlJpSWasFqiy0CtSgU0osulJZauoq2Kal0DaWWpqWrY0aWs7NRpLGjcVKo0ljRpKaNJU0lipUsgpU0gpZKyNJbSakoSmkINMpdIKW51IUChLQ1MkoBpABUAAAAEWBYS6ysIuFzdZlyvO75zXK65XWbOOu3j6eoQixYohnSAiSJbCEqIMghmhlnIMorJLIhcsxM1DKSyEqJDKSyJmspEiSzKZrKQlmUlRMpKwnoc/wCjXxf0B5ek1FtIAJbJL/B/v/ZEsACIKEgEgCCVJASAEBEEkgIgiRREhAkiSAkSEImZMkSEIkkiZSGZMkSJDKZTKEyzmTKDLOUJlJBAABJMp2s+nvGwUyARYEgAICEkhCEIEhDJmQQhEyQiZgkMhIQzL93xfW/QeL7NmiAWbqikiqKpKtLLYKWlloFVbFBoqoq0stLLTUtNS0ppNS0smlpqNLU0bipqNGo0lWlSxTSaKaTSaRFTSWQUqUqUslZFS1SyUoTSVBbCaksoqaSoUUIqlmdJCgJoAFQACAoIsCwlsWLDLWVzbk5zfO7w1xa5VmvPv0+ffcRYQjQErNRJEJRYSyEIFhLJJmzJAQzUsiRIGcmSVklzCWQyEzZEyZuYQlzlJWYlmbM2QkkTOmU9N5f0V4v6A83SWNAEtD+C/f8AsBEFCQBAgEQRBAgEBERAkCQgICESEkREBIRIRMxEykBkiRJJEyRMyQykMplIkZkmUiQyzlBlmSAAAQknW5+nvGgAZCiICiIICSQhCAyghDMRIQiQhEzESAyCWZj18fV+m+d9/wBfL1RKlCpS0qiRVpQtLFUWUVSWWhVtjQLFW20sI0o1LqUaNRVqal0lLGjUtNLpNRU3JV0aipVpZNGipTRpNM0SaSlipUpUFSyVKVFaioKW51BBSs6hFqppABQitSVBQgoKgAIAAACxRCXWaS5XK5rK5b5Nc5vF1xt51zt83T2c7sRYRRFEM6QkghLYCJmhCEQYSVCAzZKyhIRIkM1DNkSEJZEhLMplJUSGbmGbMxLM2RIkM2QzZ6XP+h3w/v3m7y5UWkfwP7/2AAIEBBARBEKQCJCCIgiCAgBEhBJEkEgTISEjKRMghJImUhEykjKRIkMplIkSJmTKDDMQZZkEAEBEHZn6G8aABAACEUJIEhCEIEhAZiJkGUhCETIkgIZSFzv9D4Ps/Y8n1IsWlBSyloWkiqBpRYq0QKtpLqCraWSqLFtpZbFWlimprRqSrTUtKak0WXRV0mo0lk2tNxUqjUlNGkpTaVmpYqUsaQlNIBqSoSpTVJKUqVKgpWallGkqUAoRSTVlgVBQEoASkBQCBcrSAzdQi5WLi3K85vF3iXjrfGueph083T15aEWECxRDOkkgIS0QhLIFyghEykqEISyEqJEiRIZrJElkkVlJbEzcyM2SyLEzcwymRZlM1LBlJJzs6a5/vZ5P6LfJ7pM2yX+Cff8AriABIpCQlgssCQEJICQiQAgBCJIWSEkCQgTITMRMpAQiSSESGUkmSJlIRMplCRMyRMpEykSJEkgUiRlALXa5+hrGiAAAEICAkghCAiQgIZSRCJDJARMyCAyZsmX0vN9D9J8/7e89qkWzUNWAULSylIlqilC0sWUlaFLLVCquohTS1bBdSVaWNNWNGopTUtNSU1FXRTaWNGo0ajSCrUpqNJTRpnSE1LUqUslCaKgqakJSpaqWKVKlQVKW5ZthWk0gAoFlLM0oQChKAAgAAEUohFzaXJlqGbcNc2+c1zuuN3y1nBx13479MtRFgWEIssLKkQJBbCEskShkETNDKQhElZqJEJEhEzbEySySTSSSoRM1CXOUhmyJmyRKykslmURDNkuP2l8f9EeT7Ux/n/7/ANkRABAgEBEpCIgQiQAEBEhAJIkgEiQiSIRMkSEAMpJIkSGUkZSJCJkyzCJJIzkjMMpEiZmQBCSQAJ6NZ92s6ABACAEiIIQEIRBCAhmSAhhIAZSJIESGTvy7/o/B9v3ef3YuqlgtlAGrCVS2UosFoKCrSxZRVGpSrLKt0IpSrZatkq01LTUtNRTRqSlXUagbSro1FNRo1GkpVqU1FTRTTO0JZaVmmpKCppBSzNQaFlKmoJSpQlS2WSyilTSACiyiSpoIKQqCgBAAAIpRAZuoRcrFzbhcN82sTXK741y3nm1x16ca7RRAsIoEWVCESAgJbCEsiSWJKEImUlsIkslsSJJJUSEM2ZIElkM1ElSZzWbIRJZEzZIzUTNkSECZrlcfbvDz/e6AARACCRAgEBCIBAQiCBJBJBIEhEksSJkiQEIREmUhEyRJESJEyZSJEiSTKZQRMpEkmUIFskkkACerWfbrIEAABBJCALlBCIICGUkQESGSAiQzIBEyJr7fh+t9vyfVmdS0tLBUtFiWlsSi1ZoVDVgUFFtjUosFq0sFCtRWhqRdaLFirVsajRSy6NFk0ailjRo0tNRqKaNRoqCmo0lNJTSVmmoGipZKUqVKE1ISlS21LJSpUoSizUzRKNJpABQLBqZpUFICoBQEAAFMtEEUYuiwy1kxblrm3hrm3xt4amLOV1y165egilhAFhBWVhKkgEILYSyEklQiiJmokIkJUJZEiRIQiS3JGYmalEhklkTNmSWRImSWZIkTNSoiTJ7v0PACAJASAIggQQEBEEICSIiAkIkCSIZSESJFEIiSJkiSIkTJEhEyRnKCJJMplkuUjMMsyCAQkggCevWfXrICIUgQQEBAQhEEBCGZIAYSAhEGSSCETJ7/ADe79B4PtdsdpCrdJS2QtUVlNUIK1LNRWgLLQCltRY01ErRNS2KoVqC0GlqpNS6Wll0I0airosmjUU1FNGlpqNRpKaXUVKDcVKaSmk0zSxSlTUgppKgqWSpSpbSUqakqClQVKzZRU0lABRYLJpKgFBCoBQEAABYAsJblYsXK5rDUXk6Yl5XfC3lvPG3C417F3CKIogCwlRYQhEBIsJaSEqJJYElRMkqRElSoSyJCISJLckTCSiQhKkzKlYSJKzZEiZqSZSVEmpD1foPPBJAACJAkAICICxICSEkCIIgiQkQiQyghAkEmUgSGZMkSJCGUiRIkSRlmJCJEygzJGQFSMzJSCns1j06kEgAEAIQgIkAICGRJkAymQQESESRCJK7cu/3vB9n3+f3ZqiC22iWFWwWslS0AoKtWlEtAKCrpUVRZdARVGkrQpZqpqKtWyVdS00airo0ljRqQupNNaLJtNLYGjcCmiyaKasszpNBKtjSDUlKlKg0lkJqqUJUslKGaUGrlFhGrNIAALZSzOkAApCpQQoBUEBGiCKM3UWGVi4tyuJrnd4muGt8NTlZyt5NXXsXUIoLCBSFhCW5FCJIEJUBKhCSCVCJKyEkZoZslRJCyJEixM1DKSokqEskksySzJEhm5hElRMp1/Q+QQAEQQiFBICAgSDMgEkokBlBIhlBlCRYCMoykIkIkjKEyDKRIZQkTMkTKCJlIkSJIIBEkQFKnr1jvcgAAQEBCBIAQgISSJFETJEgWBMpIhEhc7+z4vq/X8n1IpaAULVQUULYFEopQCrVoKqKAaWhallso0qBbS6ig1LSll0tLJZdLTUU0aNSU1FimylNy6LFKbig0akpTVlmdJTSF1FSlkpSppBSzOktUFSpZC1KlSkKmksIulk0gACqlk0lQACkKVBAUFSBQIFhLcqXJGsmbcNc5vF1za8+tcdZ5Lxs53pu+urLcqAIsCkLCVFhCUkgIQVCCoRISJUImahIWZBLMksJJZcwlZTJCWCESWRIZSWZqESGbnKQn6LwgAQAiCAgERASQASESAkkIkIkICEBESZSESESREhlBEykIkSESTMMoTKZQmUkgUEZRAha0z7NY6IBSAEBAQiAQEBEzAgMpCAhEGSSCJCL9LyfR+34/rbx1gKAooWiEtAWqKUKlJQtKVaFqCylJSlasVSWWrSygaKtLLV1FStU1JZaupdJTZZNA3FjRTRTUujUDRuBTSWNJbKmiyaKWKUqakpSpUpUslS1QmkSVSaSoBSs6Rmq0lCUAFLYSpqCAAUFQQoACUixSRRm6ijCxcristc3TC8W/Ptys5W8a53p2etUWEUCKBARRCWiGaSQEqEBKgJESEFZSErISEshCJLIkBlJWSEsyElQJlJZDNkImUicf0fzwIAQAgQSCIgCCJAQiSBlIkICEAkygiRIQiSIkIkIkMpEiRISSJEiQykSJmQEAiQRALOlntvOgAAEBARBAQEBmSAETJCAESGZAIZT18PX9vxfY9XL05VAFKRSioWxYLQFLQULZQKE01SqSiKoFKVqxQalqoqipVq2KulSaK1U1Fl1Lo0aKmopqKaimjRZdGopTcUqU1FS2aSmpKUsaKVLJoFTSDSWQmqoKmpANMioBU0zZUWrYipQAWyikm5kAAClQQFASkWKQsJbFyoyuVluF5t4bwvnu+GpzrjXGzF7+h6YS0RYARQIAsBlZUBmxAEM0ICESEFRMkqCMpKliM1ElRCQhKyRMoqJCVJJUSM5thmzy/o/mQAgAJIRKSAJARBEkQGSJAkBARJBIRMoIRJGUiQESGUiQJEkkSGUiRM0kkmUIFskkgiFtRO1z67igAgBCIAICAgSRCAyRIQAiQkkBDJ159ft+L6/v8/vygSlFUURFVRVEtzBoKDVBQtgAtNLQlaqQq2BSlapZbAq2KtShqmpUaLWpaWXUaNRTRTUaSy6LGippdFWyairqNJopV0yTZUqWTRSrYqVNwKVmlSlmaWqE0lkFKlCClktzc0XSpYqACiygqakIAKAlIUAqCBYogJblS5MtZrK5mud3hrlNefeuWs8beScNWO3pegsWVAsAIoECiAzbAZpJACVCBIQW5EkJUSEkmrCJDNQM5okIkCZtykSEshLSZQmah8/9J8oJIAJIAggBEiSICESBIQEBEEkhEhEEiGUJDKCESJEyEiSSESJEhlIgzMxABEkQAFs9Fx6LmkABEEABAQEQZiAEIZQkURBkkghDWd/V8X1Pq+b6KUojVQJVoAoUEq2CpNQtBSilNQUqBUq1aCgqopSrYttlGhLYq0FXRZaVdRSxosujUaNFjRU1GopTSaWrZNGiy6NRUq6SppKU1JUpVpqSpY0DSVANJZnVUFSpZC1KlQCxbmpZUWy1YqAC2CgszShAKAEoASgixRAS2LFhlYuVxblrm3heLfn05anG3jZwt29Hpd4QlogWAECgQLARc0IRIAQiShFEqEgkJZDJKkkJUJZLISJZAkIZqJlFRIQlSz5X6L44AIICIIREQgCCGUgICAJBJEhEEIRMwSGUESGUJkJEkRmESESJlBlJMgpMyCAAJbPXcdLKkCgkAIoJAkBCRACEIkICBJESAzTN+l5fpfW8f09Z2AVZZoUABSgFFRLYAoC0FWqUo1JZQBV0hdAoloXSGqVdSJRpqwKVbGirZdJV0I3JuWlXSVdRpNRYpo0lWlNRqKtXclNJU0g0U1JUpSxpC6NSE0lBU1JUtWkVLM1RUqVBQauUXJVS0NSACoLVSyCoAAKACoIAAsBLctCGWsW5Mrlrm3za4XXDTnXCzhbw09E9Hd2iwLCVSLAAsBAAsBlZYWJCAJCWwJAsqSQgM2QlSSEJUpJLMksESESGahlFRIfH/SfFEASEASEgQESESAEIEgkESEIgGZIQiQiCJkiRIggSJmSJCJEyEiSSIBCIiAAJq59esaQUgAIAQEAkhCAEIRIQEQQiSCYIvv8AN7vr+P6vXn1ytCkqqCKtAKJQAtS2ABQVQKWUW6AS01AFKaUlaJYq0oXRZRZaWK0SrSy6LLo0UsaNRqKuk0tl0lNwjRoqVdFimoq6NRpKlSmilTUaQUsmlpSpqTSAmoqVLVCUFkpWdBABu4uaKWwakAAqKFmaUAoQAUABAAWAlsI1CLm3Cww1hrDfNrz61wueWrxrhXBPY9PZ1y0ISiwBYACKIFBIpIsthEhACEFQgIkICVEyQiQVkhKJEzRIRBCJmoZPh/pfhAmQBEICIIkIAQgSBERBkJAQzIIkIkBEyRIkCREZQZZgSGUliJJlkFJEkQABCdLn1axQACAECCAEJEBARMggIghBJCGU9XH1/X8X1PRy9WRKKFFAIUqlqCwUUBS2AKAAVRSxVWlAsuoA1VWwKWC0pVsaUWWllqkq6i22NS00U1Go0WXSU0tl0ajSWKaktaWlNRZabippKlNGglTUaBTUlWlk0mioSlLJU1QJQlTUVKEAqaubmi1ZKlAAKikaQlQoqAAUAAIBFAlsWLkixcVlqNcm8Lyb8+ry1ONeeuFcNPfPR2naLCAlohSKIAQKIFgBCWwhEgAJUIEhKLIiQlQiSpESE0hEJkgsiQgJX5z9J8AQAgIEyEgIQAiIJCIMoUkISSJCIIhYmSJEgSIiJlBlBEykQRJJEAhJIAEBnLn6NPTUAAAICBBIgICEBEhARBCCSEIduXf63j+r7OPrzCoXOgCigAAGlAoiqAWgFgFFAKFpVBapUU1BC0ppVWBZaaEaWrVsWWqNGhLosuk0tNSU1Gpauk0WXRY0WNFTS0GpNg1GwmoGjRSposmgaglrUajSUqCpZKWzQKhBqKlShBS2XMsDWok0AAUWIFNMgVAABQAEAigS2LFhDLUrCxcNc28NcW+GnHU4Vw04Vwr6U9PadMqWEAqKAIsAIpIsUACEqKIRIAQiRVDISEICVlIQiSoCWRIsSWFiRPzH6X8/AQJCAgBAEgEkCZCQikhEkRBEgIRIkIkQRJBMpCISETKCJEkgAkkBEBDPO8sOftvT0XQAgAIAgkQgBCESAgIghERAZOmOv1PH9T3cPZJohUsC0ARQoAAFC0sKLRAq1CgWFFQLagUpVKWqSy6gCpV0tEVaVbFNS1qpVso0ailXUlXUU0upKblpV0mpRuKWNJSmimjUDUaktaNRSmkFNSVKuoqVam4JoqUqJKasFKhKWS2DUgFLJpEKqUqVCigUQaRJQhagAAoABAAZtilhFysMWxrm1hvk1wu+Os8dOFnG3zWcdX6mfT1nSKIogUCVAogAIQLFIUCVlQMpAgEJbAkIoyghCWDNQkRCSoQlkqH5P9L+cgBAQAEkBIEhAQJCEkESESAiQhEiRBAkiJEhEJDKRBEiSQACEkhUjGbywxyY2v0dduiwoBARAISBACEIEhACESCSAhcdPp+T6Xv8/uSqKgtlgIUAFlAAoAC21FSqAlpQooKJQFWAWlKpaoRV1ApVpSlKtirqKtWxZaUq01JpbLosVNLpNRZdNaKmpaWNGpKUpopqNBdTOjRY0aBpKUqU1FipV0moqUqVLCyxqygqE1ILZYqCiLc6Rmi2U0gAoRQpZkUIKAAAUEAAJbFiiGVysrDWWubeJeV359XlqcTjqcLfNqca+vn1dZ0hFEUQAiy0VIFhSEIoEUARYSoCMogthEiqgMhIQEqETIshCIWJnT8f+l/NgQBBBJARICIIQQSEIkSBIpMkQRIEgSREiDKCJEhEETMyABAkSIY5uPNjDJO939C9qoECACEEQAgIkIQAECQkkFkVjX0fL9H6Pm96bASglWKlAAAoCglVALQACrShSVbACW0LAWhFLaLLVAstLLQUpV0Usoq01LZdFWxSljRqXSaVFXZY0mpatNGpaWKbkpYtaLGjRSybKU1FKaKVKmkstipTUaKVKlSxUGktCpWbFKgqCgqVmyipoqACgWCyVBQAUIAAAAAM2liwi5WGLYuJvm1hrjrXDTlZxt4Vw081nHT7OPT2nSLFgCwhQZtgABAoEIoigCCsqmRBUIQgJQiwiCEIElQzUiWCL+L/AE/5kSQgiCAhEEgRICAiRBAkIRIRCQgSCSESJAkIkSESEkIAAIkYw5cnLDMQE9l6+y9IoJIAgIAAQgSEAICBISIggmvd5Pd9Hz/S3ncIJQBQKQlAoUAAACqBYpFoBQVaACy0KBSqgKoWxVoUtirSwKaNLVRQbWxVsVdFlqbLFLLpdRV0mopqC6NLostjSailKaLFNlLJopopqKaKVKlLGpNFBuKE0lkqUGrKE0iSqSpShKItzSwKlNIABUWorI0gAFQAAAAAS2LAuSLlYuLYvOaw3zuuN1xrjqcq4V59PPqcbPtY9XadIoiwECwWkigCBRACLARQpAiQVASIKhAZtBIQhAQlEhmoQ/EfpvzEQkIggICRAkCCESKQRIRIRIEEQREQiRIRBlIEhESQICgkTDjzcuTnEBBpr3Xp3u4BEAAIAQgIghAAkICSQVJE17fN7vo+X6Ws7ilIVAFAICqBQSW0KABABRQCgsooBQthRbAoLKBRbRKKtWlEtLFBprRSyjRZaaWxV0ailLGjUVrUVabkpVsbKupC6jSaLFWmilNxZKaKU1GimihNM01LZKUpqNJoJUpZLZSg0ygU0hKEFCWNBBpKlABQEoSoVVQACyAAACWxYohCNZXFZWTXNrN1yb43XHWeNcdOFeevPrPK37WfT3z0gURYFEIFAlQAAigQLARQQQgICVBEBKlQKTKwJELCEqWfgv035YkBASBEgQQJAQJCEIhIkBECIkCZSAiDKRBEgkgQAEwxycebllDIIIvVr6Gu2mkkAABACEBCIIACBISSAgl9fn9v0PL9HpjoqKgoKgACgAAAApFpaFhAKAtCKWBVhQVItC0olpQCqKAtgtKVSpdGpSUq6KtLLosuixVpuC1NS6NRVq6kq7ilTS6LNU1FTUaWyVaaKU3JVsmiljRopVqVKmpNLZKUpuKlSlSlktlKCyVKEpUWWBQmoFQaSoBQChBbCkoAAKlkAAEtixRAZWLm3JmayvO7w1zb41x1ONca46eavPvPFPt49XpnWKICLARQIAS2ApFEAQoyFAEIAQgIQVIhKLKESIWEID+e/qPygRARICIBEhARBEESEQCIJJCIIkBEGUiDMgIIAEyxycubhhCAEAHovT2uoEKCAAAhkJCAAiCAkkBEi+vz+z6Hl+j0x2ECgsgAULQBAAAFAABQooEVQAAKooEVQBSqKpLKKVQBVsCrVq2Q1osoqaWrpbA3LSmpaaimpaaimimpqpuKalpSmlq6jUU0llpoGjUlNRopTUaKUqUqbkGopSmo0lKhNJZKUtEoSxpASpQVKWBUGkWWKhQCUFFAlCAoqCyARVsBFgMrFi5tyRebeFw1yb46ctZ5W8LOFvns8+5xs+3j1erPWAgWBYFgBFAlQoIACKBFgQpYRAICAgqRCVBbAkIQH86/T/lIRCQJACAiQESECCIIkggiQiCESIMoIkCIAAyxzcuTjzYIUgAIQvsvX0uggAAAIEyQAgBEAhJICEj18PZ7vN9Hpz6gFBQhSCgAAAUABaAAIFAAKoogVQABQtgUAKKtBYLoLQFFirQalXVNS2BoppbLTRqKVdS6kq6NS0saKalpTcUppbGjQjcUq6iropY0VKajRSxopTSU1JqkakpSmoqU0lKzYJqqEoKlglKlCDSClkFqpYJQAVBaBKAAEKBZCygIohCLFxbFhlrm1lrC8m+OnKuOnC54W+ezz7nGz7ePT689YogCwigRQWBCrIohQRQSKBCKWAAEICVCEAICCoD+afp/yIJCAEBEgSEQRBAkJIIgiCBIQiRCQkAAgjPNy5OPNziAAAAE0vuvbo0oCQKCJAQgIACIIREQEIvp4er3+X6HXn2hCqUBAAAiiqACQqgUAAqgCgRQAAUFUFsQoCioWlWRQClUUstUWFFpSy1ao1LSy01ZqWrY0uilzammtSWNLV0WTS6irZNLTRostNFl0ailKmpatNSU0U1FNRTRTSU1JUq2NJSljRU0lSlkFTVEoCUslCUoShLVLJSoNSACoFChKAAAgKABAsEZWW5tysWGGsNReTfO3jbyrhrPGuNebU8+pwuft49Ptz2LAQKIFgIoECgQpBQgCwAEIoLAAQlsICEQCAlfzH9P+QAEQQhEEQkUkCSQRIRBAEEBEygylQskAJzcuThyc4gKQFBAAXs17L01aiUIWIEhAQAAgQQgkgBDvw9fv8v0OvPtAQpFoAlEKAAAAFAAAoUUAAoAWiKQoABpQgooAKoFBZRQtKVUULQWWlWlWxWtQNVssGtFl3FSy2NrUsuiro1BdRV0bilWpTUulsaSxTRZdFlppKaimimoppKaKmixZNFKailTSDSJKWylASlkqUJoIKLKCyWLZSpYAFsAFKgABAUAQKIIiy3NuVyRYYbyuJcXfJrlpx1nhXGzhb59ThrPn1Ps8/R9DPcogIFAiwBYAQAKBmqFEQogQsBFgUARYShEhAD+XfqPx4hARIEgSBIEkAkBEgBEESAESSCVSTPNz5uPJyyhAAAAAAX1XfpbKBACIBAQAJAQAkkBCL6OHp93l+h159pSCgAAAAAAoIVFUAAAAAFAoUlUAAUKEUoAKVYCqEVQKUsFFBpRZaFoWlWxpUVdRVpqzS2WpZrUaNRV0airY2osaKupdGopopSy6NS00lirY0aWyaKWNGixTVmixoqVNRTUUGjUVNIBpLJbKUAqVLFSpUAoKgtakFSlRAFAFlAAAKgECgQEWEXNuViyMW5bhhrm3yt46zxrjXHTgnDTz7z5rPr47/Vx6IohSECkLFgCwAECgkVQgACgQEWBYhQICEFoifyn9R+OBIQJAgiIgSAEBEIIRBAkACSIZcuLhycsslIAAAAACat9jr1aWogIEAgIARBASQCAgXvw9Xs83v68+sUhbKBQAAAAAAAAAAAAFAFlAAKKAFoABQWUUAoWGoi0FBVFiqQtKtiqStUqopSrZdLosU3Viql6RSrY2WNLZaaWljRqKupdFNAsuk1LV0akLqKU1FNiXSaKaTRY0UqaTUUsUpY0mipQaSyC2UJVqJNBKaQEFBbKWSlSiQUFAsAoAAAAAICBcqMXUMyystYai81y1xuuWs8beNnHTgnn04bz5rPp47fZx6I0AICBQIRQIFAgCgEiqEKpICKBCKIoAEUQ/kv6n8YSBBEkAkBAkAABEiQAiAEhhz5ThycsMkKQAAAAAAdLr2OmlgAABCAAlJICQCQGUL34er2+X6HTPSSgBLQAAAtBCgAAAoAAAAAAAAUBFUAFJQoqgCqCVUUAFUUsoFUVbIUVbFKtWllFLLoq6NLTSVbGpqmo0WWpqXS0stNLY0ajS2NLSmixTS2NGoq2KaNFNRSxoqajRTVaSxU1FTS2KUsaNM0qUSUFS1SokpSpUFQtQlKlKEoBUsAlChZQCFAAIBEVWVLhZWZRm3LWWsmGubXLV5Jy1eGscrfPZw04XPl1Pbnr+g5+g1FAEAIoAhFAigCKQpCgQUIFIIoGVIWBQB/Iv1P4uCSAiCIBAARABEgAIgiYc+TjynHLAikAAAAAAAL6Lr0uhSQoIAQAgQQkgBYEhF9HD1+zze7eOhSSUAILQAAQAoIUAAAFICgFAAWgAAAAAKAKJRVALQAVaIoBQtC2AKtLCqqXRZaVUugailXbVSrosVdRo1LSxo1FapqKulsaLGimpauiljS0saNFjUtKaimilTcU0U0m4qVamopYpSmo0lKmkIihBotlioKlKlCClsFLJSooWQWBQLItQAAUgAiKqLDK5tksJWWstQy1heTXO3lqcLOWpxt4WcK8+s+XefRnr+l5+izcUACFIRVIJFigRQABFAAEoAQAiiAiiKP5B+o/FEgIggACQECAQAAiYcuM48nHLMKgEAAAAAAAWnrvTo0AAIAQIBAQSCAhLGdejh6/Xw9m8dQLKJBQiVRALACgAAhQAAAAAAAAUAAoC0AAoAAVFCgAtBVFUURQFpRFUVRVsCmlstC2KarS3NtujUUsaWpqa0tLGo0uoq2WmlslXRY0WXRpalWxTRZdFjRqWmotaipo1GgaNlLJoqaLFNRSmoppKlCVKiBS1UoTUVKlQCgqKpZKVBSyQoAALYAAEoEFQi5XNsEsM25aysXK4a5ry1eVcdZ42cbeFnHTz6z5tTWdfqOXp6TctgUACAiiVYgIoAigACKQoEFQBSCKICH8e/Ufi4ghSBBAQBIAQpEJzc+ThznLDIESqQCAAAAAAA6Neq9NWoEAABEAgkgIARIM69XD2+nj69Y2BVgBJUKSkBQQAAAFFIAUEBQAAICgikKFhQACgAoKCqAAAWgKloKooC2KCqNBRYLqC0pVsVbLbNTVNLqXSU0VbLY0ul1FjS6ilXUVqpqWlNSaWrY2VaVLLV1FNFjUtNGpNFKbimimo0VKaLJosWtQjZUGkFTSJBSpaFNIkpUoQUVUFk0EpYFQAACgAhSACoRYuLYsgRctZqLFwuWuTXPTlrPCuVnC3lZw08+s+bWczf6jl6fRNxYFAEABFBCgQigFgABFEKASgBFBIF/jX6j8VSEQAQIIARADPNy5Tlzc8skgAIlUggAAAAAAPQ36L0AgABAggJJAAQERnXp4ez1cPbrO4kltAACQWAAAAAAAEKAAUhSQABRQhSFALBQCVUACqABQClWFKAAFsoLViaUCqLFKo0FsFpVslKWa0ti22NGpdFapopZdRpdRZaaNFital0VbJVqal0WNGlGlGo1FKuopo1GirqTRTUU1Gi1osVNJqTRZaUsaKlSg0lZSk0EtWSlCVKVALVCWKlBUAshagUQoCABKEVUlyS3MoixcrLYsObWbrmvKuWs8beNnKuFnHTz3Pm1nldfpOXf357RRFAAgABFlWABlQBFAAECgAkUSqZNH8X/UfigIgEAASAjHNy5uPOYiARCkgBEqkEAAAAABpfVem7pAAgQAQhJAAIRBc79Pn9nq4+xnZCxEsqiIWhmCkAAAAAAAAAAAAAAAAAAAqkCVVICgFgVQigLSFKChaAFFgoqlpQWWlC6UiXRShQl0al0tVGpdFNLo0tWybl1LoLqKalpqUbWxooXcU0WWlNLUsaasU1GjUU0upKaTUVdFNGpalNJqTS2SlKakpTSAakqCoNIqiTSUqUFQKslBUoKliFsAoIBFBFWRQJLlZpJYDKxc2xoYjN1led1ys5acbOVnG3jZ564az59TzV97Hb7PP0ZClgABACFBlaAhcqAItSKAAWBCkEWC3+L/AKj8SCCFIQIMufNx5zlzZIAAIgAAylUgEAAAAB0uvU6VQIBJC1BEIgAGRZDWOnp8/s9PD1JqLSAEEtBAAAAAAAQAAAAAIChQIChICgACgAAAKCCqECgLQUAsFoKULQAFstUtAKCpa66z1uO+sdGdmgUssl5TeM9Oed4z0s1ua0upaajVWXUu41FXRTUtNRV0alpSxopZaaXRVGopqNFl0ajRTcUpqNLYpo0aSmksmiljRSyU0VBUqWKhLVW2XMoSpShBRQqWKlRAtCkAKhYAACRFlsqLIEWLm3KlhmM3WWuS8tOVctZ5WcbeNnDTz3Pn1PJqfVx1/R8vQaiiBQABAAQKAIRSwJSAKAAIAAfxX9T+KEABGObnzcsOWZIhSAAARAAUZShABCkAAKvou+zYJAASBEgABEgIax09Pn9vfj6TSAWAAEKFBAlEsFIAAAAQFAAAICkQFBAtBAlAoAAAWgCABQAUBaUApRKloAKSxZ6t8vbvj7unD6HTh6+nH174+rfL075erXPvrnpLqWKJYAJbVLEXOd8M9PNz7+Xn38mO/k5ejw8/V4eHr8vL1XHXUuzpG5auo1Ft0llsaXSWaoNy0saWlXRSxosaNRpaajRTUU1Gl0WTS6KlNSaSmopSmoqUqDSJKlLVSiSlCU0hABS2WKiKKFQAAAACElGbVRUQiwl1lYRckXLWF5W4rnXGzlrPC3jZxrz6zw1PJqevO/1PL07m4pCxQAQFgBAFhQQGVFIFAAAAEP4p+p/FCMxz5sc3LE5wAJSAgAAIgAAylUEAgACk3delvSgQhSQIgAgBEEXeOnp8/s7cvTJYosBULKAIAAABYAIoAIEQtAACAFIAAAAAACkABQAAoARQBBaCgpQUhVidt8vodfP9Pr5fpdvN9Pp5/pdOHv6ce9ysJJeK+DN8M14ZfJnXml8y+aXzy8F5GCSgmzpXVPTXqs9Fz7D6Fn0k+lqe1Nyyb8PL0fN4+v53D3fO8/v+d5/oMdukbkS7KairqKuoqjUtNFjS1Kulqal1FKalpuKairTUaNJqWmq1JU0aSy00lgaNSU0hNBLBKlLVLIKE0gqAUIKUJQUQFSKEWiQIS0LZECwixc0WLkkubctYXFvKudctZ42ca5WcNOFzw1PLpZr9Vx9Hrm40ICAKABAACWyApAiiKACAAoH8P/U/g8OWJjLIgSABBTIAABEAAGUqggEAAXu33uhCCAQQAAgICJvn29Pn9nbn3ipYoAACAoQAAAAhSBAAAqFiACgAAIAAVIAAAVYCgACKAAACqi0lAEs6b5/Q6ef6nXz/AE+vl+p18/2Ovm9++PRNWJfOvx86+TjXyM7+ZN/Lzr5k15Yq0JaAoWhAKAoqACKjNZjtZ9Sz7Nx9rePs6n27j3r0xv5vD3fI830vkeT6XzvP9DWN7lpuNFWxpatimixpaairTRTUtNRTUuixpdGoppNRU0uipuKU0WKakpV0lkqaBU1IQUpbBSpZKEpUAoBbAKEZtQAACWwQtlSBFEXKqixYSM3WVyubrnXM51x1nlZxrjZxrjqefWfPXDT9Pw9H1M9oFgKQgUAAQAgAUQUgRYpKQBQP4R+o/nIgBEIIoAJAAAQIAAMpVIAABV9Dp0WEACCAAgIEVJenPt6PN7OuO0WQFM6UAIUEACAAAQUAABAgKQAAAAAAAAAAhQAAAACFAAAAos9m+X1+nn+t28v1+3j+p28/1dcOlzuyrk8c1+fxv4HPp8LO/j438xqRqtVSoBQACgAFBSApQAAoAGTJiMy+25+1vH6PeP1Fx9+mOvyfL9P4nj+t8jx/Vc+201LoqWa0VbFNLYpqNVZaaKal1FWm4G5dFjSU0mpdGipo1FNSaBqNLSyaKlShNSUJQUtE1JQlFlSykAAtACohApBSBLYACKIsWVFijMRc2xcrheduNOVc046zyrjXHU4XPn1OFeXU+5z7foeXoLAsKQEUAAQAhQCAWyACwiikCfwj9R/OhACIQRQASAAAEQAAZSqQAAvRru1VESAAAgSAgC9ePo9HD2bx0ixCoAUlhQCApAAAKgQAAAAKBIICiQBAAUEBQIlBEKABQFFlAItQonTfP63Tz/X6+b6vbzfW6ef6nXz+q89WbjdiXivzM6/NY6fm+fX8/jfzZoarVVBQACgAFAABQACgBaAAAUAAAyYjvc/f3n9Prn+t1n6WOnx/J9b4Hg+38zy/S3m6NRpaalstKU1FNLY0tNFirpdRpLLqXRpKajS2TaU2UpqWppLGjUUpY0mgVKEpZCUtVKCpYWVLAWWAAAKAhQQolIBYCKIsqLFGYiyo1DDWVxXKudcrOWpys41xs46nC54V5Nz2Z3+s4enpNyhFFSKIoBCiAAAAEpLACKBD+E/qP51CFIRACQKAIgAAiAACFIACndvo1AggAIQIAtkjOuvL0+jj6rjpAogKQoBAAAAAAAEAgAFAEgBGSgAgAAAABSAoIAAAAUixrPr3y+tvj9ft5vt9PN9jt5vpb46uRCEl0hflZ1+Y59fzGOn57HXyRqtmrAAKAQoAAKAUhQACgALSgAAFAAAAKAZMH1tY/X6x+yufbz9P575/3Pg+H7WOXfUaXRYpprRYq2KmjU1opoGprclXRTUajRY0uk1JoppdFNRU0mpamoGopoqUqCpUsgpRVTUgoCC2CyUAAAAAKIACKIsqLAozBZWVGWsri3CYt5acrOVnKzknHTjZx1nz15dofrfP6fdOoiwpBYlECgAACAAEAUQULH8G/UfzuEKCJAEgUARAABEAABREA2vdukAABEgABKY324+rtx9NzqUlEStAAAAEAEABLKCFIhQQCAABAAAAAAAACLSFESkAAAs6a5/V6cfsdfP9nt5vr9PN9bfD16xLKYMLhEbrZxzfzeOv5Pn1/L46/Nzqm7N2UCkpKAAAAAUoAAABQQoKVQAAKAAACgoKACGDJ9e5/Z75/sV+f4Ptfnvn/e8/D16l0lNS1auixSxopuWrTRV1Fl0aSxuWml0WTRqXSaNFjRTSaimksUpqKaSoBUqWCUFqpZKChBQEoUEAAAAECwKJUWBRmCyzLUURc24XCc7eWnNOWpzs4nKzjqcbOGp5dOGp+j49/ucu5RKhVgKRYAAAACAAEAUSv4P+n/ncIUESAEAACQAAiAAACA7NdGgAAMpABSIax17cPV1592bFBQAAFBAWQFIAgEBSAAIAAAAAAAAFCIAJYCABKsKRZ11z+p04fW6+f6e+X1evD62+H0d8tXMAIZJEWHoSngzv8hjr+U59fzmOnNdJa0lIUAAoAAAAKUAAAAoIUAq0AAoAAABSlAABQCgGAn6XWP2+p6fH9f8AO/L/AEXHj6txSla1FltakpZqmk1Lo0tLLo1LTRqNGpaajSaNRTUtNJqNVU0lirqKlNRSpSpUFSwBUWaBRFSpQAAAlCwAAgUCVFgWEECVlqKIuVyuaxWF5VjWeNnOzkcrOGpy1OFnnrybn1Mb/U8PTtpLKBRAAQKAAAAIAAAfwX9R/PIQoIkAIAAEgABEAAAFXs1pQAIRIACBd8u3Xj6unPrFqyAKKAgAQACBAAAAAAAAAAAoRkSgAAAApABIiz0b5/T6cfqdOH1unD6vTh9jfD375LIQiyBAQJFHqk7L8qb/ABPLt+Rx0+FnaNVaFQUApACgAAAFKACAoAKAAaUAACgAAFKUAAAFAKAACGT6Os/ubj6Pg+98L5n6KY3qKVdCXZV1JVsaKaXUtXUlrU1qKaSy6jZqKaLGl0U1Gimk0mixU0I0WNJVqVANMooSlQoqVBQUABBQQBQIS0hYohIAgrLUUQixcXUMVg5Vzs53PK3nc8a5anG54XPDV8up0X9Z5/T7c9YKpAFgKQEUAAAAACA/gv6j+eQAgCQIIoEKkAACRSAAvRejVAIQiAASkvTj6evH06xsQFUACFIAAgAAAAACxKFQICQUAAAACFBCkBSLOmsfS3y+p04/U6ef6nTz/Q3y+nvl6tc1EzGSKACgQiQp6Ze6fPzv8Nz6/jOfb4mdarRaJSFKAUEABQAAUpCgAAAAoAKtAABQAAClKAAAUEKUAFAAAOZ6dZ/W8vV6vjfquXH11aU1LosujRZaU1GjS6mqaLGpbWpNLqKajUtrUaLGymo0aSpo0UuVSlKbglKlKlElASgJQChLaKgAECgCKBACQILRFyoiwi5thlc1g5ViznZyrnc8a5WcdTjrPCvNpws/S8e33efoiiAQVUAABAoAAAAH8E/UfzyAgAQRBFABIAAEikA011XSgRIQAAhZvpw9PTl6LnQAAKQAAAAAAACWAAElAAAAEABQACCXNufVrn9Lpx+jvl9HfL6HTj9TfH375e7WNWYkiysykKSKAABARIdZfacJfw/Pr+I59vz+N2tFqkBUAFAKCAFAABSkKAAAAUEKVaAAAAUAApoAAAFBDQBQAACgAGTtnr9v533/AK3i+xc0WtS6NRTU1Sy6LGjTWo0U0tjS6imjUU1m6NFNGo0U2akpTZZKUpZKU0WKlKlQWCUBBQVItoUIUEKBEKAIIAgtVIixRFhFVlYuLcs5XlbhOepyuedcrOVnLU4XPGvNp5t5+lz6frOHp3N0gJbUhFpCkLZIjQAAAA/gn6j+eQEACRAMrQCIAACRQOq9GhEhAACWxNc+nXj6unLuWILKFBBCgABRCxIlCiWAAAABYlBCggAVLntrPvvL6HTl9DfL3b5fQ3x+hvl9HfH2XHSzKZMrCECwEKQEAIlIoQMg+hGj8vnp/PuXf8rz6ZNVoqKoMrSpQACkKQFAABSgAAAAFABVoAAAKQoBSlAAAKACgFABQAACgFIdeXr+7877/wBPyfShZaujRqWpZrS6ill0al1WpdFiruKU1GjUuotajRqNFNRTVmlslNyClTUUpTUlKCoKgoRFAKgAAUKQFJAhQsFCAilgIsIoysthmsmGsWc7Odzzs56nOXjrPKzjqcbnhb5dyn67z+n6GOspKJQsS2AApAAQKAB/BP1H88EIAEiARQBEAAAJpejVWIIAARDW+Xbpx9OsdaoiACqQIKAJYRUACFAABAUAgEs3c+nXP065+7fL275+y8/Zvn7N492uft1z9usdrmWZjJIlARQAIAAQEAgQAEBlese5PnzX885dvxfPt4ZrdmhVAkVSmSlAAKAAAAClAAAAAKAAVapAAAKAClKAAAUAFABQCgAAoAKAKRD08Pf935v6D2+f20so0u4LopqXS6irqNGl1LTRqWlNRqNLqNFNRopuKaKWNGkpqKVKlilKailKhKAUBKIBKEAAAABRAKLARQBlSwEJbFzbDLWExc8zFnLU52YTlXHU43PKzhp5dPPrP6Dj1/ScfRWoFEFARQABSAEUD+CfqP54MgAJACAAJACIKu2tqCQAEoXO98+++Pe46UAAJCrClWIBLAAAASXItz3ufRrPp1z7ax6Lj16z7Nc/Vrn7N8/VcezWPXrHp1jaQyQgJSIAsKAQAEAAIACQIACECyIe9Oi/kMdPwPLt+bz0RrSxSFFgAGgAACgAAAA0QoAAAAKFIC6AAAABQUGgAACgAFAKACgAoABQUAAAi+7x/W+58/73fl3Giy6XRTUtmtljS2TS03LpaaKWXUaNRV3Gotaimo0aKajRTRTUlKlSxSlNQKEoKAlAKgApCgIUACAAigAZURRFJm6EIubcmWcW4OdnO556c051y1njZxueNnm08256cX9hw9Pqz1LACUAWIC0hSAAH8D/Ufz0QEASAAgASAA2aaEAIEBdc+u+XXeO6W3SAAACKMjvrHp1n0XHfWfRc9rjtrPovP075+i59Gs+i49Gufos9Osd03ZEEICAgWEAIUhSACAoAACCBAACAEUIgMgHSPbZ5Jr+d8u34fn280uqq2ykgCiwAUoABQAAAQpSgAAAAFIUKKUAAAFABSlAAAAKUAoAKQoAKAClAABSFBSDPT6nh+39jwfa1N01LYq6XUaLLpdGpaWNGpdLTRV1GjcWKuo2UsaNRopopqNFNJY0UJSlgaKlgUFQChKAAAAUgAAAAIsCxCiLKlqIRZbkyZM1hOdmDnrPKuac9TlrPGzjZ57PPq8bj9Pw7/f5d5dRQAIWoKSgQWJUD+B/qf56IQWJSRCkgJQRCirGqksRZU2nVO1epfRNenLudjvc97Np2s6XPfWe9nouelz3ue2s+q56IsiQAgICFIAoAAhSAAQLQgAAEACAAAEABACAkogICEPWelPzOen8+49/yuOmqpQClogAAGgAACgAAAoKAAAAAUEKaUAAAAUApSgAAFBClAKACgApCgAoKQoAALVCAQ6cvX9v5n6L3eb3iruWrY0uks1qXRqWljVairqXSaWmpdRsstim10mixosaNA3FNFNSUqUoLFKtKyLAoKgFIUJQAAACAALAQKIsqUVAysouaxErMYsxXNOdnPWeZz1OVzx1OacdTy6ebU+hjX6/z+ntOikRQAIKLAAAfyD9X/NdG7OlnRNs9bOp0TpZ1OqdbnonTTZ1TtXVnudLOydDaaqAhAAILUlIhFWJRARCgAAAUgKQAAAEAAAAAAAABAAFEgQAgBCkICAyfSTS/iOfX+ecvR8nN2aoAUELVQACgoABQAAAClAAAABQQoKtAAAAKACmgAACkKAUAoAKAAUAApQAUgAKWgQChZHt8n1vtfO/QdMdkaNRqWrTZZdS6Kupaaiml0al0aLGpdrSxqNGoposU0aNFimjRSlkpSgpZBShKWBQCkKAAAgBQBAACC3IqFlhFVFhmsxkzUTnWDlrOLnmc7OWpys5XPGzhq+fU5p+o4d/u8+8UFgAFRSQqwQN/tv5HQAQEJLAAQEAIAACgEKAQksKAAAaM2aBQAAAAAAAQAhQAAQoIUgBCywEKCAAAEAIAQAhD6CcZr+c8+34nj380u9KgAAGiWUAA0AAACgAAFKACFAABQAULQAAAUAGigAAAoIUoBQAUAAoABSgAAAA1YKQFAKQGsd/r/N/RfQ8n0wNy6l0tjS2NLqKu5aVNS6LLpdGim5bLo3CXSWLbo1FNJqKml1FKtKlWyU0UqCyCqSlBQlEUAAAAAAAgWUIohQS2RLRFiZWGbMxLOdczFzjU5nOzlqc7njc86415tTzan0uev1/n9PZuKWCkCWggSyknH9p/JgBSFBCkKQpCgAAhQQAAFBAAUEBQACgFAAABCFAAIAAAAAAAAAAQEBSEKQEAIFA0fQZ+bNfzjj6Px3PrF1ZQQAAGgLAANAAAAFAAKCgAAAAoABVoAAAKACmgAAAUhQUAFAKAACgAoKAAAAUtEpAAUpCkWpF9nj+x9n5v6C51bdxqXUaWy1dGpablpostjRqXS6NFXUupNLY0WXRTRY0aipopqKtKUpSljSEpVpQiKEAoBQAAAChIsCgACAlqJaIsJbEzLEyZsxZhMVzs51iznc87OVzys46nnt4anOz9T5+33eXeXQigSotkUIU8v7P+TCgAAAAAAoAAAAAAAAIUAAAoAABSAAoAIACkAAAIUEKQAAAhSAgBAQAECiHc9yfCzv8AmvHv+Zx10mqAAAAoLYABSgAApAUAApQAAAAUEKCrQAAACgGigAAAFABQCgFAAKQoAKUAAAAA1ZQAAUgBSFFDpx9f2Pl/pfRx9VWrqNy6lq2NGpdFXUtXRqNRTU1o0aLLo1GlsVdSWXVUsuk0WNFKairSlLFKlKUpUFECoACUKBQgAKBFICkigCWgRRCVmIQyZswmbOdc7MWc6xZzuednKzjZx081nHc93PX63z+n153NVEUhYCWiyeP9p/JwKEAAoAABSAAAFAAAAAAAAAAAKAAAAAAAAACAAAAEKQhSABYAQAgAIZj1HvT8xnp/NuPf4Gemk1VAAAAKWgQAaAABQCFABQUAAAAoABVoAAABQAaKAAACkKUAFABQACgAFKAAUUABUtIAFAAoAAIATp9T5v6H3eT6mpatXUu4sulposaXUtl2tNRqKupdFNrSxo1LqKtimirU1GilirqXRSlilBqypZagoNAoKRKIBAABVgAAoQBQBFAhKkZBDNmTKYrFYOWs4TFc9Z53PNOWpxs4W8NTlZ+j49f0fHuaKIAsoWPD+0/k4ApCgAhQgKACUAAAAAAAAAAAApAAUAAAgAAAAABACKAAAABACAAECRcx7D22flMdf5xx7/FzvVlAKAAAK0gAApQAAUEKAAUoAAAAKAFpQAAACgApoAAAAoBQCgAoAKQoAKUAAoFES01ZABQRQKAQAFBAtUzL7PH9j6fzvv6mtFmtGpbG11FWxo1LV1GmtRoRpdLqNJV0WXRZrUaKaimilLLqKaWxpRSxSppC1BSg0UFKCgAIAAAAAAAIoAEIZAIZsyZIYswZrnZiznZiznZyuedzyrjXn1OGs95f1vm9H0s9oqkQAHg/afygAAACkAABSAAoAAAAAAAAAAAAKQAAApCgEAAAABCkAABACAggAQgID2J7T8djr/OuXf5edaopBQAAAUVUAApQACgAAAoKAAAAUAFWgAAAAoBTQAAABSFBQUAFABaFAAgUAAtECC2ylIACgAUAgKAAoESqdvP9H6vy/wBJ0x0q6l0tNS01Lo1LSy6NS6NS6WxTUaXUVdGlsU0tl1GjUUFLLqrGjUtiroFTSFqUFlqUFBQUoKACgAAAAAAAhACEICVmIQxrOTBmsHOzGphOes87OVzzs41xs4acNZ+1x6fquHo6zctAhT5n7T+UAAUhQUgAAKAAAAUhQAQAFBCgAAAAAAEAAAAAAAIAAAQgAEQAEACFyeo+jc/jMdv5zw9HzJrdlAKAAABVKgAFKAACgAAApQAAAAUALSgAAAFANAoAAAKACgFABQC0BQACwABaIABS0KQCKAABQAACABS2AuuXq+r8r9P1597LqXS6WxVpqXUaWmpdGpauo0tjS6kq6l0aKtiml1LqKtipqLbSxSmhGlsUq1KUpYpQCgoKUIKCgAAAoABAAQgIAQhCGbIuLMJms2Ys5mLMXOLOVnPWeScdOFcNSJ+n8/f7/PtGwB8r9n/KABQCFICkBQCFKAAAAKApAAUggKFIAACkgWoIAAAAEAAAIACAAEAAICEPSfSs/I8+v824+j5s1qygAoAAANCgQCgoAAKAAAUFBCgAAoABpQAAAKADYAAABQAUAoAKCigKAAIoAKLAAKC0AALAAACgAAECiqCQpGs9/p/J/UduXpq6jS6lpVpqWm5bGl1GlsaXUtNS6KWXUurLLo1Loq1bFl0WKU0UpYGopastjQWlSlBZRUFKCkKUFAAAKAAQAEAQAQhkWZlzUswmayYrFzzTGpiznc8056nKzhb59Z46nqxf1vn9H0cdpaPkfs/5QAKAoIAAAAAAABQCFIAAACkAAKQAAAAAAAAAAAAgAICALAAAQh6U+nZ+Yx0/mfD0fKmt0AKAAAAUWUAQrQAABQAAClABCgAFAAKtAAABQAaKAAACgAoBQAUFFACwoIoAAKlqAApaQFBAoAAAoAACgARAUtWyZrPb6Xyv0/bl6bNU1LZaaXa01Fl0updFl0airqXRYq6irpdRoq6LLSmpS6ilLFKmottLFEugtNRSlKACxQUFKCgJQUAAAAAAhSEASVCEIZTFktymLMnPTDOLMWcrjnZzs428NOGs8LPs8t/q+Ho7Tp8b9n/KRSAoUEAAAAAAAApCgAEAKCFAABAAAAACAoAAIUAgUSggQAEABAReifWufz2On804+j4+daqgFAAAABSiwAItUAAFAABQUAAAAFABVoAAABQCmgAAAAUAoBQCiqCFBQIULAACqEtSAKUUgKCKAAABQAAFABIoLQhItaz1+j8r9R15ehLZdKXUuo0aWrqNLqLLsstNGpatl0uixZdLqNFNKLLopVstNQTRZaUoSrZaailUWKaKAChaEoKIpQUAFoASAoIAAiCAzUBlM2ZTNZM2c7M1hOes87nnZzs5nCuG5w1nEfouPT2frf5qAAKAAAAAAAAUgAAAAAAAAAAAAAAAAIAAAUhACEKQpAACKIVPr3PzM7/l/D0fCz00loAUAAAAA1YABSgAAAoABSgAAAAoAWlAAAAKADYAAABQQpQAUAtBAVRFFACwACktgFJCrVAAALAAAAUAAEC0AJAFIDVUDHf3/K/S75+jS6lS7Wll0alq6WmpdRqXS0pZdxVpqXS2NFlpV1GlpZRoppS2LGgailglLbSy0sVaUoLFBSgLQCoLApQCgAAAABIUhKhCJEzZmskMWYszZgxZzuedmLnnXGuFnDbhc/rf0385AAAAFAAAAAAAAAAAAAAAAICAoAIUEKCFIQAAAEUAQFIACEMn1LjjNfzTh6PzOOlqqRSKAAAACgosApQAAUgKACgoAAAAKACrQAAACgoNAAAApAUFAKACiqIEqlgKCKAAC2AAUVQQoAAigAACgAAgAAAADQqRClz37/P+77PP7k1pbLTU1oLqNLqXRV1LY3BdLTUVdRpbFWro1FlGl1FXRRLTQNLVRTUClilKUoirQtkpVGilgUFBQFFBZBQCgAAIKQlRYEhDNzlJWTJmzFYTGpi552YTnrPM46cK+/8Aqf5sAAABSAAoAAAAAAAABACkAACiApCgAAgAAABAAAQEAAIQsnNffZ6U/nPH0fjcdaCgFAAAAABqiACgoAAKQoBQUAEKAAUABaUAAAFBDRoAAAAoIUFAKAUFBBVBQAIoACrKAgKSlFAAACwAAAApAAFIAAACggKBXKXjx9X0fH9j2+f6Fl0aasUs1qWljTWirpbFjS6irZaaNRV0WXS2KWKaapY0tgtNFC6EVaUsUsClEUoLVWy0sUFNQKClABSqCUAARUhQQzdUJCEZlzmosTJmsWc7M2ZZxqc0xZys52fS/V/zgCkBQAAAQoAAAAAAAAAAAABAAAQoAAIAACAEBQSIAACAydrPpWfhuXf8Hy7c41VAKAAAAAClFEAoKAAUAAFKAAAACgAFWgAAAFAKaAAABSFAKACgA0CAooUAAsAAK0kAAUlKKAAACKAAAC1IAAAAAAAAFIFJxXB05er6Ph+134e7Uuoq1dLZauopZdLoq0sWXS6NQXUU1LTU1SmlsVbLUq1aWSllpVpSlWiKVaWBYoKUoKWaFilKUFKWKUAoKAAFABBACJGc1CVEyZXOs4TNYswmLOes4Z9P63+bgAUAAAAAAFIAUEAKQAApACAAAEKCQAFBAEAAAIAACFICELX2GfzOOn834+jyS7oUAgKAAAADVQqAoqUAAFAABSgAAAAoABpQAAABQCmgAAACgFABRVEBVAJFoWAoIFABaIKCFIpKC0AAABYAAAAtQQAAAAAAAAABwLSXv5/o+/wfc3z7VNLZdKjS1auoq6ilXRZdFl0tilWxoq2NLZdKKWXQLGlRTRVoLGlFBSy1SVbFBSxSiKUW0stLFKUFLGgUFAKAAAQEQkshklkMkrKYsxWbMpi5xZr9b/NQAIUAAAAAAAAAAAAAAgABQQAAAAAgAAABACAAgBkGT61nkzf5hx9Pxs63VAAKAAAAADQoEFKAAAUAAFKAAAAUABaUAAAAoBTQAAAKKpCgoAAKICqAQsKsBQRSFALRBQCBSUFoAAABFAAAAAAAAAAAAAAAOZKtUs6erwfb9Xk+mirqWlXUtE1sol0tNS00tLFNS6WxSy0q2KtNS0GoqillpSrSlilC0q2BVpSiWlLFBYqVRSllpVpYpUoWligoKAAQAJLnJm0RMpKymayZsxZlOX6/+ZAACgAAAAAAAAAAgAAAAAAABCkKQAAEBAAACKABCEIei59p/POPo/J8+lIaoAUAAAAFIUtgAFKAAACgApQCAoAKAFFKAAAAUAFNAAAUNEi2AoqQsoWCqhQoEKEilFAIoABaAIKCFBCiqASUlAAKAAAAAAAAAAACFIAQxubLCi9fN9D1/O+5rPWy6VLpRZdFWllsuilasaKtNRVsVdRYttLKSrqKVbFC6C2KUFWxVsUpVJVsULSlWxSlloKWKUsBbostLFKCg1FBQUhSERcwzQRKySyJkzWbnK+X9h/MAAAAAAAAAAKQAAAAAhSFIAAQAAAEBAUgUACAAAEIQH1Ln8pz6/gePfmUVRSAKAAAACloEAGgAAAAUApQAQoAKACrQAAAAUAGigAACtCFEFUECWksCW0AgC0JA0KAQKAC1IAtEFABFRQEWkAFAKCAoAAAAAAIFgAkBQsGNzZYVaprn39PzfvdOPssGkupaWKugujSpauoFWmo0tKtirYpVq2LCyrqBqWgstWg0qSrQaCoq6BYpTS0FirSrSxZaUFilKUFlppaWKACgoCRkSgiVCVJJZkzUPB+x/l4AAoAAAIUAAAAEAAAAAIogKQAEKACAAAEKQAgKQEIYl+lrHhzr+bcPT86XQLQAAoAAAALVCAClAAAAKAClAAAAKACrQAAAAUFIaKCVRAUKItgKKAIVSAsKACKQtIhoyUtBFAAAAKABQRAUgKC0CUgBSFAAICgECgABAVCQNUsxqbjVSqU1ZZrt4fsdfD9atJbKWlWwl0aWlWlWy0sVbFKtKVbFWiKUsUq0q2KCxVq0FWxSllFKWWlNRSlWqLFXRZaCrSxTUIWahVNTVBVFilQtSMhQAhCVEhDJ8z9l/LwAAAAKCFABCkKQpEBQAAAAIAAACAAAgAABAIEKDJDJ6bPYfzvl3/M8+tssqygFAAAAAKQpaBAKUAApAAUA0AQFAAKCFNNEAAAAFAKUoAoICqItEEWlAEKoAhVIUkAWkQoBSAoKAAAAAAAAAAAClsAFIAAAAJRAAAACAAmpqy1S1TVVKVd+b6HT5v3bnaastqiK0jRSy00o0CtUsWWg0VRYq0FlpQtigpZaUq2BVpSwXQlpTS2KWKtNFKqKWappC6Wliy1KWKULSg1LSqBWBQAQEqKSGU+V+y/l4AAAAAAAAAAAAAAAAhSAAgAIAABEAIAACFICGVWfVs/M8+n4Hj35lrQICgAAAAAFLYABSgAAoIAUA0ACFAAKQoWgoAAABQADYFAIAGhQIJLaoACBLQBQCAKCAoAABQUAAAAAAAAAAAFAAAAABAAAAAAAQU1N2DVUpS1a0lW8vVv5X3nPuasti1RLVFLLTRVRSrSrQUS6BSqLIWyjSgaloWpZRoRoKNSilNS1allq01LSlilWllpoq01FUaEtWxSlipSrSqKzQCwFCEAB8f9l/LhCgAAAAAAhQQoIUAhSEKQApAAIEICkAIACAAgKQEBlfZrMzf5vx9Hys61VAKQoAAAAABqgQAUoAABQAADQAIUAFABVAFABQQFAANgCghQGohaBBJbQoAQJQBQKQAABQAAACgAoAAAAAAAAABQAQAAAAEAAAAAAsumrLVKU0WrVKWzWOz5n3Xn9lly1Yq1alBVsWWlC00JaUFBVoWgpYFUUS0KKWXQjQUWWlKWXQNS0q2KUsulq2NCNGlq2SrpRTQitaLLZKWWlSlKUFAAKQA+L+y/lwAAAAFIAACkBSAAAkoICgQAIIoIBAACEKQAEBSLAU+lrP4/l2/GcusBqgBQAAAAABVKgApQAAAUAAFKACFABQAVaQAoAKAAADRQBSAolEotAgSqJQqFBEKAUAAAAApCgAAFAAKQAApACgAAEKACAAAgAICkKQApQKupqy0NFKapVNUNGq1m8/n/AGni+klTSi0stEUtosUqjQEugCgstFCxSFWgq0S0pVRQCrZaUstWxosK1LV1FKtirqXRZbVimpbFWmirYtWXRVpYstLFKUqUFKCAHxP2P8uoIUhQQoICgEBSApAAFAEQFBBACFIACAAEABARQBCHss8mdfzzj38c0QUtCgAAAAAApaBAKUAAFBAUAFKAAAAUhQVaQAoAKAAACmiFApAUSllhaBAlUSkVFAAAAKCAoAAAAAKACgEKAAAAAAQAhSFAIAAAAQoIAAUGqam7KKpTVUtUpapS2aNnPx/S4/O+zrO0paFoK1YoNFAWiKCkWgpYFUEq0Kkq0FUUFUUsopVsVauoq2KuopY0tirostXUtNFlpSrqKalpSy6qxVq2KtimooNBKAD4f7H+XUAAAAAAAEKQAAAAEABAAAAQUECKAIBEIUEAW2e+z8Py7fmefUgAGqoAAAAABRZQAClAABQAAClAICgAApClWkBQAAUAAAGwBQCAoWIUVQCQLQkClAAAAAAAABQAAAAAAACghSFIAAAAACAAAAAAAAAG6azqtAtUpqqWqWqUGrKaraY4ezy/L+659NZ0UVSVaVQVLUFCipQooKBKKCgpVAsFoLBbQsVaaVGlFlpVsulsU1LTUti26irosVdS01LSrY0tjRVpSy6KVbLTUDRYqCnw/wBj/LgAKAAQFICkAABAAAAACAAAgAWAAggARQSAGF9ms+HGv59y78JVIAoNUAAAAAANCwADQAAKAAAUFAIUAAAoIaWggKAAUAAoANEKSqBAUNRCkoUEgCgAEqiAKAAAAAAAAUAEKAAQoAABAAAAAAAAACFIUgBQAbpqas0KpS1TQrQLVKasqVbW0tOfbw/K+/OHos1YoC0FItKAFoKAUKQFoKEoloCgWKVaqBTSoq00o0tLLYLV1FWmlsF1GlstNRV1Glq2NS0pqK1uKUstWmirSy6EUpY+L+x/loAAAAAAAAAEFABAALACAAARAAQAEAJQLCGT6Fz+M49vzOOlAArQBQAAAAAWqgAFBQACgAAA0AAAACkBQVaCAoAKQoABQAUooAIAULAVQCQABQACFAAAAAAABQAAAAAAAAAAAAAAAAQAAAAgBSmV0m9RZulUpSlqlqlLVKaspSlspqtJc9fB8r7vLz+rU0miIqiqBQCgpClABQUhoAhbbBaWUUC1qBosmiiUtqrA1mpdS2XeNbzrpnW8XctlLYttjUalq01FXS2NLqKWXRqWmpRVppRostLHx/2H8tAAAAAAAAAgABAFAEAAgACAAEAIS2AEAMnZOM1+C49vLKoIFqgFAAAAAANUQAUoAAAKAAUoAAAAKCApVoICgAoAABSkBSkLQAQAABQAACFAIClIUgBSFBCkAqgCAAABSAoAAIAAAAAAAAQAAAgKUEN2a1FaLVKUtU0KpS1Sls0lWlstWLWjVmpfnfM+5x8fvTRLNCgAooIoBSFAKFoKAapqZ2mo3Gk3M6jSWKAAoAUEAABSJarLeL1zvry6duW+/Lp35demN6yGixV1FXUtNLY0uoq00alCNLSlPk/rv5gAKQAAAAAAQIAAAQpCkAABAACWwgICAFIDB7bPy3Lr+W59SAAWqACgAAAAA1YAKCgAFICgAFKAAAACgEBpaAAACgAAFAABoELQQAAAAKQoBCgEBQQAFICgAAAAUEUAAUEAAAAQoBAAAAAQAoIApBSFrepqylLVKUpa0DVC1Sls0UGrLVKUtU3ZqvD8763h+d9bS0AQKAqwABFFCy0U1G46RpOsmygBQAlUAFoABQQoAAAAUCkBed78unbl078unp8/X0cums3RZaaWrqWy00WWljS00WUfM/W/zAAKCABAACghQQAAAAEAAIAS0QEBKEgACBdJI/Dcu/hzQABqgAKAAAAAUosApQAACkKACgoAAAAKAAVaAQFAKQoAAKCFAKUChIoAAAAAAAAAAAAAAAAAKAAAAAAAAAAAQFBAAAAAAFEAKAbs3rKqUpapS1oqFtUtUpbKUpqyitApqhuy2aryeH6XzPmfY1ndAUAC2SBSigW6zO0dY6AFKq0AAFAKoAFAAABVAgKQBSUAAAgSFzfRx6+nz9fX5+vr8/brnpYFl0F1LTS2KaNS1Pm/rP5kAAAAAAAAAIABQiiAEAIAACEAWIBAohk9afA59PyXPpAAK0AACgAAAAFqoAKUAAAoIUAGgAAAACgABdAEKAAUAAAFBCgpDQAAAAAAAAAAAAAAAAAAAAAAAAAAAAAAAAAABFqCBagEWIUUEN2dLLqCxatUpSmqorQLVKWylKWqlqlKWrF1NVUV0s4eb2fH+R92c+haCAtgq0SWp1jtm9E2tosIW2hQAClUACgAAKKAAACggAKoAAIUkUlICS9uW/X5+3s8vb2eft0x0GpaUq6impaeH9X/ADIAAQoIAACAC2AAgIAASggACAhFAggAASu8n4jl2+XndQAWqAACgAAAAFLRANAAAFABCgGgAAAAAUAAq0EBQAUAAAAFAIClAKAAAAAAAAAAAAAAAAAAAQAoAAAAAABAUEKQLCgigyWoC5QooBo66zbFCmi1Sg1VLVKC1SlS1SlspS1SlLQ1ZaqWtWaMcu/xPj/e5cexqhBQXUvWXtHUtFUAUoUUFAWgAAFAWgABQABQEBQAAAoIoAIKCFBJF9Hn6+7y9/b5e/q49bnVSrSxo8X6v+aAAAogAIAAQFIACAAAVBEKQLCQAIAACHSzxY1+J5dsAAFqgAFAAAAABaqBFoUAAFAAAKUAAAAAFAAC0AAoAKAAACkAKAAAAUFAAAAAAABAAAUgBCggKCAAAApAAAAAAAAAFgAAABAlaIKnTU1ZSlLVBqqUpqhaoLVKWylKWqmhVBS1S2aRVFaTdC56fC+T9vzeX2aBdL1y7zXSgVaAoFC0JVFAWgoAUCrQAAAACgUAAKAAAAAAgi1CgQAkDfPXu8vo9/k9Ht83XedgeP8AVfzUAAACAhSApAAACAAEUAQAEgCEAICgyeqz8ty6/ncdKgAA1QAFAAAAABS0QI1QAAFAAABSgAAAAFAAAWgAFAAKAAAUgKQFAIAAAUgANGTQAKQyAAAAAAAAAAAAAAAAAQoAAIUgItBCkAABpIU6Wbq1UVSlLVKU1ZVVS1QUpUtUpapUtUpRVBqy2ClrSWqaNr8b5v1/neT6Gu811W0CqKtAUUBaVKsKCqKoAq0hQAAAAKoBSFICgAAFBAAAApAALCoUhIZ17vL2+h4vV7/N28f6j+b0AEABSAAEABAAAsEQAAEKQEBAQFIUGz8Px7eKaqAAWqAAUAAAAAtUIBQUAAFAAABSgAAAAAoAAKoAFIUAFAABCgAhQAAAAAAAAAAAACAoIUEAAKQAAAAAAAAAAAAEAUAQAAAoCdK7ahFUGi1SwqlrRQaoWqCpapoGqJS1QUtUGrKiqKppNUNFrofP8/u+L5fq1otuqFpVFCgUpVAoKtABVqgACggALQpAAUAAFAAAAAAAAAAAABABi/oPR+OEKCApAAARYUgIIAAAAEBACAgWAEAOyfPzr8by65UgAFqgAoAAAAABqgQUoAABSFAABSgEKAAACgAAFUACgAAApCkABSFAABAACgAAEKCAAAAAAAAFIAQFAAAABCgAEAKDJQQi1AIUKQFFOlz0rVEoqg2KpSlqlLVFUpQWzRQaoVLVBS1QVLpZFUtUqaoUtbNHn5+j8/4vs5nXVoqirVoUUFKooKtAAWrQAUACgAABQAUAAABQKCAAFAAABSAAgAT73X8fAACLSAFICQAABAAAQAEABCLAQAUjqn57n0/O43QABWgAUAAAAAAtUIBQUAAAoAABSgEAKAACgAAAFUACgAAAFIAUhQQAoIAAAAAAAAAAAAAACAAAAAAAAAAAAgCAohQkUAAAEq9K6WasoKWtRaFoU0WqKpSgtUqWqUGrBS1QUtURbLVFlBapbNApTVaNpyz2/O+L7XLPfS21FWlaAoKVQNLSFBQtUAC0BQQoAABQAACqAAAAABQAAAAAQAAH2+v48CCAAAAIUgABACFBAAAZUQEBACkrWX5Hn1+fnRAAKWgBQAAAAAUFoEFKAAAUAAAFKACAFAABQAAAUi0AFAAAAAAKCAAAAAAAAAAAAAAAAAgAAIAAAAAAAEABQSABRCkUIAAFs62dK1YWpaGjVIVSlNVRVKC1QWqVKUGrBoVQUtUBNVRVQUtUtlBSlrRo2mW/z3i+z5uXrt1SqNNAUFKoFXQBSFWqAKKFBCkKACgAFUAAAUEKAAAAAFAAAABAPs9Px4EAAAAIAAQAAAgABkKBAQAABOE1+Q5deMAAC1QAUAAAAAAtUICipQAACgEKAUoAIACgAAoAAAKQFCgAUhQAAAAAAAAAAAAAAAAAQAgCAAAAAAAAAACKAABAAQIAAAAKda61qwUoLWi0KUpapQWqC1SlLZSgpatgpQUtUQrVlCKpaFTRaApapo0WzRqX4Pk+t8/j9CrVq1aopVFANLQVYDSgUUBQAACgAKKACgEAKAAAAACqAAAAACkh9jp+OhSAAAAgAABFEABCkAICAAgAIdLPkc9/mefSAAA0KAFAAABSAAGqBBQUAAAoAAANAAEABQAAUAAAAAGlgKQAFIAUhQAACFAAAAAIAAACBAAAAABFAAAAAAAhSAEQUgAUEgAABTsdtLRC6RVKUtUoNVSgtUVYpaGktCgpbLQpQUtUBLWhYLSLVKlLQFNVSlNWaKdK+L5fp/I831NNCtUq0qigpVoCgaUCihQAAClWkBQFAAFAAoAAFAAAAFAAAUAD6m/xlIAAACAAigQAEAAAIACAEBAnRfzXPp8bGqAAWqAAUAAAAApClogQqlAAABSFAAKUAEAAKAAAUAAAAAAAAAAAAAAAAALQQIAAAIUAAECgAAACAAFIAggAAAAIAAAoAAAqdq62aFDVCxatUoKWtFBaoLQpSpapQWqlFUoKC1QC2aCKoqlKloUFKDVUpa1Ja1Wz5/D2/n/H9mtGtLQVatANLQCqKotAUAFICmlAALQABQQFoASUi0AAUUAAACgAAH0t/jAUACEKQAAgAAIUgABACAEQRaI/J8+vhzaAAK0ACgAAAApAClFECLVAAABSAoAKUAAgABQAAACgAAAAAAAAAAEKAAAAAACFIAAAFAAAAEAASAAAAAAEBSABQQARQAABs62datVKKoKU1QpS1SlFUpRVKClspQWylqgoKC1QC2UtgoLQppFUApQaqmi0k1VW2bTy8vV+b8f3JnpVq0LpRQVdAFUtBaFABQRdFCkFUAAFChVAAAAFAICoUEFWAFAAAPob/GwAAAEAAIUgAAAIAQAgBAkNHnmvynLpxlAAGqAFAAAAAAAKWiAAaAAABQCFABSgAEABQAAAAACgAAAAAhQQFIAAAACkAAAAAACwAAIAIAAAAAACAAAAAgAItCRUBQA6HezpqCgpQaqgpapS1oCqUFLVCWqUoKlq0KUFFUFEKtmgiqCiqDVlABS1Sg2WwUpqtJquPP0fmfD9znntVq1aUqilWgLVoKC0BQCrQFJVC1AUKoAAAFAABQAAgKAAABQQHu3+NAhQQoIAAACAAAgIARBACA6Hzc7/ADHLpBSABS0ABQAAAAAAUtEApQAQFABQAACgoAIACgAAAAAAAAAAFIAAAAAAAAAAAQAAEAAAAAAAAIUEAAURABCgAAAglgCkAHau+puygpaFKUVSlKUtUVSgtClBqylBS1UtCgFKKoBbKVFC0igtVLQoBQWqUpS2UpS1o0mqmOn5jw/c82PXpaF0FoTTQoC6UUCqCkKaUAoLUWpLaUAAAUAFIUAAAAAFAAAAAPZv8aKCAAAgAAIAAQpAkBCFIADZ8PHT4XPYAAA1QFAAAAAABS2AAUoABCgAAoAABQCggABQAAAAAAAAAAAAAAAAAAAAQLAgAAAAAEKAACKAACCKBBAAlUAEEC1BEChVgg7131NWUFKClqlLQoNCtFoUFqwqlCUtUpaJS0KCgtCgFspRYKAUtUWUoAKUVSlNFsFKUpqqmq3L+b8X2vBx+hVoWlWlKtUg00KC0BQVaCrCgUC1QABSgAAAAAFAAKoIC0AAAHq3+MgAAIUgAAAIACAEQQAgBSy/nMdPlY3UAAAGqoAAAAAAAKWwAUFAAAAABQAACgApAAACgAAAAAAAAAAAAAAAAAAhAAAAACFBCgEAABFAEBUglAgBFqRaEgUQoIAADdeiztZbKCloUpS0i1SgtaFUoLVBRVk1RKFtVKKpQCiqUAFsqVRbAKCiqWygApQWhTQLZSlKUtaS1o6H5/yfV+V5fq26pVq0oXQKFrVQWgKCrQVYUCgWqKQFKAAACgABaUAAoUAUAAA77/FgCAAEAAAIgALAggIAACTX5jn08ObQAAC1SgAAAAAAAtUIEK0AAAAAACgAAoAAAAAABQCAAoAAAAAAAAAICkKQAgAAAIUEAAAAABAogEACAKIAAQAAIBBAUltnWvRXW5tCgoNVRVKClBqqAWqWkUtCpS1QWqlLQFBRVBRChqwlAqgtUAqK0AUhoApapSgtlKClrSWtGk6V8fy/S+D5PsVurSlUUq1RpQKWhQVaCqAFoqgAUoAAAKAChaoAoAAKAC0JAtddfi4UgAIAAACBIUAgIACEKU5Z1+X59PPKAABqgKAAAAAAACloECLVAABCgAAFIUAAoABSAAAAAAAAApAUAAAgABAAAAACFWBAAAABACkAAIFEAgQBQIACFSFWACQQFBa716NTdgpSiqU0KFKUoKWrQFLViVoospUoWlspahSgoqgoATVCoBaUKUApbKAUAFKC1SlKLKUFLWktVamzaeDj7PzXi+5J1q0pVoNKK1QUVQULoFUALRVFIClAAABQDSiqAAAKAUhaAAA6a/FQAAAAgAIAACAEBABFrhNfl+XXlAAAGqoAAAAAAAKQtUIABoAAAAAAAoAABQACkAAAAAAAABQAACEAAAIUhSApCkAAAAIUEAAAIAoAksAIUgCACQAAABAADpXfT0WWwUpRVjVKpQUpaoKC1QUFqgqUtUA1ZS1ClBRQpQAUWaCBVANChQitAFABaoKDQKWiUoKWqaS1Sm02nmx6Py3g+/zney0q0pVqjSgtQWqDSiqCqIWqBQUAAFCglWqKAACgAVRAUKAAa1+KAEABCkABAAACEBAAWPJN/mufTEAAAaqgAAAAAAAAoqhAANAAAhQAAAUgKACgAAAAAAAAFAAAAIQAAAgAAAAAAIAAAAAQBQgQAEBFAAEAkAEKCAAAAHavRudhZQUorRYugFKUpaoqgoKEottVKUoBqy0i0BSgFqgBKUVUAVQUtAUFS0AKCgtAUFKUtEpQUtUqWqU2as1GM9Pyng+/58eqrTSilWqNLClLQpVoWgtoKAKCgAFAUUoWgAFAAqgApAUAAuvxUKQAAEAAIAAQEAAEaPBNfnOfXMAAAaqgAAAAAAFBClogAA0AAAQoAAAKCAoAKAAAAACggKAAQEAAAIAAAAAAACAAAgAChAEIAAQAEEAAQAAAAAAAho716dzdlBQUVopQK0ClqlFUoBRVKCpS0KCpa1QAoLQFLChaqQ0IUq2IsKtAlAKUUKAUpKpQUpRVKgoKWqVKWqaNJqyqzfzHj+74eHvLV0CmmhVoBqgKaUVYW2qABQUAApCqNKKAAUAtACgAAAAqzX4kQAAAhSAgKQEAIAAaj5menwMbkAAWhS0gAAAAAAAUFFEAFKQoAAAAAABQQAoAAKQpAAAAAAAAAAAQAAAAAAAAGQAJQQLRIEABAAASAAIAAQAFICgEAN16dT0VqhUFqljVAKpSgpatWFUFFUFKEtUoKEtUtAClhpQUAtVAKIuhBYVYUqhAKWhYUBQC1QUFKKpUFBS1SpRVNFTdWNVpPzni+18nz/U0tWg0tC0rRLVBSrQVVVoAAUoAKAFpVFABQAWgKAQoBVgSlXGvxIEKQEKCAAgAEsIAQG0+Vnp8LG0AK0AAUAAAAAAAAGqIAEKpTJSgAAAAAAoIAAUAAAAAAAAAAAgAAAAAAABAokAQFABAAQAgABCQAAABAUEBSAFAIsiHXU9eney6lBRFNULQpQUorQpGqFFCgoNILVBaqUUKAURatCwAq2ClBQiqCwFCiiAaoCgFFURaFAKWqgpQClqlS0LA3ZotaKnQ+H5Pq/B832bLSqNLQulAtUFNKCjSrQANAAFCgmlKKACgVQCghQFqCLQUHPX4kAQAEAAAIIBYCEBs+TnfxMbQALVAAKAAAAAAUhQC0QAI1QhClAAAAAABQQAAAFAAAAIUEAAAAAAAAAAIFggQAAEAAAAIAQggAACAAoBAAAAASWA9Gp6tTrqUqrKClKWqCgtWLVFUoLQoKKpUoKAasoFUAoKCloIpC6EpQVBRQFABaBBRVAKCiqWFUApS0QUoANUNJaFKVNFrRU2bPmcPf+Z8f3ZnVaFNLSrVAtUFXQKotpQBohQChQTSlFABQWgKAACqSFWkBTlr8SIAUgAEsAIUgIAZKaT5OenxeewALVAABQAAAAAAAWqgAAGiApCgAAAAAAFICgAAAgABSAAAAAAAAAAEUkVEABAUgABACkABBEAAAAAABAAABELUJLDR6tT1bm7LVAKUtUsKRatUpQKpQUVSgJapQUA1ZRQoBQCgpRItqKVSpYFrMuIyZMAgKClNVs6Wb00loUCipKUVQUpbAKUAtCxqy0KCmjVlNFNpuzxcvV+U8H6HnnrpaUq1RpQNUKVaAttqgClAAKoJpSigFALQoAAKQFWgALx1+IAAgAAlhSAgAIQGj5ON/GxsAAaoAACgAAAAAAFLRAAAKUhAUoAAAAAAAAAKQoBAAAAAAAAAARQIIAigEigACFIAAAQCBEAAEAKAAQAElAAEBIHTT17np1NBLQpooAqlKWqUFFUVYVQUFsoKUAoS1RVAKIFoUFKExL55eWXGOWbxl5xiMEJBaEoABQAWhquh1s7adtztZ33PTqd7NaACg0ihSgFqiLZapQUpqzRSmk2aOOO35LwfoPNn06lGgVaaaA1Qq0oLbWgAKUAFUE0paAUAFoUhQAAVapAAOF/FACFBAAQAAgIAU+Tjfx8bAAtUAAAoAAAAAABQWiAAAAaIQ0AAAAAAAAAAUgAAAAAAAAAIAsAJKAIAAQpAAAAQQCQAAAUEQAQAFCRSKIQAAQrvXs3O+oSgoNFqkqlBS1SlFUFFClCUVSlABQWiUtAUSWqBLyjzy+bF4ZebN4y5NAqUoKCkKAAUAqioLaBQCAkSzVvaz1bnq3n17nr6TrYsLUFAKWkWqloUFNpa0UpTaUTf5Pw/f8HH200opVq1SVrVgq0pVC2qBSgAFCjQWgFBaAFACgUoCgAee/iQIAAAAQEKQAFPlZ38bn0WIApaAAAoAAAAAABSFLRAAAABQUAAAAAAAAhQAAAAAACFBARQQASagQoAAgAABAAJIAAAAQApAAAIAgWAgAAAKerU9e51sUKDRQUCqUtUoKKoLQoKWqEoShRaFkCqUVQainnjy4vlzfPi+aXMaFVKCgoAABQChaCiyhQSgpKoBQAAIUB21PZuezpn29M+jcoBS0i1UtUApU3VKUppNFreb+X8f2vk+f6dXSjQWrQugWqtBpQqtAUoAKFFKtABS0KAAVaAoFAAPLfxIAAhSAEABACiPl538bO0AC1QAACgAAAAAFICkNUCAAAAAUoAICgEKAAAAAAAAACAgAChEAIoAAgAABBAIAIAAAAAQQAABCKAIAAAAAdK9Wp69zVgpSgtUAoLWiirChSgtCgqUtCgFpJRQoKlLWc3yYvkzfJi+eXEaNWUAAoBQCgAqigqC0ABQACqFgoLAULYBCgAA6W+7pn6HXHu6TpYpFoaQWhSpotUpTSaKU6WfA8n1fz/AJPs1rSjSiqNLVtgpVoWhbRRSgAFC6C0AoKWgKQq1RQAAAeW/iYACFIACBYCFBZPmZ6fGxoAK0AAAAUAAAAAAApAaoEAAAAAA0AQpAUAAAAAAhCgAgUEABRmUAAACAAAEgEEAAAAAAAIAIAEWAEAAAAABT0ans27WWygoKKoKUoKWhaFLSFUoKVFUFAKUUkpbKIzL48Xx5vjxeEtNUKVAKACgAoAKVRQWgQCgFqCKAWhQAUBJVAABQUFJVUnq3PodM/S7Z76kKlLQGkpqhopU0aBqzofJ8/v/LeL7qdNKSrVq0q0tCrSlULaFFKAAUq1aAClFUAFWrQAAFBPHfxIAAAgJaEQlURpPn538PnsAK0AAAACgAAAAAAAFALQAIAAAAKAAAAAAQAAAAAKAJAhSAKABCkAIBAJAAAAAAAAAQQBAsBAAAAAAAI6aevc9epqwUtCgpQUFLQoLVBRVBSoLVBQAUFQWtSSPLm+HGvHnXnhFNUNIBSFBQACgFKooKgUKACghQUVQAUiUAAUAKC0LAUAKCAHq3Pp9c/S657aytIKU0lrQNFKmilraeHl6/yXg+9zz20tWlWhaVq2UoKtWhbRQTSgChaVaAUFFUBdBRQACrAeO/iBAAFgQS0CCKE8Wd/C57AA1QAAAAAoAAAAAAAAABaFQAAAAAAAAAAAAAAACCUQAAABRCkQCCABAAAAAAAAAQhQSBFEAAAAAAAKenU9nSeiyAFKKoKCgpaoLQoLQoKWygoKAUApU0ccvFzvhzryZsC2zQBUoKAUAAoBVFKWgQAUAFAKCgChQALAAKAACiqUgKAACgLEHs6T6nXH0uud6gpU1VKUppKUpqqnDHb8h8/9B58eqmiqXQXSi1SgLpaKLQtKACqSrpQBQWhSqKooAAUDx38RAAQKBAAQoPLnXwMbkAClqQLQAAAAoAAAAAABSFIAAUtAAgAAAAAKCAoARCAAAApAAACAAElhUAgAAAAAAAAJAAEIsAAAAAAEKHez2benc0gUAKUFBQWqUAtUFFUoCaoUFABSpRHny8ONeDGuEClKC0KlAKCgAoBQCqBqiAAUAoANAAULCiAC0ABQQFFUAoAAAKAAAQ1X0+uPrdsezpkaLVKUqU0DQNVjOvyXg+94OXu0ulGlq0qi1QaUVaBbVFKAUKNFUCgpaBaUAqgCqB4b+ICIWoFhSACBK8+dfAxvMAAC0gKoAAAAKAAAAAAAAAAAWgBUAAAAAEWhBJQBAAAAAAAAQAAAkoiAAAAAAAAACCABlRAAAAAAAeivRueizrqAUChQDQBSiqUFAqgtUpClS1SgAFJHkw8WL4cayUA0KoQAUAoKACgFAWgFLRABSgAFKAAWgAQWgAKACFFUFAAAKAAAQoKAsT19J9Xrz+t3xuqCmkpSg0VLbY/MeP7PxvN9XS6KtWrStEtUq1C6ULaopQAVRU0pRQC0KtBQVQAWkT//xAAnEAACAQIEBwEBAQEAAAAAAAABEQIDBAAFUGAGEBIgMEBwExYUFf/aAAgBAQABAgHeGV0uS16xsow9EardDuPlPpZXfwqfKKVMDD16hQtrb0hqhGJDRCOF8yPxA9p9PKKXJ67CFhZPwjXTyuoemfSp1Mtvvk9Cl2gjWRjK7A+mNXuY6NkuZA/JcuonYGU5cT6Y1Y4VSOikcNZp8XXSvHYUuSY1vKcuMtmXkNGpzyrMPiK6Ojp81pS1/LMu2acVoaPlWYQn8N6Pz6F6OW0XruXWAGz68PXXn4czX4R0/n+XQvUo09esbKENPGg3cNIyLNvgXT0fmKawfYyyjrtlZ0qW0SJx0e3r2N5vzp6Ojo96EIx1y0tKNLUhoN3DSMqzKnU3ounp6enRMto65aWlCj5x3jXqsfZXI967eHs23aunp6EtJhCENbtbShQ9AbEOBi5hpPD2c7jS6enp6enUcuo6O/TtLSjR2qeVeGkg5Hm+1l09HR0dH5/n0dK1inCMdas7OjR2sedeGk0quU5pp/4/j+X59HR0dHR09PT09PR0dHR+f5/n+X5fl+X4/j+P4/j+X5/n0dC2Ll1HWrKyp09tXMNKtbrL7/4tRpgazY2MIbcqw0qwv7K8+K2FHWbCwiNu3MNKIy7MrS7+J21HWbDLh7g2GcVIe+vEY5bmVpd/ErWjrFhlj28eVzDSyMtzG0u/iFlR1iwywncJE4aWcZdmNnefDoxp09LfiAsMuJ28eZ5XMPbXJeUiwv7C/wDhtjR1alSs7Lc1WGmK0u8szNfCqFLVra1t7bc9xDTqNbKc7I+E0KWq2djThumtDTonJuISPg9nR1Wxy4aiNarQ09ZNn4PwWlTiNTAsste7K8NFXgSyrOba5+CUKWp0aNpZPdtSC0tckrK+y3NV8BtKOp2ljSpbwuKehrmu1c4TyjiIjf8AQpanZ5ZtMeye4icdRIyjiKlU37GNOGo06VpYPedaGkrwEZfmeX5nvy3o6ja2dGhtUe0e+tDSl2rBFOplfEa3zbUtRtMt2uPePOcSNTWV59aXe96NLUKVK1sSdOGy68NUlGhc5XxAt6QhGOn2tjSpb8qQ9tegua7OnLOIra63kBSp6cBa5a9+zjqK7Fb3OW8SLeFGlp1vbW9rv48qsPcS9Fd5GXZ5Y5mt20KXoP3bbLQNKG0D3HlOGjL0FGWWcT06m66NLTaNC2s/gR5Sj768iwu5c1Z3+X8Rbpo0tNtsvjH4GedWGgLwrwLtRGX53Y5qty0qWmUqNvZP4ROGgrwLzoYy/iW1vNx06Y0y2y+Efgp5HmQRpa86pVLDiihcLb8IAaS6NChZv4Seco6avOqFew4ppVVtyEANKt8vA00bcPM85jVlhc1hW91Y8U0qq2zTgBpNC1oWz2ANmnsI19W91Y8U0a62tCAGkQjQsNxDTDzPMjR16a7EqVWx4qtb1bThTGkOhZU6fxI4ODykPaXmXsKBsuJ7TN+naEKekUqNCzJ2SNlnBGDgjWV4V0W2cbPp09HAoWA+KnmQcHTl4Vt2nT0ejaUqOqDcpBB5H315kvCts06ejUqNG0evDbR5kHBwdQS8K7VzWgPS4Q0WIpWI+PESHI6EvMvEuawvfemARjotGzhD5AQQeR1NLbEYgaJSt6dD5AeRxLBwcHBxE6ovCtlQholOlStPkpBGDggiMtNW2YQ0OMaVmPlBBGDggiEtXWzAIx0F4pWcYv5QQRg4IOCKc9YWyQIjQqVrTpv5SeRBGCCCDinU1lYWxIxA0Gnb06D+XEEEEEEYp1NQXNdy2C4Q0GFKnbvT3v48yCDgggjFOppi2aZYhT0CEKdr80IIODggggGnU3s+txhCHvxjTtfm5BGCCCCAadTaj919XVyhTA94CnagbRG6CDg4IIIIBp1N39Rl2Qpe/C1iPnhCIIIIIBpVd19XW+wCFP3oW0YvYL34QcIgggh0quqJaiZdb7oQiPdhbxg9ivfRwQQQQQQQDRq7jZn1eCFP3YUIw2U98kEIgggggYo1tvszM/FCn7kLeMPo5CIIIIIIxQrbcMzPxgQh7cKEYbRe+CCCCCCCCMUK+2DPr8sYAe1GjGntQeF7vOEcEHBBBGLe42p1Go/NCn7UaMae3RvI4IIIIIIIIIt7raHUaj84EYezGjGD3G/C9xnBBBBBBBBEo211swy/R+jGAHruNKMNxvwPdBCIIIIIIIlG3u9kGRqdXpxh7EaMYaE/mpGCCCCCCJAxt7mMth9RqdXqARh68aMY7qfY/A/G9rEYIIIIRBEo0K9Opr5maj9aMAPVGI0RHc473u88jgggggggxp1KNbW+vrfsRh6oxGgBux9r3cQiCCCCCJAgSt7rVmZmftARj6gEaI1p6c3h+Fv23yfa3scg4IIIIIIIIOLa91Lq/Tq9yMAPTAjSG4mxAUP8X+AZb/zf+b/zf+b/AM//AB/gYN9TbeG3zfY+5+Z9r2OcEIhEIgxIlG1vdO6/0fvRh6YiKW2W3GhHLY5JHh8cPxyIZMMuFuIJYS6eno6elJdBtTl0snlkZyOWUytDjq6mJPQ3schEYIIIIIMLa7hPSOrr6tAEYj0hEU9qNuFOGWwyGHDsMhhlkKWEsSrSzSfEEuKP6w8Xf1p4r/p/6P8A7/8A3f8Auf8Ac/7n/e/oRxIOKRxYOLIcWQ4nhnsL4HBE7GeTTySeWyAk+TfJvcSIIIRBBBEo0a1C40Tq6noUYekIRp7ScYQy2GRQ4fp5HTy8URTWJ1qmd1OKZ8WT4mnnU7ldPSkl3LCwuSXT0dMKlPOafFFLiylxHSzD9MVctqZJPLjjqb9V7QSISIIIIMQbW82MBGPoiAhtCnawySnw5TyGnl0afR046qt5W4hq8VVeI6uZHHT0pe4uj8/z6KV3Sz+hxTQzyNecKuVVMqkG/O/E9lLBCIIIIIlEi1v9iCIHoCAjsyNOllMOHKfDVPI4WfT0dHT1GvWzWvxRW4mq5mcdPStJXRTrUc/t+KKGZkVsqq5e2/WeylgjBBBBBBBBjKNteU6mwEI+gIAbJp2tPJKXDlLh6lloD6/068Lqr5pX4lrcRVbvp6OnUV09FDM7Xii3zWrbVspnTfuPYxGCCEiCCDGUaVW3uteEQPOKYGxY06WVUuHKfDVPJadssdXU3gU+idavxFX4nrZgulaz09NtmlrxRRuq+U1rdvxvwjuHJ7DPIhIggggiUMWt/rgj5gBDYUadLKafDcOGKfD1PLRDm23yjQ6a+Y3HFNfP5zS2B0jFrn9rn9bL6tF++/E9WWFhIgggxMTG1voz1gADyiIjr0KMMppcPQ4Zp5BTsQevqbffG36LjN7niq5znC2OY2uYWuf1bEx7Hh+s/K9VWCMIgggggxMaNe3udWEfKIgazGnDLIcPQ4XhwzDI4Wiw35IUPyuM0vOKbnN8LZhjQuqWcmHJvwP0Xh7EIIIRCMZRxa5hqYC8gjqsLaGTQ4bhwvDhmGRwsQf06m35oUxb1r+84quM7JW0emnUpX4PN+Bv133vUksEEIggghSiY219CeoCPjAEdOjShlsMihw1DhiHDcMkhZAfp+nX1dXpjELPqveJbviGU0trU6tG97Xzb5N4fgfY3hvXzhLBBBBBBiY0q1td6ah4xFaKIi1jlsMijw2OF4cLw4bhkUctjRx1dTfsunS/z3OcXnFFe9S23Sr0rrsfNvtBfc8PY6RCISIIMTFW2ZDSwPF0+2MCjGyGUjJI5BDhv+YHDUeHBkMcrhbDHX+nX1Ntt+0+UbSVS94ous+wlt5UbunW8773h9r2IiCCCCDExt7uhcaOvCl5hRFiMqGSjIP50cNDhgcMjhocOjIo5QMvjQGOv9P06+rqbekU6YtbrNrzietcrcgxSvQfC+bw+1vk/A9cPJIhIgxIMDEYtcy0ZttCmLYWMcrGTjIxw8OGxwz/AC/8v/LDhgcNDh0ZB/xRlgshSx19fV1dTbekvxunbiN/xLd8QHC3RTnRuub7W+1t977XyfJ834HpawiEiCCEQYyja31Gt6P/ABP+F/wP53+a/mP5f+W/lf5X+V/lv5f+Y/mv50ZD/wAYZWLH/L+QHV1/p+nX19XX1/p+v6/r+v6fp+nX1N6642cqt/xTd5mluylcwnzfJvk+bw2+Y7G/A8Pm9VWFhYRBBiYxla5l6HX19fX19fU23h4bw+x7QjgWlfMr3ievcpbviaN12Dm34nyfjfa9XIXJIgggxMTG2v6VbzNtttvDb0V4eHp1OAtrzOb3iOUktbWr0rgSw8Avk+b8j5vm9fXJIggggxMYytsy3hSoihfZ/e57gDe8J062Hyb5vk32PD5Nvm8NvYCSSSMTExtr2hc7rdG3FLMOJbzOFvylcdrfife2/E35G9JXJYSRCMTEgYtszG6HRtRC/wCJbzNVv+lXB7Hh+Rtvk2+T5vsflbejpJJJIgxIMaF1b325aVri/wCJrvMl8Cp1Iz5vm+b5vm+94fa8N4b7XqKWEkQjEwMTG2zKnV3A6Nssw4lu8wXwWMoVOTfY3zeG+bw2+19r5Nttt6ukkYmJjCdtmg29SoinmPEt1mCXwcGnU8TfJ8n3PD7X4nzb5vSj2LCwiEQYkGNC7t77bVGhGjmHEl3mS+Fgwqc28Pk8N8m+T7W8Nvm+xvm3zb1JJJIxMSDG2zOjW0l6W4U42+YcRXmafEIT8jfN8n2vsfa34G+xvTEuSSIRiQYxNDN9pxFOzvs8vc3XxESjLsHY+bb5t4b5N8n2vm+98m32NvSCOSSIIMTExMdTfJ8n6zdOyu81vc82Ctpgxr8n3PufNvDfNttt4bfY+14eHht8m29FXJJJGJjsN+Myo2lW7vuIj8YlGE4XHY+Tw3hvk2+TeG3zbb7W+xvwttvm235H6aSSSIWzqVFX/Es5/GpRxCcK3J8n42+b5vk28Nt9jfgb5Pm+Tb7G9BSWzICFnmPElxdL4/CpGXc+1vD5PtfJvvbfa2+bw+x97bfNv3Elsd8nSsL3Ob3M18eI7I1O19zw32t823htvtbbb5ttvDw23zb5Ntt8236ywtkOjQqXF9n3yeMwe1+FvD5NvsbfNtvsbbb7G2+xvm+xt4eyn68QKF/xFUqb7enRn3vufY+bbfY23ybbw3yeHhtt82+1973A6dleZzd3y2GN0iXhb5Pm+bfe222222228PtbbfN83hvm8N9r2o6NCrc32dfMAW33tvk3yfNvDbbbbbbbw22222222228NtvD7n4Hs4YhbX/ENSp9DfgeHybbbbbeG228Ntttttttt4fJ83zfJ7Qo21zmF5mH1Bvk8Pk+bbw2222222228Pk2223zfa9mRH53+fE/OE/M3hvD722+xtvsbbbbbw2+Tbbbbb5N4fN8nsd0ra7ze4u/nZh5Xh9rb5tt9rbbbbb5NtvDb5N8m2+TbfJ+F7DiJYv86+fSj532N+FvDw8Nt4bw+TfJtvDbeG3yfY22+bb2GZUre7zetX+gSiY4frt+J+B+Vt8m22+xt9r5N62446b/ADn5S17BE4ew/M+rr/T9P1/X9v2/f9/3/f8Af/R/o/f9f0fa3ht4b5vDfNt6q+0mnRusyuLj5UB7c6Xuvq6urq6n6/WK4uRdCuJ9reG3h8m9TfhYp3ub/Kkvdq0fYb0YSFcXYuxXB7nh4fJ6zCFxd3N38qXvjFWhsUV43kbuM+9tt6qTGheZuT8pA0OpRI2PGrG8jeRqa4BOpd3/AMpAA0WpTqU9lQrxvY3He9Qp07rM51PlPTpEo1aD2XGULyN2DqT/ADvc13O29fEdMr2uzgYXcLwS06IrV7m7+UCOmjANa12gNOhC7zGUvk4itQGK1vKO+n0XmZfJxFapUpVKW+ZTubv5MIrVhiUK1DewFxd1avyUQA1u4td6RhdX5PyMAQWvXFpvO6v/AJGAIbBBuLTd4xUqXFz8iERDYgxcW0o7sAr3NWr8hEBHZFahUp7qAubwn5AKYjsupTrUN0K6vfj4ApgbOIubXczubz48IintEcrmz3JKdxc/HRTENqjFzZ7iq1a1b42AKQj3raAxcWhjt+tXqVPjQiKQG3K9vOnt2vcTn8ZFMU+9La9WlWobbuLkn4uo0hDvW25QubXbAxcXXxcRjSA3PdWe17m6+KPEacaW6gbqy2oMXN1uJ6lGlGnugdgwMXVmRtEYubn4mIxoCPalqSw/1/f/AFf6/wDZ/t/2/wC3/b/s/wBf+r/R+vVyWhA3NrOG0Lm5+GPtjCNFap+hujff7zff6/8AR+jwku9JLDFQXIvBfi/F4Kw94GtQrUNnXFx8RjSjR09YNY3hvzemu0kl7CS6RiNaN7G/jeRn7U6dzbbMubn4eBGhGHatGWDWN6b43RkktISjVjewvo1/WGCLqz2VcXHw6MI0BHSUjKV3K+ldGSS1ONSF7C9jP1bux2RcXHw2NGNHSUZyvJX0rjCWuRuoX8Kvp3VkRsW4uPhcYRtxHSCZXUr6VfCWw4XEL+FX0Hc2tSnsO4uPhIEaEaOjJSqzvpXZK2XTuqd9E+evQrUdg16xPweNKNuBoqxK5leyr4W0Iyp39K5XlqU7m11+vWJ+CiiLeNPRjKV5K8lPbFK5p5jE+Qi6sdP/AP/EAEoQAAEDAAUHBwkGBAYCAgMAAAEAAgMEESExURIiMkFQYHAFE0JSYXGBIzNAQ5GSobHwEFNUYnKCIDBEohRjgMHR4SSDZPFzk7L/2gAIAQEAAz8B3wMdFLyLZDZ3L6+vahVuA+mz5AsaNJ2CbFG2Nmi0VDcfKh7tjO5NprZha25w7EyaJssZrY4Vg8KTLK1g1oBjWC4CoVfXatd319exVeGpasPr6/6Vfj9fXiq/H6/3O3H0iYRRislMocAiZ4nHcisW61kuI2N/Qyn9HB3s/mZzp3arAq/9/sqH19fXsqP19fXYrPC767lVWMPr6+qv+T9eG2nSPDGCtxuTaDBjMdI7k1KqSvHYzoJmyMNRBrTeUKG2UaY0x28J67lzNGYz296+h9dyuH19f8L6+u9V2Y/X13L4/X1/2qrdSx2zWV/hI+dk887+3cvKirw2OeTqZnebdY5BzQ5prabQeE3O0nKOiy0rO+f19XKxdncPr6tVl69m3Mj/AMmYW9AbmWLIeRhsfLZ/gZjaNDgvaj/O5migm9xrKsH6f+P+VaVYVbbj/urNt86f8RMMwXDHc7OD8djuhlbJGanNtBTeUaHznrBY8cEij9o/nc9SWt1XncA0p3OyeZb8VZU2wC7c7LiI2Q7k2mCToHTCZNE2WM1sdaOBpR+weh5EJkN7/lt80ySt1kQvKaxgYwVNFw3QyJTsjmnf4KY5rtA8CSdSP2AIeimaZrMSg1uSNvPpstVzBpOTIYxHGKmjdGtmVhsipf4+DmpfPs/u4BnBFdqCA9KqaZjrsG3n02XJbo63JlHiEUYqA3SyhUVkuIw2Q+i0hk0Zqc0qOn0Vs0f7hgd/SUfsHp5kkDBeUI2BguA27JTJshl2s4KOiwiKO7HHdS0P2S/k2lZXqnabUyaJssZrY4Vg77H7QhsS+Y9w26+mS5DPE4KOiw81GO847q5cZaqtk/4WX/CznyL7j1TvcUf4BsoyPDReUI42sGobckpkuQy7WcFHRIebjHecd18l9eOyudaKFSXZ/qzvIcEUftCG0r5T3DbklLlyGXazgo6LDzcY/wC92MuPtGyi0hzTURchyjBzUp/8ln9265TsE7BORRxXagghghtkySBg1oRsDBcNtyUyTJbY3W5R0aLm4hZ892siU7Kko8zZYnFr23FM5Uo1ejM3TbtB6kwUmCk6qf1Sn9Up/VKf1Sn9Up/VKf1SndUp/VKf1Sn9Up+BT+qU7qlP6pT+qn9VPwT0/sTuxOxCOK7V2oYlNxKampuCbghhuNU0ynw22+mSYMF7kyjxCOMVAbt5UdeGy5aFSGzwmp7VFynRudj0xps6p4LmaUMCDWhouG2n0x+EYvcmQRCOMVNG7uRIRsubk6lCWI941OUXKFGE0Xi3A8FsiPnDe7bTqW7KdZENabGzIjFTRq3erblDVsutTcnUnLZd0m9YKGn0cTQnww4Kc9KBqF6qs2yaT5SSyL5oMaGMFTRvBkPI2XWpuTqRlsu6TesoadRxNCbMMOCfMw/mN+2cvy1IFTNTcVqF28NbcrDZs3JtIy2aPSbioadRxNCbMMOCOXJlnRbtitZHlqQLdTFXvFWKlkPI2bLydPzkej0m4qGnwc7C7vGHA8vcGi8oRRhg2uXGporKFH8pLbLqGG8tbcrDZ01ApAliPe3FQ8o0fnIzb0m4cDvWnw2u+aQMYKyUyiNr0pMcN58h5GzpqDSBNC6oj4qHlKCsWSjSZwM56Sr2qoVDa0lKfUy7WVHRWVMv1nejKZXrGz5KNMJYnFrhrUfKI5uXMn+fAvmo/wAxv2s+lGu5gvKZCzIjFTd6sh/Zs90bw5hqIuIQnqo9Msk1Px4E1nnD4bWMnlZrGYYoNAa0VAb15bO0bRMFVHphrj1PwTXtD2EOabiOAxlfUEGtAFw2oXGoCsoR1Sz6XV3uyH147Rm5NfknPgPRUNMg52B+U35cBK1zTO037UknfkxisqOiivSkxVe92WypVbRn5Pm52B3eNRUHKceZmza2cA/WO8NqSUk16LMVHAzJjFW+PS2k+GQSRuLXC4hMpOTBS8ybr6jwB51/Zr2pXVJSLuqgBUBUNQ3yyhUsh1W030TyFLrkh1HW1RzxCWF4ew6xv8XuDQhGzJG0nzPyI21lMo2c7Ok+W+uU2vWNqUnk2WuI5mthuKo/KcdcRqeNJhvG/vNtrOkdpSUo2WM1uUdHZkxjvOO++Q7sO1JKPKJI3Frhc4Jk/kqdmP8AvNR376bvDaRf5SexvVxQa2poqaNQ34y21KqzahGj7FPQsw+Uh6h1dygp0POwPyhhrG/HOOtu2i+Z+RG2splHzn58ny376W1crvU1ElEkby1w1hQUyqOkeSn/ALXb7F7qggxtQ2hJSc45seKjo7MmMeOO/uQ7a2CnodUVI8rD8QoKbFzlHkyh8t86zUEI29uvZ5cagKyg3Pnt/Lv/AJbdsTUOXnYHlpUNJqipXkpetqK1i7fHIFZ0tnyUh2bdio6MM213W4A9IbZpXJ2b52HqOVF5SZ5F+frYb976s47OrNQVedNYOqg1uS0VDgHku2y+J4fG4tcLiFVVDT//ANqjnjEkLw9h1jezpO8NnSTuqYPFRUe3SfjwFym1KqzbVJoD8qCQj8uoqjUupk/kZfgVZWLt6cq03bOc/PlsbgmxtyWCocB9Y25S6Bm187F1HKicot8m6qTqHefLNZu2a+d1TAo4LTnP4FVHbhYa2kg4hTwZlK8qzHWqNTWZcEgd2a95Ms9iqs2XWnPzpc1qbG3JYKhwLrFSqO3ZIJMuJ5Y4awiKmU5n/sChpUeXBIHjeHLPYqhUNlyTnMHio4LdJ+PA6sbfmor8uCRzHdiGhTWfvaoqQzLhka9vZu9lnsQAqGyiTUF0pvdQa3JaKhwQ17gUiiPy4JXMKacymsq/O1RUhmXDI17cRu3lnsQAqGypJ7rG4qOj3WnHgnbuDPQ35cErmHsQOZTWVfnaoKUzLgka9vZuxlnsVQqGyXSOyWCsprc6W04LDivNR35cMjmOGCkZmU1mWOuL1Raa3Kgla7s17q5fcqtkvlzn5rUyFtTBVxbfE/LjcWkawqTBmUoc834qg07zc1T+o6w7pZVpu2TJOc0WYqOC3SfjxfwXKFEbkRzktwdbuhXadkFxqaKyulN7qDRU0VD/AEYa3bIfNac1iZCKmDx/0Y1WnY75jmjxUcVrs53CKvgfWsnv2M5xqaKyhfL7EAKhYOEdRrCr4GlyDdjOfa/NCZEKmCrhNk26tfAwuVQ2K+XsbiVHFdacTwpybNXAqvYr5TmjxTI7XZx4WVHJPhwIx2I55qaK0BbJb2IAVAVcLtR4C1qrYZJqF6JtkPgmsFTbOGNdhv4B1rJ2G99psCZFojhplWG/gDWqthPk7BimR3WnE8Nqissdu/8ArOwnyXCxMZabTw5LTZessdu/hcVVffsF8miE1tr7Tw8LTWEJG9u/Rdcg3YDnmporQbp2lVCocPix1YQkbXr34Lu5VCz08usaK1rk9iDRUOIJY6sISNsvw3wH8Wt3p5cagKytch8E1oqaOIhYcpqEg7cN7B/GXXINvv8ATqzUETpmoJrBU0cRzG7KahKO3Deo/wAeUg0enOdpWJrBmjiUWOym3oSjtw3kH2E/ya7SqvTXO0rAms0RxNLHZTb0JR+bDeEI/wAvWfTXO0rE1miOKBa6sWFCUfm3dCJ/mV3LJ9Mc6+wJrLhxTLTWLChLYdPdkBH+dlIN9Lc6+wJrLhxWqNiy81+l891QPsr/AJ+PpbnX2BNZdxayvJyaWo47ohYI+gVoN7/SnOvsCazVxd9XL4Hc0BYIn0KtZPpLjfYmtu4wc3mSaOKrFl25A+wn0TH0km+xNbdxjdAcl1rEHtymmsbiALBH0WtAekE32INu4zOo7vy4JsrMpp3AH2H0etAejV3WrrINuHGl8D62ps7a236xtwI+lY+jE3LrFBt3Gx0T8phqTZxUbH4bYCPpdaq9FLrgusgLuN5aaxYg/MlsdjjtMD7D6bWqvRC65Yqq7eR/Ud7FOfUye6qV9xJ7FS/w71TPuCqZ9wVTPuCqZ9x8QqZ9wfaFSx6hypX4eT3VODVzMnup7b2OHeOAeRmS3aiqxs4fZX6fj6IXXIa7d3Z36MMh7mlU1/8ATO8bFTTqY39yk6U7B4KPXSHe6qILzK7xVBHqie9xVDbdRo/YoG3Qx+6E0dEez+Ao/YUUfsKP2NPRb7FAb4I/dVEd6hnhYqIdTm9zlF0Znj4p+qkN8Wqltuax3c5UpmlBJ7K0W6QI77N+3QWHOZ8k2RmU01jZI+w7BrVXoZcgL7d2JZNCNzu4KmP9SR32Kku0nsb8UOnOfAKhtvy3+KoTLqMzxtUcehGxvcKv4YY9OVje9y5PZfS4fauTGeuLu5hVAFzJiqPqoj/asKF/ep9VEi9qp2qKELlLGMfsXKn349wLlT8T/aFyp+Ld7AuU/wAW/wCC5T/Fv+C5U/FP+C5V/FH3QuVPxH9gXKY6bPcXKGtsJ/aqVro0Sd0qH/eoenRnjxVAN+W3wXJz/wCpaO+xUWXQpER/cgbj9gcKnAHvVFk0oGeFiox0ctnin9CcH9QVLjFeRlfpKfGc9jm94q33fR31tu1jFMnbW2/WNihHYmPobigN1HvNTWuJ7AqbJdA/xsVKOk5jfih05ie4KjNvaXd5UEWjEweCCA1fYFDHpyNb3lcnRf1LT+m1UJugyV6d6qij9zlT3XCJvguUZP6kjusVIl055Hd7vSpotCR7e4rlGG6lPP6rVTm6bInpnrqM8fpKoD/Wln6mqjTaE0bu5yamvGo96osvq8n9Ni+5l8HKlxdDK/SnNNTgR376OiflsNRCbPmusf8APcetVehFyA3RpEuhC93gqc/1Yb+op/rZwP0hUNmllv7yqHHoUdnzVVwDe77AqkFDD5yRje8qgxety/0BD1UBP6iqdJoZDPBU6bTpMntqTnGtxJ79hBdv2OVLg83M8eKp0WnU/vCb66Jze61UOf1ze42JjxYbFHMKnta5Ud+jWxTx6FT0+M1PaW9++XtXQn8HbrkoDVubI81NY4nsCp02jA4fqsVKOnIxvxUfrJnnusVCZ6nK/UVDFoRRt7mLtQQQwTBeQEwKiQecmYPFUZnm2Pf8FS3+bYyP4qmz6dIf4GpOeaySe/Z88Hmpnt7iqdDp1SDtUR88xzPiqLSR5OVhUcwqIDh2qF9seYVSIejljFu+T6PmuzmfJMlZlMNY3TxQbuVSZdCCR37VTn3x5H6in+snH7RWqK3Ty3qhw6NHZ4itBt1Q7v4CnFYlNaqNBpzsCo40A+T4BUp/mmsj+apNI85M93ij9g2pgqbRdCasYOX4mLxaqHSvNztrwKhnGewHtThbC+vsKkiNT2Fu+ElHflM9mKZSBZY/q7gVfz61igNxnv0GOPcFTpdGju8bFS3ab2MUI85O89yoMfqcr9ZrUMWhFG3uagm4fxOOpAXlQwCt7mtH5iqDFovMn6VO/wAxE1nfaqZSfOTvKO3qdRPNzGrB1qbdSosn8zVRKfHmSMeME050JyexTUc+UbZjveWuymmohB+ZLY7HcwlY7hvfoMc7uCp8ujRn+NipztIxs8V97SfdCoTNLLf4qiRaFHj9laDbqh3Bdv8AJe7VZ2qNt7qzg1UWiDykjGfNQ+pjfJ32KnT6LuaH5FJK6uR7nHtO4jmOymEtOIVNo1j/ACzPzKh0vMf5J2D1FLnwnI+SkgdVI2rt3vdDmSZzPkmvblNNY2zX/PrQG35ZNCJ7u4KnSeoI71Sn6T2N+Kb06SfAKgs0st/iqHDoUaMeCDdFoHd/NkdbVUMXWKBl7zJ+lUSiXyRxn2lN9TE5/wCsqnUn1uQ3BliLjWTXuVS6F5qTN6puVHpA5uktyD26KZKOcozh+lOY7JcCDgd7pKM6tt2CZSG2aWsbjAbae/RY53cFTZdGjSKnvvaxneVJ06S0dwVEGnNI5cnM9UXd5VFi83R4x4IakP58r7m2Ym5Qs85JlHBiotD+7i77SgfMsMhxeqdSrHTZLcG2Ku/c+k0Q1wyEdmpQ0oZNMZkP1SBVAODg5pucN7ix2U01FB+ZNY7HcGva1dwVIk0IJD+1covuozvFU838239yk6dJb4BUYacz3Lk5nqsrvKoUWhRox4JrdFoHgij6E+TQYSmM89J+1lqotDbX5OPtfaVHdEHzd9yp1I9bkDBic81uJJ7d1JIfNvI7E11kgyTiqxWN7nw5smcz5JsjcpprG3TtCR+ixzu4KmyaNGk9ip7/AFQb3lUo6ckbfiuvSvYFRBpyyOXJzPU5XeVQY9Gix+xRN0Y2DwWCPo9dgtUhFb6o2/mVFgFfnD1nWBUaLNy8v8sdypc9kXkm9l6fIa3uLj27syQnMKY+x+ad7pKO/KYfBR0gYPw22NjOdcCe4KkOuglP7Cqc+6iyexcoP9TV3lU3W6IeKl10lg8FH06UfAKhi98jlyez1VfeVQmXUaP2KFmjEweCA1Aenyy6DCRjqUUfnpco9Vio1BbYWRfFye+vmGfueqTSjXLK5270kNxswKjl/K7t3tINYsVzJ/eQIrBrG6VdwUrronn9qpbrqNL7qp5/pXrlH8P8QuUD0Gj9ypeuSIJ+ulD3VDrpL/YqEL3ylcnD1bj+4rk9n9MzxVFZoUeMftTG3MaPD7CjsSt2SLTgFJfKRE3tvVEooyqgaunKVALGPdN+mwKmUmxp5pn5EXGsms7xPisdnNTJdA+G9slFNlrOqo6S2uM26xuFK66J5/aVS3XUaX3FTz/SvVPPqPiFTz0GD9yp3+V7ypX3sKl10pnsTOlS/wC1UX7+X4Kg9aY+K5O+7f75XJzP6YeJVAH9JF7FRWaNHjH7UxtzGjw+0ooo7MkmNUTC7t1KNnnpcr8sf/KovJ7KspkP5W6Se+sUWOr871PSXZU0rnnt3mLTWDUtUvtQcK2msb2OjflMNRTX5k9j+tq2W7AqU3Rv9ipBugl9wqln+lm9wqnn+jl91co/hXe0LlE+pq/cFT+rH76p3+T7ypX3sSn/ABLPYpPxbfcX/wAv+xR66S/3FRfvZ/gqF/nn9yoH3Dz/AOxUIf0v95VDH9HEqI26iw+6om3RM90Jo6I/gP2H7SjtaWQV1ZDOu+xUeG3zxGt1jVR4c3L549SPRVMpOaw8yz8n/KLjWTWe3ep8RzCmyWHNdvbJRs058eCjpDMqN1fZ6Fyp+Ef8Fyp+FPvBcp/cD3wuUuoz3wuUf8r31T+tD7ypn30HxU/4qL4qT8Yz3FjTP7Ez8YfcUH4qT2KiffzfBUH72f4Lk/Gb31yb/me+uTPune+uTR/TD2lcnD+jjVBH9JD7ioguosPuBQi6GP3AmC6NvuoYD7Cj9p+0pycnJydinYp2KOKO4FtV5wF6k0pnNhZ26SolCHOWWesmKj9RXM7E6KpdN87Lm9UXb3ujsdnNTZG1tO9j4n5UZqcmS5k2Y/HUfQiiiijvEXuyY2l57Fk20iSr8jFReTY72Q//ANFPef8AxWVfnfep6S/Lmkc89u+Raa2mooPsfY7572yUfNfnx/JRzsyo3VjfR8xqjblfJRM88/nHdRtyotBZkZYb/lx3qkT2QDmW460+R2U9xcTrO+zmWOtb8kHCsGzex8Tspji0psmZNmux1HfGWfzbCR1tShi847nXdVuiqNRhk5eUfu41S6XmtPNR4NWO/LozW1Nk78N7ZaNm6TMFFSG1sd4b2yz6Dc3E3KjQWv8ALvHg0KGLMDuc/IzRVLplhfkM6rN/darsffjvaWOymmo4hdGke8g4Vi0HemWe1oqb13XKjUe0+WcMbGhQszGnnjg3RCpVN035LOq27gCW2OtCrFY3tloxzTm9UqKkWaL8DvNJKMrQZ1nKjUZpdpkdOSwKMZrPLH+1Uqm+ckzeqLuAhj7kHCsb21WhPizZs5uOtRzMyo3VjeKWfRFTesblRqKMqyQjpP0QomGqLy7/AO0Kk013lZDV1dXAcsNYQeN7pIXZUbqimPzZs12KBFYu3elnPk22Y6lR6MMp9UrhjY0KIZkXlSPdCpNNPlZLOrq4FFprCDx273zUbRNbeqVDSfyvwO7cs58m3x1KjwCuR3OuGrohQw+Ti8ocG6IVKpp8q/N6ou4GkGsLLHbvfrCkizZc9vxUdIbXG6vdd8rqmNJKihtldluwFwUMGYw84eozRVKppz31M6rbuCBBrCyxvg+N2UxxaexVCqdlZxG6he7JaC52ATWW0h1vUaqLQ2mNt/3bFSqbYXZEfVbwTyTWFlDiFbVeTqCffMcgdXWqJyYzIFh6rdIqk0vNZ5KPs4LEXJtzrDw/AvKllzneSZi68+CofJcddjTibXFT0jNg8k3HWi41k1ngxlJ7LigdKzh5LSPNDM67rlRaA3nZH1kdN/8AsnvJbRffKfK8vkcXOOs8G9f2OZcUHX2Hhw6V/NxML3/LxUMIyqS4SvGroN/5TGeTo2eceiFPS35c0hceELm9oQdceGmrWbgNaOlSTkD7tukf+FRuTmc0yr/8cf8AuqTTjnuqZ1G3cJKrlqdwyknztCPrlUXkyLKryT1zpFT0mtkHkmY6yq7+E5Hcq7uFzpHZMbco/JQ0ZvOUh4cRjohdCi2/nT5nl8jy5x1nhVVcge/hXqvJuARNs5yG9QXqjUFnMwgFw6LVPTX1yvs6urhdjwpkntGYzrFUTkyOuvOx6RU9KzY/Jx/E8MauExc4NaC5x1BMhHOUlws6OoK+Oi++nzPy5HFzjj/pXfNboM6xVF5MZkstf8Sp6ac81M6o/wBK7nuyWCsqGis5ykuBI9gT5cyj2DrIuJc41k8OauDzpRlOzGY61R6CzmoM5ympT8qV1fZw8w4NukdksFZVHoDOdpLwXYKal5keZHw/r71VwXqTpbXZjPioKE3maLnPUtIflyvJPCqtVejBwRbfwVc92SwVlQ0NnO0h4rUtKzIsyP58K8fSQ4WosOyAhigggguxdi7F2LsXYhghgm4JnamYqPrJnWCGI3XAvT5bXZrfioaCObjzn4BS0qTLldXxGrFqLLRd6ePtKKPo5xTx0ipBrTsAhraozrTTc4bnknJaK3JkDecmcLNZ1Jz646PY3rcStbdwXC4lSDpJ2toTdbSFGekgbjXuQ6W6xuKo9AZVe/BTUt1cjrOrxMrzm34bikKVvSR6TQVEcQmOucNw7MuawDUvV0X30XGsms8ThIPzIsNR3Ikbc8p4vAKjN9YTH6LgduueamCv/ZQUBmXI6t/xKlphtsZqbwrq2M2VtRvRiNTty5WXO9q67PYondKrv2y6W3RZjioqKOao9r/knyvL5HFzjwpr2UJG5Lk6E4tx3NczRcQpBpVOURvzUHaJr2n/APSbEznaQQANSfPmQ5rPnxWBFRtCLM5lrdzy02GpSNvzlG6/NQcKwa9nl5qb/wDShoDK3Z8pUtLfW82am8KcdoB2dHfgqrDugRcatnF/Y35plGHNQVF/yTpHFzzW46zxbbMMHYosdkuFR38DRlyEVD4Iv8nDY3rY8XmzNqN+KdE6pw35JNQUdGZlvP8A2n0k4Mw4wNlbkuToTi3HffL7lHRW1C1+CfM/LebeE2O3A4VOtCMWc21ny31rtdcgytkN+KLjWbTwlx3Aqz4rsN8vamxgveUZcyOxnCQlY7hiTPjsdgqrDfvfWbEyBlbj/wBp9Idg3DhGSgNxmzCsWPRY7JcKjvbWmUZtV78E+Z+U88IiUBuS2dv5sU6J+S7eutCLMjtdjgi4kk1nhDigLtzGTMyXBOgdbdqO9Xq4fF3CAm5Yqq7c9sjclwrCMNrbWbzhrS5xsRmzGWM+fB8lDv3TrFRWRnx2tw3lbEzKcagnTuwbhweKA3Xys+LxbvG2BmU5OndW67UODldyxQbdu02bObY/5oscWuFRG8DIGVm/UE6V+U7g2XIa1Vu62kMwdqKdE/JeLd3mwCq9+CL3ZTjWeDRKA3hZOzJd7cE+B1TrtR3cEWa21/yRcayazwYwWKDbt5GyNLXCsJ0BrFrMd2sjMZpYqvguXLFAXbzhwqNoRjz47WYYbsZOZH4ngu5yA3svki8W7rdBnieCxN9iA3vEoy47H/NFpqIqO6fQZ4ngoXXLFAXbcb1go+uFD1woeuoMVBiVD2qHtUPaoMSocVD1lD11EfWBRnphNPSGx20htYsfinRuyXio7o+rZ4ngm5yAvVW1O1MF7woR0lHgSsGJ+AUx1qY9MqQ9Mo4+guxKkHTKmHTUowKdraE3WwqE6yFEbnhDv9PZSGVOvxT4HVO9u5/QZ7eCTnJre3aUbb3hRDErqsUpuqClPTTjeTsIi5xUzLpCpheAV1o/YoXa6kx1zgfS2ysyXhOgdizHc3oMPeeCFdyJvsTW6tnAXqJt7woxcCU7U0KV3STnXuOzpGXPKkF9RTDpNIUT7n+kB7clwrCMWey1ny3LqzGe3ge51wXWQF2zGtvcAom9qPRapXa6k515O13sucQpG6Wco3X1tTH6LgfRa1e+HxbuTVmNv18DnG+xNbstjb3BRC6sp3RaApXdMonb1VxUzOlX3odNvsUcmi70QS57LH/NFpqcKjuNkZrb+BjnXBdYoNuGyQLzUom66+5Hot9qlfe7ceWO51Y7U3ptqTH6LgfQm0huD8U6J+S8W7ic3mt0uBRKcb7ExvbsmOO9wTRoNrUrtdXcnOvJ3MquUseusdqjdp5qDhW0g+gMnZU724J8D6n+Bx3C5oVDSVZrPAh7k0X2oC4bHstUTNdfcj0G+1SPvdum5lrXEJ7bHjKCiludUcD/AD2SsyXisJ9HNd7MdwOZb2lFxrPAZ5WJTW3DY4beVG26tyedEAJz9JxO7MsVzqxgVGbHgtQe2tps/mhwqNoRjrkj0MMNof/EACsQAAMAAgEEAgICAQUBAQAAAAABERAgMCExQEFRcVBhgZGhYLHB0fDx4f/aAAgBAQABPxD/AEDCbsfs+cPLy8PDHh6e6T+k/ah/C7XsNd1Pr+/4OndT2Tq1Hfgi69+NjCnY+zafw+76HT9T2459rp2n9Gn6dvVbkVafdfP/AD/THDa+Lf1Lb/TOnXqnPi9k5f1/PyhpptPo1/8AvT76PpxT9O8cl6T01/Z6YxnVd1l4eHh7vLeG8N4eGxj7Tda9q9CC+ohkQsLCFohCELJCwhZWEIQhCwhZQhdtFhYW63eWMYxtF73Dw9Tw8sY8PQ8PDGPLWGtGJ5/ubCVKpDHX9nX9i0vhryl4E/CPiWnz4DH8YeWMYx4Y8OvoN0n8XoipdRL9L/fsf+Vi+Dp9r+ERz5nx2/8AdBp190/b/nrRu8Xc3dI6uq6U6ytVLv1ide7T+q4naaNpxpJ9a10/np8F3kpF1aipl9tLp37P++/aNSt1TKN9vhP+kXVSfV/Jv91t/wAu/a9Ijo8fRP1qVSa/jt9PTskWpN931npVttfw3/v8cXQ/XvtB9WN9GdOq6fGjx79No9dH09IbRV939DqbTUa7rL1eO4xj1o2MpRsY2NjY2Pc0Prfvv7309iwveUhaLCyQsoQtUIQhYQsIQj09FotFhC3mWMaEfA1ddUDWHpweHl9sPDwxrDw8NXLQ1hjGhrDWGh6WO5+7/wA0J6hF8In1/Wf+vn4ws9vQuBawnEtp5d/BrwVxv/bLeXoxjG6ZeG/76jiUfRff/vg/U9q/3/717L/6/on2+n/H0fN/np/B1+/t/B2Q7P8Af64aNie2Jbv0/bX0hqFei7om4n0vr9+6/uq1d32Srb9JpN1r11a+eqnpPuPhx3p6ffr8tvo17h7Ncaa/Uj9v0/f6s6dlatqNJYSSdr9dOrr18dkNS3t0fFnTs/8A3V9O4b9317K37f8ATX5/XZdVakvp3g7D6DH74L/S9Us9IchV642NjebijGNjKNjGxsu7ELMRE85/Bf0h7ELCwQsIQsIQhCwuFC0WUIWi0Wi4nljGJ7Iv6fzPR0v2zYxnfLy0NVYeGNaGNDGNEw1hq4a1ZMTI16aOj30Phw/eLyrC0WL/AKNQvCul75eGx5by9HhjfoY8Md9fPZD7OfA/fv8AXR/I/fx92dSd+nX/AM36PStx0XrjjaJW30SJ/b3j31WfLv8A1a+nduJWr5e0ukvvu99J7qlt3c9dr+/2/wBLq+WJ2d03I/fVWT+T9e/lROI6NEviVL/n+vRdIvXyiiSXW9vS6dnP2kkEQzapda70jfVfCr6XrH7RUXsvSiVqfafK9f7KORb3H+EXpwfuNpQbS7pFE5Gqmnm8T0bLhsbw3hjY3wI1JKti4aaei+A1eFhCEIQhCEISwhLJCEhZWELKEIQtUIQtFotFxvDGMY139e2vRf8AZ6NYeezGhj1amITDJiaNDQ0NDw1hqaNVQRGz6aRHhFIaLC0XgrlX4tfknhsY3o2Mb0fvD6jd79fb74npftX6PrsP3iPiUlNWTNu2nX0Rprv2X+G50nZHJ3Wx9FL2rVfT/H2kviTt+6XQa/8A3su3RppKi3oTq/bbfXrXHX3Xb/lDdb99yTc+Gl6nRJVRe16J6fptPpOntT17TXqtFnv+fnrf90iJKLelg9WPRlnXo/4K0vaTG7m6PRvDy2N5bw2NlGxsb3bJVP3t/wByrYnhCFhCEIQhIQhYWSELKFhaIWVshboQvBYx4T/38pjVsn7UGt+7TRjHhoay0PDRBoaw1loeGQY1hoaGPSyLfs5a66dJ107eharVC2X49flm8vDZcN6MbGPLH7O7h3v8f7N/sf8AmLuNVu7KCD4zFQiX6Pqqd/tC73pIv56n/u/5tdjSftRfK6Tr+011jnfu62lE6nPt35/hjp3Db/Z3ob/xfa+zo9v5b7xYWbreC6Mc9ZurY2N4bHlsY3hjY2NjY3hjHsyb8713ltUhZQkIQkIQhLCwhCFlCwsIWFhC2QtVotFyPDGhjGQ9ZI/vVrR6zLw1hoY1hjw0NDWGNYa0bFeSHpoSuldM+me8rVarVC2X49c8857t4eG8Mbw3hjeG8PR9SnrJSpsSQ9MY3i8KXfa/4UNpSeuq7fKa/wBn8iUSVbiSr+kj/wBF663p8d3pfFb4blvDxR4bGNjY3hvDHuxZRGdf3+ENpIpJRF2SwtEIWELCEIWEIQlRCELCELCwsoQsLZC3WVhc7w8Pn6VDUeWMY08vLWHiDy1hoaxBrDRBrDQ0PVd6+n8qFiVUxYQuJbLZfgl5S/CduBvDZR4eKNjeJUSE0XyEhMhekfQ3ew3/ANlGM7viZCM7X6QeC8H9zwG8t4uGxu4bGxspRsbxRl2p1ZP/AHfpCE68RlCELKwhCFhCEJCELCFosrCysLCELKEIXCsLheGPLGsMRMrs+q1ejWjGveWswY1h4QaxBoaGiYaJloVV2+tjUZ/5eCvNX4C7Lw5icnzm7PDe67IJ8olvVi9IgNjdrGNu++6/8kN4eKPjWH9j+F7Ek0xJRL9IvhXe6dkXFw2NlLhvDG8tjZRsbGywbGx4b0pMr1YIOqxLRCFuiCwhCWFhYWiFqsrCwhCysFlZWy4Wt2MeIaLrraGPDINYaw1lohBoaGiDWGNDGsNDRMNDWerVONe0ItRP9PkkPnCwv/LwV+IpfIT8vvd7l4eWJvYJ/wAIXzwK7RJYaDbY20N0eGxsbw2PDHw0j3qFu8N3s3uLu2Njebi4bKMbGxsbG8N4bGxvZib0F6u7JCMfte2/l7IWFhCEIQsIQsLCEIWFhCELdYQhZQhcSwudjGNYU3rJqMY97th6Pd6PLQxomGNDQxoaxBomGhrL86Jnt6i9uZbrdLVd+Nci5LvPx9xcPgbEm5PYvQZ8zSJ9sSfQkl2S2bG8MbxSjY3h4fH1hWxCTZMs3S5r1u9Lw3DeLl4bxSjY2NjY2N4bG8vVQRF+tBIMTv7MN3RCELKEIQsIQhCEIQhCEIWFhaLZCFlC0LdYXE9HhjyyaHvoxaNDXBBq4aJlrLQ1hoay1hrDWWsrltsnzIQhVIfD8VedeS6TC1uL4l8RJvsim5CiLS7kp/KEgiKTVly8PLw3h4fceHh4fAztQWylLi4vDdbxUbzdW8PFGxsbGxvDY2UburEVXTv60EqJL7G0WUhaLCFkhC1IWELCwsLRCysrVC4FhYXgseGfLXoaprsyYeITDzMtDRMNaNYaGGiCEw0NEw8INZ7MX9fsTU/a4lxLlWi8S+TfJoj9WCxp8kn6DpxPV4bHh4Y2MY8MeXwqvrYjtcqWLi+FeB4uKPDxRvDy3hsbG8MbKM7ayJE7/ZBQ/wB8sN3CysrRCELBYQhCEIQhCELVYQhCFxIXAsLC5Xox50m03/P9r/g6f7LR6PM0ejWWsTDWWhoY0TLRBoazMQR0Z9H+18DUePXgrxl+a/YP14k/ti/fE0+iLR6PgeHqxjeHhjyxjeHySSY3FLrS8FLm8FxSjY8PDY8G8NjYxsY3hsbLjtqhoiu+tBYmS7v23yy4WqwhCEIQhCwhIQhYQhCEIWELC7YWULVaoXEsLC4XloeGNZMpxexYaxCZmZoxDQxjyyZaGhoaIQmGiDWITDKDSbLo0zozo/r8oajnItlxrw0/wy+BnwOIS9iWP5ggXyCSJISPS/AseHhjYxsYxjwx8PdVeHb9EuG4uLml3ujZSlzcXFQ3hsbw3hsbG8NjY3huDekHR+pCPInd+2+WNvKEIQsLRZWFhCEIWVqhCEIWELCELRaoXEsLC5Ho0TB4nEuj6o7IazN2sTRoaGsTExBoaINYg1hrMINEHjVq/R2J6P8A50PjWy3Xj/pX9i+B/Z+z/aGj2xz9+N+h/wAOB/8Akn/yD/5rF/8Akn/yD/4WC/8AgH/xcB+wIy/+lC+BL+UL4v7C+fAP0ROYKCXzAlfLF8J+uL0KfrkXwtLw3yXqxsbw3hjYxjYx5ZeKF+r6FspcXNKXa4etxc3FxS60b74oxspRsbG8NlG949fOvR/njJ/t4WVstEIQkIWEIQhISELCwhYWFlCyhcKFxLC5Hh5aGMYxnRvfr0eWtXlrDWWiZg1iDWGhohBoaIyE0aLWZ/DXtP5TF1kgvYEnEtl/p1vjerY8N4YxsYxvLw2Ph9ond/CEpxCSWtLvS4pdLvRvFLq2XDw2MbG8N4bLwe0//NLFO9wsrCFukIQhCwhCELsIQhZQsLCyhZQhaLRCFwrC53oxoaGNVQZ6n1h7TWYaw1log1hjWGhrDRMNDWJiEw0NH6R7ex8Mb/PXu9yY1wrZeCv9FtzjereHoxsY/eWPD46Sfi+hsvFS4peJvNKN4by2Ub0bGxsbGN4bGxvfql735fpCcr2iZQsoQhYWULCEIWELCwsIQsLZZQsoWq0QtlsuV8DGiE/uf7D5GtGiYm7WGsNYeINDy1hoay0Qaw0PEEpGKzb2M7Bc6n3bu3w9Fqtl4y47+Vur43sylHhsbG8Njw2Mbw+FzX5j0RJ2XDS5u90pd28tleLilGxso2UuKXZsdK6n/P1EVFSJLRCEIWELZYQhCQhCELQhCEIWqyhCwhcCELZbLnejGh4YiaafYc97J1YfC0NYeGsNaNYaIQmGsQeEGiDQyExBCCG+v09aFH7d/Z/h6rK/CXzr5z4292MeHhjGx5eHxd+ghF+XdS6XF1vFS60uW8N4bGNjGx4e1Hyx3PcWiSQkiiS6LVZ96IQtEIQhCFhCwkLKEIQsIWFlaIWq0QuRcz1Yxjy6fXXu+iDXV7TeYerJhomGsTLWJhoaxCZuhIfW6etSi1u/s/wyNZWV4C/0feNvajY3q2MY2Mby+Pobf9wbuLm63a7UuaUb1bG8XNw2N4bGxvDZdurJJVti4+Wd/wAjxcLCwhCQtEIQhCELCEIQhCEIQhaLCFhZWFhCFosoQharZcz2Y0PDENb2hzXDy8sm8GtZmYeINYaGiEGiDWINEwgvsr9PWon3Lt7n+Hxr/UF0b1uGxvVsbGxjY3hj41E1kR6me7+WNl1uLwXS7UuLmlKXNGyjeHhRsbHhvRfcY4khGlrvekteEIWELCFhCFhZWEIQhCQkIQhYQhbIWFlaLVC1QuZcrw8PBjO7HR66937WGiYejQ95q0TSDwgw0QaIQaGiDUw0THsP0IfUonzdre7jUwudcS/0LeC6N7t6vDGxjy8Xjgn9Jt8O7Nl1pS4bGxsoylKN4bGxsuLo7Oauxvf1+g3cL41QhYWULdCEhCEIQhZQtVhCwsrRYWULC0Wi0Wi5nqxjQxrDVTTG+t9azSDWZo0PVohMMaw0QaIQmGiYaw0Qgx7xCXpPhiU1HmywhC51uvz95aPLezY3qxsbGxtoeGPDw+FqfXu36EkvoJdF4NLvRvW60Y2NlGyjeG8NjeG9IGi93siG666/dl65XIsIQhYQhCFhCFhCwhCELRdhYWVssoWiwtFosLC5nsxjGPHTyyTMw8tbTDQ1maQhCEINYg0QhCDWWiEGy3qQTZJ9evqR/wBXUbGx6MbGNjw3lvD4Um3Eqxc2uhW8Cl3bLi5penXNzRso3hspRvV6Wvrv/iJM9/bfy8I9YQhYQuFCEIQhCEIQkIWFhCEIQhCwhYWVssIWVzLCyvAeGsMax+vRfnd1WGswhCYmky8NYmYQhMNYaw1iEGsQaGqNYhBoaFfrEaKWXa9f3I9uuV+Rvj3x29Hs2NlzR4bHhjdHh4b4mzob0X9nz3FKXVsut0uWyjZRjY8N4by9IyX6vcoq3bJZWUIWEIQsoQsJZQhCEIWELCFhCFhYQsIWpaLC2WFhbLRarkezWGhjGXZ8i3nDNmsNYazCDWITDWGiYg0NYg0NDjqi9vb95UxGtVNYWV+KpfHvFea6vZjeKNlLijeKN4Y3hvjSe17Z0UkReBS63ajZcUbLijZct4pRsujwgvM7JEMXvXqvsdlFusIQsIQhIQhZQhCFlCELCwhCwhCFhCwsoWFlbLCELKytFqvDeGPPTHbiNEIPWEINDW0GhkxBrEGh5TMyw6OuvvH9ftCcsz+/stV4aFhcV1peS8tLxPS4vBdKN6tjY2NlxS4bLhvZ4vCk2SXVsX153mzdLi4pS4pc0pS60ulxSjZRspRvFKUujKJbv+0UaM7/AB+htwkIQsLCyhYWULCEIQhC0QsoWELCFhZQsLK4EIWVlaLwns8Mayp/t6GzNPuu+Zs1iDRMzSEGiYhCYhBohMNEINDUw0NaJgwvwen9U/DOrSUq/v8AaOjyV4N1pdbxXmfHeVso3m4uLhvNy3OT0H147w3elzS4pSjY3ijY2NlxdWyr9Hu/v6Jvp7ftlLhZWFhCELRYWFhZQsIQhCFqhYWEIQsIWFlCwsoW6ELK3XhNZmGMawxjxLpXR9yZZMtDJiQY0QhCEy8NEJmEINYg1hCYeEIQaHhBpD9f1qNCOfsrtOPkL8JeC8d8Rsb1bKNjeG8t6N8bIOz1YUSi6JZut1utKXFy2W6XLZcNjeGylzdWVtxDFSncvd/Yo1kqI7JcC2QllCyhYWULCEIWFqhaoQsIWFssrKFotV5hrRMNDGsIa/VNDWv6ek4ITaYaGsNYmITLRMQaGstDRCZhMNDV2IXo3fPsubf5q/M3Sj2Y2N7N4pcvRvjVDW2L38j+dKXkutxRvSlzRsY3ilw2NjY9aKrDxcp/4/qOuBaLKFxLCEIWEIQhZWELCyhZQsLKEIWULCFouRbLla1eGhoaGNEOmcEy+GasmJlrDRMNYhCYg0Qg0QYhMQhCERU67rPGe/MaGJfjrm7Xhu14ryUo9LhvDY3pct4fAxIRP/4lw3F0uLvdWy4pSjeaN4b4Gzo1PuI6W7a/aG8J6LKyhaLVZWFlCEIWELRCELCyhCwsrKwsIQsoWi8AhC8B6JhoaIPHVUCWszMTMJibQaw0Qa0g0NEGiEzCDwaINDWEEsf5+sxomOXp7fv+B9Caaaaqa6r8hdLtdbzXN1utxRvWlLluYureG+Flel9H/uW3jvDcUpdGylKN4bzcMpdriZXvr2CkU6BIi4FlaJaLC0WFhYQsJC7CwhCwhCEIQsIQhYWi7YWiELRYQhZX4Q1hrBrCXt39MY7ZRrEQ8TE0mk1mkxMNEJlohCExCZazCZg13H1rVGXf39/7hNT9na34a3X4G+TeS7XZso2Uubi6vVvipR1KnuxRJThuLwtlKXSlGXLZcUbw3wURmH+kL1L5PX1K6IW60Wi7YQhaIWULCELCEIWELQtELZdsoWFotlyLxHl6NDw1hoZVSvvZ4mJhraZgyYaxMTVohBrDWGsNEJhoa0gnqdXo0drv3/OhLP8AJ2Bsvwd8W8lxS4pS63S4bKXFy3i5bGy5uG+K4WyWV9Fi7UpdrmlKUuaXFLilLilw3q8tjhdw6v7+jp3/AC3f7F1S0WiyhaLKFhYQhYWEIQsIQhYQsLCFotULKFhYWFstFotVovFZBrDQxkH16PqmMYvXp5aHpNITMJvMNDVGGoNZhCYaxCDWIQYmIMTLQ569B1v9n/rYuJe9e/sieffAul3pfButKUo2XNw80uKUuW+K4etFbIPu3Vtbml4aNlLo3i5uGy6XDezwvvM6JIgzbul/5HCiiXZJZWi7aLKFotFlaIWFhHsQhCELCFhCwhCFotllCwsLVZWiFwLReA8PLw1hoaw0NC2L36bGmm0++YTSaTEJmaTLRMNZhMwhBrDRBohCEGsMTEIh0KqP+Pf2iPV2EPqVE2VTXVca4r494bil4KXFxcXF4KN6NlxS5u7eG+B4SbcQqdW/wXWl47m5pS5pcNlxRvFxdHhsi0i937I6HdPqw3dFotFlC0WUIWyEIWFhCEIQhC0WEIQtFhaLKFhYQsoWfWiYtVlbrleWtXhjQxCFlDt32anFMTVrDxBrJMQmWiZhCDRCEyhCYg0JZMdv+p+mXEu7p1GyyudYpfAuLw3kpcXF0vBcNjZc3DeLhsuzfL2P19LnpcGxsubpcUpS5bxS7UorIrHTf0ezFZJXZLiWi2QsLCEIWFlCwtFhYIWELKeFhC96LCFhCytULK0WVxrRZXhPQxjQ0ex+mdq7PsNbsmrRBrSExCEIQmGqyEGiDWYMQg0QhCEIQhBomJe4y4D9bjTHTKvSd/5FBIqeThXk3S61FzcXgbxdbi7Uo2NlxSlLilzc3DeG+W0V07ppc3FxcLFQ2Uu1LmjZS5o2UpdbhuHXdXtuyEPT+36+hu8C0WVohYWFhCwsLKFhYWEIQhZWULCEIWVlCysrKFhboWFhC4KJ5XgPgaw0NDEGhT/b0xps27rVrMJq0TEITExCEJmEGJmExCEGiEGGsIQhCEWDWGhmfx7ev7kL5/lZyoxNuzWq/BUpS+NdGXFwy4uLuy5o8N8TzRPp7L5F0WrLq2UuKXa4pcXDLilLi7XFYtVfV7MUV1+kUWVqtFosp5WFlCyhYQsLKEITwhYQsIQhCwsoWFlCFhaLkWELhWi52JbtDGhoaEGsUUuq7i1me+rxFo1iEzN2IQaITEINDEIQhCIhBiEIQmS/Vfb/AMLFlfP98bJ+PeG4ulxS7XW7UutzcVDetxcXLZdLhviYph3oP+RJJRcFQ2PN0ulzdKhvLZc0utGylr+X8ClT+Z9kPcuBaLiQhZWULCFhCEIQsIQsrVCwhYQsLC2WVosoWVusrzGsNDQ0NZ60uz3mWiYmkJmYa1hMNYgxBrMITDEITEIQg0TEIQgwyqr7MjRJW/68S67vcT7Q013/AAdLvfCuLlvN0bKUpSlLijZcN5vA8Po+iiJEiiWzKV5r3pSly2XFKXFLlsb1o2dWi6tka/we2Q9UXK0TwnxrdPCeEIXAsoQhCyhCyhCFhCELZarVCwhaLCwsLZbrx3lBiDUQxTmHye8JpMzeEJmEJmYmIQaIQhCYQhBjRP0QhCEIQhBoJz1VMOv4uwqz9+GNl4N0vg3gvBct4uaXWlKN6NjeaN5uW+BvD/gTuxC+glpSl5bvdrxMR/R9t0Qr6F7G9fQ2e6wsp4XChYQsLCwhCwhbLCEIQhZQsrCExYQhZQsoWVotqLdC4VwLje7GPDGhoQaGK/ctGTMJtCEy1iYg0SZmJiYaGiaQhCDQw0QhCEIQhMwhBoxNVXtxlKZmrvH29Gy2XFeGj57tdrmlLx3LelLm4vC3h/wJ3YtBc0vJS4ulxdWxvF4EkkNt9khrj4vQVkl9kuZbrdCPndPCELC0LCEIWUIWVhYWEIQsexZXGsrhQvBvHN2iEwgxoUYzv4TeE4JiZmIQmIQmZhohCZmJiEINExCMmTwaIMQZU/1m+jI/xbNTeHto2XBcUvi3N2pS7XFKUbG9aXFLrS5uWxvL4Exjfg9mLXY0u91pcXNzS5uLlvduDer8jiKr8r9x85brVaLCysLCExYTysoQhCwhCFlCFkhC2QtFhYWFxLKFwIXjtatEGhoaFGhofwx64UGiazE0mIQhNYQhMNEIQhCEGiEIQaGsQhCEITEIQ6xF9510f2if8OKi6vbjdeBeC5pSl2pS73NKUb1pcUbxcsb0b5aUrw+j6ezFdsXFdmy8DZdblvW4RmXekTf9noqSiReku2VyUWi4llZWqysIQsoWULCYhMWqFlCxdFlaLhQuEuBcS5nmYgxCDQg0PqWQ1mYmjHrMTEzCEJmZhCZhCDwmkIQhCEIQg0QhBhohCDDVoS+2BvCUj8LAj/LbifaLXFd7ilzSl4Lx0pd6XFLq2XSl1u11c17FEiSUXDdLz0vC3hwTq/52RvT59svgrCeFxJ5QsJ4QhCEIWULK0WEIWEIWEIQhCFxLK1QsrVCLlcC3XjMaGqhoaEEEHxjROGExNUGhrMxMQmITCExMQmIQY1mDWIQhCEINX3QidnTWmib+z9jISjdt64LmlFi6UvBdbm5pSlxdrilxc0pdW8N5b43N2Ckkkkouel3pdLq9Likx+83ZEh/sesLYvZRap8qeE91laoQsLKEIWEJ4QhMQhCFhCELCwhC1LKFlZWiysLCFmuaIXAmLZeM8NYaEGD4VMyLExNZiZhMwaGiYg0QhNIQaITEJiEIQhCZNEINEzCDRofs0Z8FMiq+r4F4bw0uKUpS70pS4pctjel0bzeNvRxekdFteG4pdKUuaNl0ulKIrjuyQno36T/lkFRHZJRFynhcC1WqwhcKE8rKymIQiiEIQhCwhYWFhCYtFhYTE9VohZQtFosLKLouJC1XhzRoQY1gTBqom02iITgmJrBohMQazNITCEIQhCEJhCEIT2QhCEIQhCJ9+W63W8lw3BsvBS4uKXDeG9bm5fHWdr0s3lu1LreG4bJ33jO537bq2W81zeJYXKsoWFlbEJ4WEIQhCwtllaoXAsQWi0WUxaLgXhwWjy8PDQ0NZBBiC6rjhCYm00nEhJiExCYgw8oTMINYQhCEIQhCExeC6Xal4bm4pS8FLhvalxcXDeW9LrdUI7O+lu3m4pcUu11uLm6XFIfpe27Ik/dPsh1pdbEXCeVm4XCtlwrdCwhCExYWhCExCymLKFhCELRaLsIWVutFohZXCheU1iYTSSMTB1OqVCaSrE4oTM4JiYhMQmJiEIQmITEyTMIQhCYNEIQmEIQdZpSopS4pS4pcUvBc3N1XSjeKUpSly3i5pdG81F1b1SbRCep9eJSlw3vS6UvBcpbrvSFo+v4kNaR2SLy3VZXEi6rKysIWEIWFlarCwsoTwsITwhMWFhMQsLCwtULRCwtFqsoXAsLzGhoaJkGhoQj/sEJpKsziaIQhNJrCYhMoyEIQhCDWZiYQg0Qg1iEJhCEGJhBrel0peK6UpcLw3N3bKUvBcNl43kQs+X7etzS8FLvS8arcRGf8Ap9ky09v2yl0Wyey4ELhononhZQtlwoWUxCeELCymLKysrKFhYWFwrhT0XFRb3xGNDQ0NF0QEo0IVt7P2Cj7dhrE44QhNYQhMtEIQhCEITEIQaJiZmSEJiDQ0QhCNYhCL4KXgut2ulKUt4qXFLmlxS73Ny9rt9aLkvEulLrS6NlOvlLamzXS5uFzJ8SeqeqyhCELRCEITELCxcIQhPKFhaLCwsLCwhcCFhYWVqnlMWFwIXizVjWEwggncQTCmv/zicsITE2hNYTMINZmJiEzMTEymIQhCEGIS4vBS63FLilKUpcXguaUpS5o3i6XFy3m6t7s630QlFF4dLmlxdLpRsgXte/RH+S3sN/HRIpeJF0T2vAndrquBCEJ6LKExYWExYQhYQsoWUJ6JiEIWFlYWELVCynpdULiWlF4k1ZMNUaGUxwTB3iU3o+55nLMQa3hMTMJo0QiIQhCEwmJiEIQhCEIQhCEW10uLilKUpcUvHS8t1pc0b4LvHqbyXF0ut2ulKXSYbp9fHsJGk9JF4k9kUWvUT+SiZUNrSlwmXZCZRYTwnsniiFlCwhCYmXCyhCwmJ4QnhPRCwi6LCytELRcS1XgrK8F/WGhjXQtSA0Jgt3H9/r6b4pwQhMTWE0mITEIQhCEITEIQhMRQhBiYhCEJyUpdW83a4pdKXNLilxS6XVvN5GNEqxa19+a8N42Eolv0SEHTL4EnpP0MUpfGubpdU+BC2QsrCE8IQhPCYhYWULKwsIQiiFlYWl2WVlbLVap7LgvCtEXleGhq5LpjQmJMX6O7fvgmkzNpiYmsJrCZaxCYhCYaJmYhMITLW1xSl1qKXa6tlzSlxS5uKXalzctjel4HvEJTpx3a62cbeIP/AD7E06ntvuMUpdUyrRbra8V0TExCeVhPKeqeaIpRCE1hCEJ4onlZQnhPVPKyhPCYsoWUxMWyYny3N475Tw0xoQawd9jWhSfHdexS9hf8k0ngQhMTSEIQhMQhMQaIQmYQhCatEwmDWaUpdaUbLxUpc0pS4pc0uLxUubreBvf0QhIs0vHS6tl4rjrM/eFdQRsXa6IuKLwExYq1QmXKYnhYQniiE9U8pixRCYnhZWEJiEITFhCyhPCebhMosIT0WEIQnhCyt1snNVxJ+W0RJdF2Q0Ma0s72SdsnGuqYqb6L3Q1iZms5IQmJrCayEIQhCExCDEGiYQmIQmNzdKUpcXhpS5bKXN0pd7i5pXmjel4JGPoz9HbxKXF4aPe18mP4fvYxS73a6Uu698V3T0QT6ieqEJ4WyEIT0WEITELCwnlCYspiwnlYTwsITwtEJi3WyFqi6J8aflMg0JhrFAXSq0NEYn4l7om00SJywaJiawmJiExCEGJiYhMQaJmaVFLzXF0pS4ulKUpdqXLZc0ut3Su3UTkF9fVyqi7Xko8l/l+iCz9XoqSi8S63mWbpRCeiExPKeLhMonqhYTP+ROZQsLCE8UTymIQmJwTyvYsJ4XItVlC3WqelExcK8poa/QxomTQTKd4Q+4igXRO6w1zwmJtNITSEzCEzMQhCYhCZhMXmqKXSlxc0uKUpS8FzS5vI0Q/ghs+7HMQQ9O/zx0viWzHUn/V6QohCS4rm8l1uK+OlKXa5uU09UUQnhaITExCynhCYhMWE8IQsITEJiwmJ4QnlapiEJieFlaLVZWt0T4l5bRBoaGs01rH1nGiFdPZYnHNpibzghMwhNYQmJiEIQa5KUulLi4pdGKXF3pdLo3vctEMtmXD2uoKkkXDSl2vLR3W/6Oy2/qQKkvhFKUvPdVumJizea7XNwmJ6URRZQsIWExaEJieEIQnhCaQsIQhMQmJiwnMoQhCwsrmWLumJ5peFC1XhTVoY0e4QTULTnxl90ewmJmazinBNJpMTMIQmkIQhMzN0pS6Uu1LpRsuLpdKXNxcUvA8NCGsree52/wCBC6LW8XQvDdUqF8CHNdAvgRYS/RSj1ul5UylzS63VPWi0RRbJieUxCeiE8XFExYQnhMpbhMTwsITwmJiExPCeUxCYhZTELNExZTwsrZPK4ky5T4kXwXsxnrLQ0NYnso9fZGinXRO4mZwTjnJCYhCEzCE1hMzFKil1pdKXFLmjeaXelLil0peCjV3Y/iNnq8iCG9WFLy3mVQit+kdf/RLuSgWVLrSlymUrzRct4EylzS7LSiE8XCcLlBMuUxPCwhPZMTyhPCYmJieUxCeU8ITFhMTwhMWiExCFlCdQsrdPjuiZeGlxcXFLwviaGhjWJBxqeJYyMvV0Xvqms0nDOGExMQhCEJiEIQhMzJS63F0pSlxSlLil3pS5pdKi8CEP1SG7u92v8L2yKS5byXTq3F1Z1R5+PZLfyvuzqxfDRSsT5LvcUuaXK1WaXNE3lPBPCKJiE8JiZcIQhMTExMQmJ4TxcJiYmUTwhFExYTFlOieVi4WiYmJifLcLZZT/AAbIQg0JuAMqT0xGZEPhq99UJwzhi3mszMxEJiEITM1utLilzS5u9xSlzSlKXhau7PhH7HC9ewhJJEtrtfAvpVsWV/1exf0E/bfV8F4bhcdLrdaXhonpeJPW5QghYTExPCYi4QsJ4TynhCeExMQmLCwhYTE8JiYsJlwsp4QsplEy7J6rkWU91x3wGhoaGsg9ifsoyIfHU77IThm00hMTgg8wmITSEIQuKUpc3S5pS7UuLpS8jRLq0elWMF4Um30Er5eS8dxc+4urOoNPx7F8Tfnuy5Wi4aUvCnm6plLxUvAmXKYsUWKI+SiymJ5TExCeExCwhMRRCYsIohPqIQhCxcJiFlZuKJlEJiYhYQnlPNwhbJ810X4VjQ13wPdBems9o7Mj3Eq6r54JxTimJtMQmGiEzMTExSlxdKXFLrSlKUpS8N3bSEv3gK3xveIIX5ePnSixSlLz06n/AM4X+75fcb4eulKUpS8VLi6XZbp3Wl3uEUubjrmlwilWUFhMTExMomJ4ohdcJiFhOUTTwmJlExMQnhFE2J4TwmJiYnhPKwmUQsoQhYWKJ4W14qXC5V4Ty0NYaGtAETB38N6dC9odTQk6aT188M8WE4YQmGtpdaUul1ut4LxfsB+roNt93yv/AEQsiW9L4VJ7/lCvvP5ZfLpS8FxcXNLpS8CKUos3S5pcXFE8p5YTxRMTEehCCYsXFE8JiYmIQnhPCKUuEyieE8pixRMQniiYnohCYnhYXAhaLdPF2vkvRrDQ0IMLgTS9p2aNdmhPbJffriTxYThhCEITSlKXFKXFzS7PSjZeJ+4M9Ibdz5l1Pb/UWtwvD659pnalfyyl8FeHS60pdUy60qFpS4TLpcUTEy6J4TLiieEJ4TFhsITE8ITwsITEJ4WUJlxRMQhCYsXCYmJ4TEy5QnhPRYWieU90LguF5zWjQ1hoThAq/wBiqfpoVDJ2ekNTinJCE4ZvMwhCEKUpfCpS8LUfAG7u/Ae8SO+dfJU6wDtlP5Y9y/C0peK60pRbUT0QmJlLrRPCEUQmJieFBPokspiCeExMuLhCCYmJlymUonlMTExMWaJ4TEUTExCYmJixRMpRZWbqsrgX4B5Y8NDQnEBB41Rn6Gcc5oTjmJrCEzeG8D4ae0H6IPvH4TP1QlIi9WXe8F2p1dEdd6Z211+WN7XS5omUpSlKUpS/gbi63SlE83CZdKUTExPFFhPFL2WKIQnhehZ3E8JiYmUTEE8JieExMTwsITwmJ4QmJ4omIQmJiYmJiEIRRMQhYomLF2uEXjW64Vxvhay1geQQ09vgc6e36/ATSG1bs/Fm84ITM1m9xfCQ9nwIfcPxL9R0X6SLlZvPTq3Eq2d/wIYv88VLi+DS5uFKUvhXS7UomXSl2pc0ulLlPCcKVYuU4JizRaJ4ohPCYmJiYhMTE8UTxRMpRPCYhPCYmITFi7JiYnlcCZeFYTExPSifhPDw9WPDQ1ga2Anu5aMHTt8CIgzs1wzWaTw4TSbXgvIzfCG3u/FY8Qhr6vx1W4urOoPAn6N6i+deGlKUpSlXPRa0pc3F0T0pRMuExMomUTExMuUxMJlExPBMomJieEyiFEIQmJlKJ4TEKJiZRMomJlLiiYmJ4TExMTymUTLpeC5XCtFwrjeHj3o8MaGsDWDoPMPQ57a3fUI1SINcsITnnHMXW8tEBnpDd3fju+ohiXLd6UpojYY+rT9I7cLFLilKXNRSlKUpSixcUpSlLml1vHeClxSl5blMonpRMul1TKITExPCYhiiYnhPJMTwmJ5omJiwnClExMoniiYnhMTEyiYmJiZcJ4QmJwTEUomIQmXCZRPK1QnhCwuFPx3h7MeGhoaEGhN4X7F19Pa9MvaJ9iGvBngQnkVL2NPbqN3YbPu/Ih7+XeCiNiNsZ3/iQqipF/AUut2ulKUpUVYubtRYTKUvFc3FKXFLhF1TxcJiYmJiYmIJixRMQTwhMTEyiYmUuExMpcIuEUuEyiYmJ4pRMonhMTEylKJieqYnhPK3Wt3WVlcV4Xs8tDQ1gfCAZdWdZHSkru3smJxTaE8VQvK0XdiXbqN/ore08R79BP33ut2pSjKUFd3/AIQiYiSLwX8spSlLrc0pS8CLhPFymJ4omJieFhPBCiFExMTExMpRMQSTNExMomUTKXCZRMTxRMpRMomJiYmIJlEExMTEyiCFExMTEylwmURdU8piE9k9kylwmJ+XMtDRMKcIDvom9suzRMYvT6ieHCazlhON94x/BDf75Z4DOt9EISLW81H3QJXV6/gRJEiKUvgXF0uKUpSlKUubpS4pSlzdLx0pSlKUTKUpdEUpd69KUuHUMuJn052R/wARxM7fxFP7Gyql/bQ//wBxC/8A10L53/r9i/8ALf7j97+oyPf+cOwU/sM45+GoldxL6Ygl+UIyIUQSIRqKJiCZRCYhSlExPCCfUTKUomJiYmJiZRMTEKJiYmIQTEy4oncUomJiYmJ5uFwoXAhYpfHe0GhMDwHgPH+I75AbL72+1fYohp1Ps1meFOWaLdtJdWh+gbPsoN/bzkm3EJXXhXj7Uop30Lp26LSl4qUv4a5pdrpeC5uLmlKXKrZJa1+2jtSf4jvP3i/1+tdi3f8A0iP8/ir/AGR1ke/38V/uLElp2KFF/ERHQiiMTvR+obEn7FgKxIl0Qd1de9QRuhPv0neul8P+DKc67u87/wC7SCtt+E5Hbp+RRtrpe1/xUZ7THtFbCCCNBIyiYmUpSlymURRMuaJiYniiYmUTKUTExMTExBMWExPFLiiZdVlCebyLz2TDQ11wPBa9bhvM+v8AD7+gvJt9on4SaNPsfwQ3ex9fwDilduheTty6fL7HX4Y7eHfDpcUpSlKUpSlLm4pUXwqXCzdC1n2Wzs377of8zw719fB9r/dJ3O/V/wC8TT63HV4USexTV36l/uy//Wv/AGKyNP8Ab/SGvvftUf8A75frn27Hf9rY/T9ctvr+jb/f+Df/AFJ//FH/AMUfF/UF/wBiK/8A1D3t/wBqL/509o8d+j+Cz/h1Z2H957X/AC4/xWqIKpr5TxOE+EqOu0fKV/iHd/1X/uJf1UTp5+fWI5z8OwUvyJlFgTwsCeUxPCZUJlKITKJiYmUTKUpRMpRMTExMWE8UonhMTEJlysXKYnzUT1pTp4rGhoaHoAewXaTrd3sLsi93uhongzSDRHyP1DJs+71m18j2jovBp2lRfLOpvqy7XWlL4V0pS/g6UuKtbgiNrsmM7bl8r/yOv/z7Y6f6OeH/AJnT/aVsROxCUOBbVXuaKl/TVnppva/bK6vr3Z3n9JUKTtfOyn3xgknCCEIQhMIQREERMJIGg3Glf/L0dolepM1fxLTO1/YrZ3dr4cf1/oE/2SZz9pE0hF1R31rj3Nvr/sRa7fy6Z1ZvwkEgggmUomXFKJiZRMTwmJlEylExClKJlKUTKJlEylKUonmiZS5ut0uKUul2pSlL4j0g0NDDCJ0GHqV++LjPZNCRR+P19MT/AEKxugnv6vku365H794vJf8AQNE64j/Ac53pP5ShlX9PU6k7fiaPcr5a/wCQpYs+ESEnsSfR0+CGsRN/Q6OyU+KnX/bzKyZf6tlVMfX/AAD3F+WrwQWKE8uH3SGLT0G/yiXVEJx/SeHfiz7b9s5mpLf2ygq069xtUfdSZ1W/9Or+mKqyf10Zc++EglnfBMpRMT0pRMTExFEExMTEJlKJiYmIJiZSiYmUpRPFLhMuLhYWaUTE97w0ut5nwtDQw1gdXYFKEXVUjqaGpp36/wC07qp1Ps/Ln4l76vohCXTipdu+9Edrp+2y3K2uaUpfGpcUpSlKUpSlKUpcUu6cKUutKiook/DTWdSSfMCb/H0p9f0qod1Rvl7OlfXAnSlz4XQXyN/yIUnsg1REXykXK69db/pFJO/ntLqVfy5a6P4k/wADONny1YikIIT8AtoQav0NB1f0L0TE36+Mnr9/2i0/oXH/AEdOudkpVc59l1ReajQdLjqYggmJlExMTE8JlEyiYmUpRMTKJiYgmJiZRMTExMRSlKJiYmUpSlKUpRPNEy4QnpSl3ubil8J5Yw1ga4EgVTwtFX4ff0EJV+Z5cz68qE1TPsLXV+Ak24h7jaHbFi63/QSrcSrIn8QxDmvytDaq/wCniG/5Tggn36P7Yuip+EhA0WHxCfYOiOQ1r3KyZr1ay+j6ykv9h9bfptBOEgkeic6XNCeBCEwg6XaT+UT0xf70elq+TlKv7oy+Zel7jRzPRuL0n7QgmJiYmJ4TFilEJiYnhMTExMomJiYmUTExBMpRMTKJlxS4TExPa6IpS7X8ExoawNFMDD0L96rG8t+27CPb5m8mE1if4BzEJwUb2SfYfNOgJF8a7XWlKXyLilKUpSjuMX2TmdVRXyXV1f3Trf6lYdvT92j/AA050I2yJ6jDDxdXizX6f0h9+ekIupl8L0LyQ/L0XJD9JxFHWIpUJeDOeeBBLaDQx0uoiJtf1B+P/LrojXPu/f8Aot1/n1REPXovVCCCZSicQnhMomJiEExMQmUTKJiGExMomUYTEEyiYmJlKJiExMsRdU9qJif4F6fOGQYg0MYw9wukWYYqaH6n6/V6TyJh2eZMJNsWu/LcolQRJdFCl47rfwNKUvI/jZ/OzqP3FH+V0vUj9DOb/fI66H9u3+RXFT+hH27P5ZcrxUSb9dTqXT8gv6/lZQx/Td/qhepp8vJeS/hQenV7c8VIlmc6Ql4CXgTimINGSkT2ZGiI9I9dx1vp9bEzXZ+u7l5G9ejEKUpRMpS4TEITE8JlExMTEyiYmITExCZSiFEyiZcJieK6LqLlMTFqs3elzc0vjNDGNDDQw0MOdVbvzG2VfQ/YU02dmvMW/bxmiG93b+h+8fLfPpS89RUNp9gs7Qv8yj/lrHuU+vr9p608Xt2xFEa9IkNxvjZRSlKXKvo/PQe7C9JF/bELSp6TN1z9nNf0ion+nhphpn3bdYil4kF4E5oJeFBDHsY/frsTpf6WhtbJq9VT+mOCb7ojEylKIUQTExMTExMuEyiYmJlKJlExMTExMWCYmUomJieKUTE8E+VPFKUvlPL1aGGsDQ+Aov3Pfd+zK94nd7rD3QsTnXlpU9jFo2XdI+X8ElKXx3c+42Tv7yhII3f6u51kvv8A9/F8+nKT0RJfCUOn1TpXQZpS6UuKXC2tXv0wr6/+vqLe/wBm43a9H7RUa+jEb1m37bEILxYvORPBmsEMmb++9v4E2VUD7guNTxcEKUTKJiZSiCZRCdExMpSiYmUTKJlKIJ4J4TExMTxS4QmJlLhF5KUpSlKUpcXwXlrLQ0NDQ1oAx3xlTRETWaX2aJcvX6vSfkHsSLNLwJPsPlEku3kopSlL4tFWjGe1H4dnYevmUf7jQ3236xz3f2++OKyXsqYv+EiG32MrwYpS8FKUo/n7tI6mu/JRT5/N/Sjq3z5eG8vp0HH5qasQSXgraeAlzpciWZuswg0Y/bRvv6MkJfA7CFMTT9rFExBMTKJlExFEEExPFEJiYmJiYmJlEyiYmITExMTKIXFKUTE8FlMul/BPsLLwxoYYayDo6j0FefOVb/KF9d283nnLRI+TNLwNCV31XPcUpfGp/mOWf7go/wBzv31s7O38j/pjnsPu7fbZ2W/diuJ/0qOhSF9KDZ7KKY2ZSl1pSlLrSlKZIbPskq2Un854/wChtZaPbEvrf0uCrJ//AKo4uz2zbEFksvmWiQl4CXMkTjXDOKFi1L4fVMh/8WJpqp1PNE8ExMTEEKXBBMQTExMTxRMohRMpRYExYKUTKXNLhMTKUuaUuKXa8VLysuzINDQgww1sIt7isDPbdmTafzOTSfiVQk7Ypd11GPv0ErwKVl8OnSLnyM/x2B/vkk7kn10P9t+7HP8AHuyHqfrWH/2X752L/Z/xhKL1/QQ49jYsspdKUuLilxdLrSjhUa/x7E/liSqft/7Y2qf6UcM1Lcb71Yv6EUJwQnKsQS8FcM1XIlqvAhD2179RE1N/owTLhClExBC4TKJ5CYi4omIJiCawniiZRMomUTKJlwmUomUonrcUpdL5rw8NDQ0MPAfpgZeSqZ8yHSGy7NPqhy/hr/uMks3s12f4pJvhbhJsXzEkuy5FhPF4aiopoxsXX65md9v8ztYs+6+z7799Bklf8HPvX6VH+96kd7++S6J/1p/gzUgn1EH6jChRZRWgpSlKXF3pS8FKMUTaENvZFYsk3u11/wCENfv3Tr+EX3L4HSXZ6/7DseZ3bdEosr4yJ4KXMlyJeNMwakL6P2hXUt++xrCcE8JiYmJiYnmlKIJlKJifQTKIJiCZSiZcqJlKJlKJ4onilKJlzc3W63gvO9HhoaGhoaGh92wK9/HOv8zHbpd3usTSfgoFm4qKU6sT+2JCovIlXFWz/HUw7x/5HZB93X2Xf/slO9r9v/0e6r+Wepfpxbvfwfcd9JBXv91RPuz7DsDfuZ2f+RWNL9Wp/soVHT2RWoBZWFKUvJcUpS5vDSlLilKfvYU6J9scdV//AHQ1Or97DaZ+1jn+5IglhaTZeAl4KU5p+BmixCDIPN8ocoqr0q6/yL6jOzWExMTQmUohMWFE8ExBMpSiYgsExBNYTKUTExPBMTE6JlKJ3FKVCZRMTLlF5KXju73aGNCDQw2wtB6EfiWN1n19miLD1djEXp8C8S5pSlRSiZBJIrEzt/EjuI+nO5r6Dt7S7L/LA96ftB31fsTvdX2Hfafz/wCj31/2L3fwuxe/+FhfL+v/AOxfvfpBfuz+EFu6+1EId/tOLt1f2w73/KqdoX8f+hVF58Bewn6WFF4rxWXivyK/llZWVl0pSlRSlKUpS6XFxS8FKUuCZSlKUuKUo0SraSJ783ovtLuxdafXPp/8eykrp6LooXk/j7v5DONM7tq2ITToVbrwEhebGTkXEvBWsKiPyn1TIf1r7P6eKUQTKJlExBCiYmJiYgggmJiZRMTKIJiZSlEExMQTKIUTKKtKJlEy4UpSrSlxSoqKioqLvS87RMNDDQ8Bh6AGb5mFf5L6r6YurfLsa+1wrhXo/u/7C/78U/rP7NfH/ZL4DXtX9uL3K/kL3p/gr2/wsL/8ZXt/hC9/8Ki9/wDEF7Wfz/0F7f63/Qken+yt7vthe+/bjs/8qbO2/wBQTFQJdk/oIUP0gkdv6kXmLG2JMhOfqRD4PrP3o/b/AIWP+2ftle5/cXhS6UuVrSlKXFLi63FLi5pS4pSlKUpcXNxSlKXMytb2U238IfS/cWt9IbY/rn0i1pPX6aD1p38coLgJbJc6EvAnLBLkXKtZxIm8UJ1k/PdE5msUTEE8IIUTEEyieCYgggmJiYxcJiCFKJibKxMomIUQpRPClxSlzSlLwUpS4vjMejQ0MNDDQw0P4YarPqTquzRAh2F2FPAvagLLLwQuFyXClE2V4UpSlKUvHSlLzVYpSl1pc0pcUpSl0utxcUpSl1pWQvdLZ9vshUKf3n9scUlX/Js6+D3wxftn2EUZsvIXPBLlnIieCuNLjT31e0QpfN6wpSjehMTEEEyiYnhMTwmJiCYmIJiYiiYmJiYmJlEExMTKXBMpRMTLlMoi5pSlL4VLyvDGhrAxBoYegS2JYzVPh9/RklvYuzX2hrnVoFiWCkZKUpS5pSlKXWoubmoqKtqIRRPC4VlF8mlKXa4uKUpcUpSlvyfZPtnWXfQL9/I+N8NNFf8Avlx776m1sRXCn4acq84uNE5Yn3Jt/n9hWSbeyiCeBBYQTExPBMomUTExMomJiYmIURRBMQnlSlKUpcUomUTLhMTzS5pS7UpSlzfAa0aGhoaGGhoYe4VpRWPtE5S9fb4BcXkpcV7XgvBfBpSlKUpSl4KUpc3FKXFExspdKUo3O7Q0nvTdF/k6tP7sifb9j/NPYaP9239sjbbashxpbJcS8VLhWiXKl4U44LWcdy/afZilzp7sUVCYmLQTEKJiCFEyiYgmIJlEEEE8JiCYgghRMTKXCKUuUylEyoTKJ73NKUuKXhvLBrDQ0NDTGGHAwwyzZH6scP7b+vokxV3fuic65bi4pSlKXN8S5uL4NKUutKUuaUpSl1qxpu6d3RP5Fbd7HWr79iJ3126aFb4n0kL5CWFwJUS8VLwEuVCXJPCnnptNI2muzQrt16ejOwmUTExBBMpRMTExMTEyiFExMomJieKwJiZRMomJlEyiCCYmUpSlExMpS4IX8A9oMgw1BoYaGGHgvEnhjNr7MjFudL4X/lDovXZNdntMzgulLil0pSlKUpSlKUpSlKUpSlKUomUpS4pcUpSlKUpSlKUpSl2pS4uLpSlKUpSlGUX7v0EEbf8AIb/9Rdne3TJk0/09IITjXjTmSJzJfiUhKePBv6X7QlTE0+qeE8J4JiCYnhMonhMTKJiYsCwJiYsCKaExBMTExBMomUQuKUpSlKUpdRUUuKUpS4vkMeGhoYeBhhhhl6XVune37dRHSzKnlXN4bi70uKUpSlKUpSlLilKUu9KXF1pSlKUuKXNKUsKdrvl4hKcXXdh/aRfe19vSjB2Xr0wglyQWqXOlzzmSvkzkWsFql4jZzr7IV29CiYmIJlwgmUTEExMogmJlEExMTKJlExBMQTExMpcExYLghSlKUQpSiZSlKUpSlEyl8K8LzBjRBhiDDDxWbZKxUTXZonKfx+wUEJeu6JtSlKXFKUpSspc0pSlKUpcXWlKXNLpdFvSlKUpSlKUpSlKUpSlLilKUpSl0uLh1Ob3fFE5d9+6X0L2Mt0e+30lI56p0QXMWy50uZE5J7EiedOReSkXodBdaUS7+0UTEEKUTExBGlExBMQQpSiCeCCCZSlE4IXCZRPClEEEFkILCiZSlKUpSlKUpSlKUpcXFKUpSnXmgxpQaGNDQ1UNDVGGWWUvN3cKCv4l7MZN6bdmuClKUpWUpSlKUpRPivBSl1ul1vHSlKy4pS4u9KUpSlKUeVVO79E+2Nre5Nv8A9Rdb6U6G6tz9U6J/AgvDJE4ppOdeXOBcU1XKvE+cwvyNHwNO6wmxMTExMpRMTFgTExBMTwTEylExNiFwomJlKIJ4pSlKUomIJlLggmUuFKUpSlxSlKUpSl0pSl1vLBCEGhhpDDQ6wvS6kez5PsihJNe05ml5aUpcUub+RpSlKUpS5pcUgmud36J9sbFu+7PsfsSOS+3TBzqvXpIITlhNl505UvKnkTnXBJ/yhTCFRNCviXusUTwQuCYmIXBCiYsCYngmUpRPFCiCCCZS4UomUQQomJiwUpcEUylKUpSlKUpSiZS4vkTDWJRoaGhhhhuMsJYz2sLE1RNdmjoe/n9CN6+17RClKUpSlKXFLi73NKUpSlKUpSlKUuFKUulxS60pSlKXalKUpSlKXFKUpcPq3XZfbF0yurdPuYoaqe3RQgWerpBIS5l+RS5VwLiX4nuxK4WUhOojQjo913RSlKJiYmUTEylFgTExMQTE8EylEyiCYmJlEExMTKXBClKUomUTyJlxcELrcUpSlKUpS5vgPVoaIQdIYaIMsPAelZLSPsPuFdt+l/B3Sl4rwXFRSlxSlzS4pSi8+OyKxP03o6v+WNZTXt/ysofHOkhBLnS2n4pK8y/AXdeVIdf6l/go5DIxNkWFxcExMTEKUTEEIEyiYghRYExPBCiYgmJiZSiCZRPCiYmUpS4UosilKXQVbJlKUpSlKJlKXF55loawNDQ6XUZeQ0GZK7XF0pSlKUpSlxSlxSlKUpSlKUpSlKUpSlKUuFLhS4Uu1zSlxdqXDrRU+wRW/pDDXx9Or/8AQwtT116n2Ftrb6739sldbrZPFnnLkXsXglxTjm6XCvJ7e/2iouEhrXjHnH7uwn7yomIsKJiCYmUomJ4UomJhC4IJlE8EEEEFgTyIUTKXClKUogmIXBMWRSi0Ol2pSlLpSlLysmGhoao+4aGhhh/IZZsOXopSlKUpSlKUpSrW5pc3S4pSlKUpSlKXjpSlKUpS7KUpSlLilKIahIQ3+NX9QfbnN2Ftve64zLze7brZCeKlxTxEuRL8OvxVLntVhSfsbyS9pnTVv59CaZRMTwTE8E8ELcEEyiCKFExFBPQUpcFgQpSlExYKJiZcEEylKUomUuRBYEylwWFCralKUpcKJlKXgmGsQg0MMMMMMPBfBvDea7XguKXNzdKUpc0ulzSlxcNpJtxL22dbj7dJfr5G3Q+MxfQU/F/P/CO/hxlbILK5Vt281LlS8Zci1nhXzOmir/mQYer49EtDonhRPBMTExCZRMTExMomEKJlwTKJiFQngmwoshBMomXJSlKUrKXBClwTKXClFgQomUuKCafiwaGstYaINEGhhhmlKUpSlKUpSlKUpS4qxc0pSlKUpSopSlxSlKXFKLal3pdbi4pRsTPmqSXRfs+xIY+thq59n/YrxX0Xb9PyMPpa9l9IQWy4khE1X4pL8OvEX4CRwhKNY78TEdQylQmUTKIWCZSlEEKIUTEExP4LhMQomVhUUTKUTLgsCZcUT0FKXC4UomXC4pSlKLQLiiCFE/AZ6mjw0NDQ1gw8KUpeeza8Nxc3xqUpc0pS4Uo+tdTZEK2/SGUm/Wz+1+gyrV+v99hr/X9IIJeDBa9OZLmjEpypE8NcS41hfklVPCQkKtWjO2yP5KUTEXJOIuKUQosFKUTE2IQUonBY0LkWClKUogn1iiYnsZPC5FiTKXJRMWFFYEhSlEEYKVF42tHhoawxB9Xb8Xc3SlKUpcUpSlKUuLpSlGqTbaSXti+Poe/0vY2Ov3v1jyz21/nOrNs237eVzLgnmLmS4lotlovCWFzPSoRfJuKUo41hIWek9wlbgiiYnhRMpRMTYmUooQhRClFgRomUuCCFKXJGCZSlyIIoo0pRPIghRNlLghSlEKXURohS4TExMpcXFzdXpBkIXSlLmlxSlKXF2pSlKUvBS5pSlLhSlLi4pcXio2Uvmt9Z2+z9Hfku9I95d/PsvpHf7czEF4C2QuVcy51wLlXgrwycRS73RPwLzpCba950HtksJlKIJlQmUomIUTKxO4JlKLAsNKUosKwUugguCFLhcKLXlKyzJSlEykCeKUTWExMUpRMT1vgTFxUVFxSlKUqKUqKUpSlKUpSrNKJlKUpWUuLpS4ubwXFKUpcUpSjVNIm1Eq2/o63/AJHq+36Hzs37a+2UmfqnRBcJeAlxLwkuWPCcVpJnvzp6LK8mieKuClKUvJdLo3ssI9PZ84RcouExBCieCYmJ4JiZcIKUTKUpRNnQ+2C3YLJRuFEylE8iwIJlExClKIXJSlwosCZSlKIUpS8cITjvHeSlLxUpSlLilKXFxSlKUo2UYX9P2/8AGvY7uqdd8f0/Bfe3fD/sZMxrwUtpxrC82sV4UhPZZXIuO+MsUpcripSl5kLKFhYY/wChI1cEKXFKUoshMoslEKUosFFoSxLIWJZyCc4SlZqyEEEViWKiCCwIXCiYmUpcKUomUpS4Uv4m7UpS5pSlKXFKUpeGlKU9IodZsrtaXr/ufs6yl9fBfSGXv0bXCy+dbJcq514CXCtve940PjXl3F8lCELCyhC/QniieEylwmJlExMTLhSiZSiZS4UQpdwFgQWBMWuVZRY1gWBY1qhFFYEKIUuCZSiFKJ4Jlwpc0on4N8OlKXFxcUubml1pS4pS4pSlKXFSVIT/ALfb9IaFV/kvb+6dgiITwkpsuZLiWiXgLiR78q5XDS/g6XFLhMpcLC1QhCWELCxZ30TKUTEy4TwmVFExMpUUqKUpcEKXCkFKIUpRYUE8FkIqMUVgQRWJBZKFEKJiylqCiZRClKUuFxSl4bml0vgXFKXelLpS7XNLi4utKLbr/SG/63o3/wDYv3O/k9W2634iWy4VslzJeClOFDJPyFzeelKUpSlLxLCEqLRIS1WUl7G3X3QgmXNKUuKUomUTCFyXClKUpS5FiqKUryLBSlE8EUFrNYro0xMQRRWBYFmdxSiCFwTEyiCZXhcJlEy4uLtXz3FzS73W70pdqXFxSlGirY+PfzujDItfp/5Y5O/D1QlleClsvNS8FL3xI9sf4WlLlbre63xlhZQsIQsIWqFD3G+ilLiixSlE0J4XCxCZSl0FKXQIUpRMrwWBcABS5EosVKE2KZWIIJlwWRSiCCxJlEEylEylEy5JifDSlKUqKUpc0uLi4pSlLtdrxUpc3SlKfWHrsj9aP6X9IcOv+dk8SMS2XMlzpeDNVt6wxaexZYnm+bS4R7ZS4vRiZS8N8X9ISmEpqhYQsrCwhCVqDTaNRiZdLoilKXClKXUpVilKXCCiFwuoVHVgmQJieRMoshGiCKKFwRRqLhUUpRBBYEEylEFgomJlQmJlRea5u11ut2uKUuKUuLwUpRCVtJE6/wAj7h5Qk9G/SHNhE1hBcs8NeClxIW65e5Ca3kv59Xs7CSwS2S3QkJYQhHwp/I5guFxSlKJlKXKeKV4pailKUQQpSlKUpcXCiYnmlypROFLiiExMTExMQQSCZRBYFgQTKJlEEUKUpS4JiYsFKV4ubrS4vhUpcUpcXjujZSjCftLnZfbG1eJ2v/CKF/8AOJqvAS1SIJcj8FaLzVwXDF4l/BXhpcLDC98khbIQhaJCwsoRFIdQdV6YmUrxSiKUpcUTKXFKUuKXC6pwpSl0pL2ljT9k/k+NM/QyfmQZ+YkMGD+6fvnzOJnpBfKQvUExEn9iWE8UQQuCCCYu4QTKJiCYsFKUQWSlL4lKUu18ClLiijFLiiVtojvh8ft/0Qqv677Gxn4L0tl4C8SeBPB75XgX8TcXN1pdLx3ZYp3IZQszC0m60QhODSckqHHcNLxXCZSlKUo2s0uipC9oh7J+GfU+I/eU9sr+eKEzCEIQhDqJr2YXaB8l+0L93DHdX0zvjL7R38fqiwsJ4IXBBBMQomIJM0omUutKXjubz0qzc0uFLwdTTv6X2OlpK+kvodXnbfuzu6+r2ngJawnnTwFhPKF/om+CmYoxNULVLK1hMLCwjv0ZG3a9opRMpSlRS6UpcUuaUpUrBmyv2zuQnjQhNILSY7Cjp/V9iveDv+IO3qvs7KfQRSlExMQognhS4JlL51xdfkpSlK0XSl1pelbiH/8Af+/oiqv2Xv8AyzokL2Tstkr4KWq4kLxEvHX5K6XzKXVVi4szNEhCQsJCwsLVhVpnsK02n0aE83Sl4aXWC3S0nlRtpJV+oRyxwk7qYhBNlTaZ2y18MV6fSdDuP8p1V/NKUTE8EEEEExPxbtSlKXSl2uLmiw3iP7b7JdW3+hSd6Stvovs7/SS6P/oMLze7breqJ4K0QlPyK0hP9GUTFm7tfcSSXTVZghYWyEiYS1WVoh2ai+Q+LaZcXSlwj5FilfCszCX4H0fPqrMJiEJDtNR/0cs7bb9VCi5BNieEyiYmXipSlKUpSoqKUpS4uaXalxS4TLilLilHux7b7fYeUmLov9hEq830RKaoS8FLWfgF46E6vxl8VYpSlLvd2MRoS0mEiYSFosJEwtlhbJnZD6MhRz0/TKt1bi8K8Cc8zMTWYhD0Tq1VCbQhDuC18dSHdv5D29W+OkUaqaa+U6KwTeFi4UpSlKUbGxMbxSopSl46Uul5W0lakkRKf9j6fCHFSV0vo95gDeyRPBWi/PViZSlXgUpSlKUpSjZSl6jZSlL5VzdUyl1SfYJF36sWYJYWkyllZWiwlut0Piaix6t7YlhdUKar8HN548IPr9AzoKI+ezJqdt+0L6lP09aUpSlKUviXFxcXWlxdHE9t9EndsTbr2T9l9/LLFve/ZS3XgpeIvw13u7eqZ10Fw+xfKRcXwKUpcXdIok32Qnu+rJhYmFlCEspawQiaLgWywiNpTO6apUr7V3awqhPZf6A+Uuv7RcRq+mu6eIWj2/ThHUp++4wlt+yUSfKfLdKXelLwXN1uncu/b9B+fB0Xt/8ASHHp/Y7IWyXhLRE/KL/Rl076LC6uJVnzhKLVLCzCCytpxLRbrUWVJe/qzq02mmdxarVarC8OeVOD1DvczT2D6ZvJSl8ClLm4pSiZRuJs7+/3+xCqPv0Xle8Zul+GX59fkbpdl8dxj7iRLWNiWiwkLEFiYQkQSwsrEwtFqsIWEIQw4Pp6Q/sIELVaLC0RPAnhQhNIQhMzEJmEIQm9xSlE8JlKUpealLtS5ujhyNv0l3EySIsfYU3v3+wm88ZeAl/qe4uq1WyTZ8okXYWiRFiYgkJE4plbpaJcC1QhMn+eiDNN8P08LRaLC0Wy/BQhCeTeelLqs3F4lV137fpD91Pq9w/ptr7KTZLwpqkTnS/1rcqtyHyiRYmi0hMJZnCliCQlxLZC0Qhd8sOqavTOr+p2QWVqsLRarwZtPwKVvPS4vJc3if2VfP2zpG9S/wDI3stt54SWy51/odMpSlv4Klzdkm+yxELtutEsJaTKWiWiRCcSWqyhZWEIQniPqTOjTHXXZ/YWieq4l5s8iEITxLw3iRUl1Z8ET0Lm0/f1QwvbHW3ulPCWs8leMtqVFWy8ClKUpRMb+PPvhsfY9gSJcE0WEuOEykTZciFusIWExPpGquzo+lX2+It0LK8RImYQmJrPxVKJl0pd7tdu7iVCSJqKtvsi3b3P2xbL8LNFwrgX4Sl/BXFL5PZEKXyEibLecSWqWywtUvAQhYWFgTNK9noxpu0NJ6eFhbrwkvFvVvFdoj5PUPUPUzCYnDNLilK8XS+JS6I4BvW+vY64ce2+C8KeMuJcV/07cfoUdw64mZiCQkJZSzONImUuWC8FC0Qhxqn6H8jMwjCFosrwZ508S7XwbwseIncd2DBY/S9Ldfhlou3+g6XF8+8nfuiO2KshBE0SxCYhBLRZmsJmYSylwpbLC40IQhYQmJxnX8SdkG5cfp+msrZarjS/EpEIiLDnhXF2Rc3F0cF7n7fQPrM7t7rxJrNlyL8zSlxfOvHYXNzRdeiVY59WFMQnHMpE0SylrMpYnJCcM4FlCysrCYxVfD9pkot9UTE90xbrRYW65J5MxCeLeZJK3EiqbHO34kXEvyt8VcXQpS5eU80uFi++DoKtnveiUiEykTKQlvOJISJsvAWVlC2WFohbJ4Tg8pM9MZ9Z/v2hZWFlPdbLwJyQmJiEIQhCE0hCE/BNMCXu2y1T+phLgjF4K1niL8m3+Fu90pd+3qL5Yu63QkkiYmYQSEiE0RNITRISJqlics40TkWyFhDHRiE0+6Y61v2+yE9Fm6LdCFwrZLmSIQmJ+BvFcviyD2JPbhQS8deIvxdxc1FXGtL5FLwXf9Id79Eevr+WTE0hBIhMzM0m0EhImZwrmWUIXEhYWyELCwwml9e4WOPo163T5FzLlSEvJvDeW5QyP+ku7O3xPoXAvDWyXiIX4SlKXzrteC+Gx4jY7u8FUTCRCZSwS0SJiE1mJokJaonlrkWFtcLKExhS5/4w6A1GmIWqyuBcy40heXUVF4VvS5ohI7iX7Xsfm1+l6S+FwTw4oJ/m6XReReO4ul8btyFOr0SkSiIQhMIS+RIhMzKS2ms3hNZpNZifIuGbLkW6yhCEzrSLF2k/wa+VzLC5VyJcs865uyREv0fAZ6DgS/0bUXx1zLWl8hHXn0R6uv5ZNJlCFrMQSJtMQSEt0ibzinElxJbrhQsoQmIaV/XsFNdbs9mLC0WFlarjX4Sl5aXkSE7j/gDy8zu3wLxPc2Xiryn+AvDeS+EmbiNjX1eHaBMTEwhbJiE1SFqhISxNEtYInFJwTmQhLgRNUIWEIWExTdh1HP7fD7ysrK8Jfg5i8F1XIgu333+A22bbrfd7REXm3zqXS/j7teO83Qp2pCF30SREhYmUiCWsEphIixCYS2Ql5CW0xH7JhLRcS1WiFohaoWUzqVpndMqrfs9inqsp4WiF4iXizgvEs3NLlsQkdY7r21V5C3WV+epUUrKyve4vDUUpfFuFZ1CRfLO59WJJLpmZSEtYTKWk4UsImEsTnWUTSYW/XjWy4llCwsoTwVj/AGF9PgXlLyr4/UW9SVf+theEtUt1ovwF0vjXClfiXF45y0ok24jq3SOxqvCQkTKVEhbpEzMTZEETC0S4ltMLWZQuBcK2XChCwhZWCwsGGxS9iDC8hxpieiynsnzrK8NeLde+LlDuv/SNl46/0FSlZdr4F5rx0bw6iNjO7/whf0JE1QQmsxBISyliEzCYSxCaJcCFlLaYSJg4u7RLugaO6yXc2t9g1e7+kf8Ayj9v9D9/9T9v9Bf/AIAvn/0fviaV2QLsP7xdg36Z0ftE0LKeFouJCFohPCEITwdACuwb3U4WU8LZC4VqtFqsrxL4F0SIpt/WwvwCei/H0pcrX6L+Bu1ZRClLnsqPlLEqJJZmEhKdsTWEEiaQmJpCYhNoLjhBIiS6oh9uf5Efu/0hHsZoPpqH2iL6Q+8B9w3+Rv7v/bI9BCEIQglqUaErsr6Z2b+07E535/chXvj1+d9Y/aO8v+Rm7NJ+nosL4FotELCFlCELCYmLB2pensiD+j7L2eiYnhXdeCtVleFee7JE6/7TZLyF+c9selL4l8SlLwfrEdQfVqkJERNIJEIJYnDMTnWIQQcXdpYodpqeoesoXf2X0Pr2v5YmFjggiJmbzKRCEJiEIiYRi0E7d+mf7tsJaezvtjvT/dYXksTdCwtlohPCcHZVpld1Z2N4VpeBcCfAsTeCzPJSrIX9ZGy8lfj7ml3uEy8txfJo2UvCxojbOtPB2RL8vSCVEJpCCWJmZmkITScUzMGu4SPfj9dcdz/aHe5X6HVYE4hJOeExCCzOKEJmEwUdnMd+31kROf7R2ivwxdV0dWVhZWyYhZQmIaD4gxRpj5pfsXsJlyi6JiysLZcC3X4KlzM3/abL/RV2v4qlxeUD3tf0jtZImIJE2mIThhMJc6QsnQzcb+qOqmvs9lT9HUnhFGCLwIQmJicyXLCYDunQhGSs/sUX6Bk2WVhYWUJ4TgmkjjOyv3/0YWlytVhc65F4zZdJ6wjrX/s+NVqvHXMnpPDpSl4b+LpedJtxJtnXegdyVfyxJLtmEJmYS0msxBExMTihCYVCnpjspo9Us9N9Wdz+hHzNtiKMRCc0xCYmYLkms5osRCbesTO0y+Ood6T/AGFnR+uzJlaoQnlYWEJiNpXxeg7uJcaeqxdV4C1XAvF7iYmIvTKJG/8Ad/Gy8yl56UuLilKUpcrmvgry6Xwe6J7KfQqiFhLVYmFiE2mkEhLScKRBG5fZw6T1/gO9Fr9jvDPhEb7uvCCE8GEEsTaE2hPOSnao6d+kDkT3+UI6dNEIWy0Q9ER2LNIgmJ4osp7p8awnut1yUpSvN0uPQkIRvr938Hdtt1vVfgb+Epee7LN8Cat+CwiTbO60p6ivl5iEsTRLRInFMpE2SJlBBBFmvSKCb+z6HYjNK594QSFmbTim04YTwJ4kI+qk/lHRum9HpKN/nuiPr8p3CwhCwhCFlCcIvj9ewjro+z2CE83guFyp6LVeF/5dcoh0TpD22QXcSE1K/ZfAxjK2+reqyv8AV1KvB9bF8s6w7CWKS/Ws4kt1qsJYm0KIlTJL5ZeXXPbJX7He+fC6IghMJCWZ5M8eazxIM6lfDOlP5OzOhfxLjMLRCysJjEqwiF9f/FiYnlYT2WE7y3ZeA/eP67Tp0whehHv1cvonlev0I7F7Q9vbb7v8bSl5aX8yu5eZKimpJL5bFr/bR2MTwuNaLxFhfVIoJGf0hfEP9sbX7B6QWZ4S8BLVcc1XjLEIdH/mVEFs+V1QuWN2caJhYQhYWUPK0xRpoQu1Or9sE8LKytEuVca4v//EADARAAIBAgQEBwADAAMAAwAAAAABAgMRBDFQYBAhUXASExQgMEBBMmFxBSJSFYCB/9oACAECAQE/ANmr417LexfJf2QVkR431zMuYivGlElJzld6UvtLjB+9aA+w6+NfAvktwsRgLYDKlRU1crVHVldmelL7S4oj7luW23rFmKDFTFAsJC9i4LWpzUVdmIxDqv8ArYy9lN9vV8NhQFTFTFH25e1cLC1huxi8Q6j8K2XB+9DF9NdpLHLgoyYqYqQolveuDFwtrbMXirvwx05DF92LF8C+ivkQ+y6QqMhUkKERfGuNtdxeJsvDHT1wX3ab+FfRXZ9ChIVJioCppFrfKxbAxeJUOSzG77OixfaXZqzFTYqEhUI/oqcRR+lFa/icSoL+xtyfie0IPtZy4cuCi2KhUYsNL9FQj+ippfWQtduV66ponUc3tGm+1VhRZGhN/gsJJiwqQqUUWX2lr1euqau8yc5Tl4nwz2ghPs4uC4czLjZipt5IWFqP8Fgn+kMHBZio00KKWX3lrv8AbK9ZU1cqVHVd3tSm/uJ7DsW1tcVFkaM3+CwlViwDebFgUs2LC01+CpRWSLLjz0CK12tWVNFSpKpK74ZbTixfcW9beyzFBsWHqMWDqPNCwHViwCX6LBwWaFh6SyQqcVkiy0hC1yvWVNXKlR1XfVVoC4U38S+mnwW7bMUGKjUf4LCVGLBVBYB9RYDqxYGH6LCUV+CowWSLItp8VrleuqaKlSVSV3wy1RaFB/eT4LYvL61+FmWfC0uh4JdBUpvJCw1V/gsJV6HoqgsBMX/HS6i/47rIWAgLB0ugsNS6CpRRZIstXS1u5XrqmipUdR3f13oC0ODuLl91PXfQ1D0VQ9HV6HpKvQ9LV6HpavQ9NU6HpqnQ9NPoenn0PIn0PIn0PIn0PIn0PT1Oh6ep0PTVOh6ap0PS1eh6Wr0PR1egsHV6Hoqh6Goegn1PQS6noP7P/j/7PQLqegiLAQFgqYsFS6CwtLoLDQX4KlBfh4I9C0enHlwsi3DkX1uOt18Qqas8yc5Td3wy+s9AWhwdvvp7EsWLIsiyLLba1vEYhU8sypNzf3FsDJkXdaY+yyWtYnFKmrLMk3J3YrGe3IPQL/JbsqtaxOKUF4Y5jd9tr2xegJ8F8duycVrOJxVv+sTN89w02LQF2eS1htLMxOLu/DH4V9ZffWgr2ZMi7rt6hLV5SSMRiXPlHIXwr6y2AvbB9vYrV6lWMFeRXruf+C+N/WexYMy+G/FdrkharmVq6poq1XUfMS0J7Fi7du0h6mlc/wAK+JVNW/SU3N3luqLutEuX4LsklqrdivikuURtyz3XB9uEZapKSjmV8U5co7oXuhLtulbVJ1FFXZVxDqO34ZZboXui7MzWjX+G/YZLVK+IVPLMqVXNmWkLZEJaRf2LsQtTbsV8W8oDvmzPSVslPS12HWpzqRpq7K+Ic8st6welX7ELUq1dQROo6j573i9Kv7L9gktRfLMr4q3KI23zfxvYa0liYnpiH2BS1Gc4xV2VsTKbt+fK9hrS4vTL9gUtRrYhQJ1JVDlvNfAuRF9rEtPlKxXxTlygc3nwslvxO2nX+G+9EtNtwqVowROs6jLdgIvWE94pac3bMrYpZQG3LP5nvWL7TpadVqqmidaVQSS2wtMT1y26ktNbsVsV+RG3Lm+HL4HtBabF6pf333Slpdrn+E6sYZlau59iovtElpj5FXFW5RJyc3d9i0J9oEtMqVVTKldyF2KXGL1i+50tKQ5WKuK/IjblzfZBPWL+2+4EtLqVoQJ1pS+49jPUU+zaWlSmoZlXEt/xG+otwrUkJ63f3X2wlo74N2KuJUcidRy3QtMXFa7cuX9ty+00tJqVlEq4hyMxGe6Fp6ehLQ7l9oJaRKSjmVcT+RP5Z9nE9CvvJLSKmJUciVSUv5GXZpcV9e+/EtHnVjH+RUruWW8Vpq9i7IJaNKahmVMT0JNyz3mtMXbi9ipiUsiVRy7RLttUrqJOtKeZyL9olsa+7bE6igVK/i+g+y60O5fdNtDRKoolTEN/xHJvP/6Z20RySzKmI6Dk5Z94L/Lfdc8Rb+JKo5598L7FS0OdeMSdaUtJsW7Dr3WtqN9nJaFOtGBOu5ZdtF7czLRb735cJVFDMnXv/HUbFuwq9ifBq2+7aBKpGJPEN5Dbefbhe1GY1bsvmOaiTxHQbv27XtT4Wt2Vc1HMnX6Dk3n3DTMx6Pcvui3BySzJ1/8AyObfcBe5Pg1bsfexOvYlNyzLdyEZjVuxl0syde2RKo5C7fL4F7UWGrdib2J17Eqjlsq20rFtEXwX9qEzMat2GukTr2yJVXLa9i2+ELi427B3sTrpEqjltK3wX32jMat2BnXUSVVyF3ZcTLfl7E61iVSTP97lL4V7kLhKO+m7Zkq6WRKo5d3lwcTLezdiVexKcpGXeBcHG+8sjMclHMlW6Eqjl3lRJXLW3g5JZk63Qc28+F+8yY43Ghbsc0syVboOQu6q+ouGY47qc1HMlWvkOTefdhfVQnYzJQ3NzHNRzJVr5F9mWLfLz429liz6HhfQVKZ5Mz01ToemqdD01ToemqdD0tToemqdD0tToelqdD09ToOhU6HlTPAyx4WWOXs5bhX1lwRKJluOU1ElWbyLvaVi3vsKLFRqP8FhajFg5iwHViwK6iwVMWFp9BUKS/Dy10PCuglwt8Njwo8EB0ov8Hh4P8Hg6XQeBgPAdGPBVB4aovwdOS/C3CxYsW24vrITLkoDVtv5DqJEqrem2LFi2h8uNmJCpSeSFhajzQsFfNkcCv1iwlMVCmvwUIr2XLo8aPNR5iPOPOPOPNZ5kjzJHjkeOR45HjkeOR45HmSPMkeazzTzf6PNXQ8cTxR42HAdGDzQ8HTeRLA9GSwlRZInTlH8LPhbady/tX2kxq401t2VVIdVsvfaNjwsjTYsPN/gsHJiwcRYWAqUUJey6HOHU81HnHmM8ci8jmWfCy42+Kxb2cy3s8bFNiq9TxxYhocIk8LSl+E8BfIlhKkSVNotsu3yL7C4pnJkoNbZukSqpEqkns2z4WPCxUZMWFmxYLqyOGgiNKKLRRy4WfC6HVSHWHVZ42+Fi2hWLHiaFUkKaLxLXJU4yzRPBQeRPAyWRKnOOaLFum71wlDpteVW2Q5t7MsxQmxYabFhGLCRFQghRSyXG3G6HOI6yHVY5yOZYstLsixeQqjQqiZyZKmnmTwUH/Eng6kRxa3YvYmSgpZDQtouSWZKtYc3LY3PhYUGKjMWGkLCoWFghU4It7+Q5odUdUcmyxbVlNoUy6ZOhCeZUwDX8CdKUc0WZzRbrutCY4+IlFx2e5EqvQcnLMWw7FhUmxYeTFhGLCxQqMEKEEKy+Fuw6qQ6w5tlmWLcb6vfhdoUxqMlzRVwKlziVMPOBJbpQuFxPhKBbZX+kqiRKrcvfU7Fixb4OfFIVOTFh5iwshYRIVCIqSRb5HNDqIdSRcsW2EmKZZS5MrYJS5xKtGVPPdN/aiUC2x8iVWxKo2f7wtpNi30bCpNioSYsIxYSIsPAVOKEuPLin8LkOqOb4W4LY8ZOI1GatIrYH9gSi47mv7kJkoqQ4W2GhtIlVHUb0CxYsW+fmW91mKnNioSYsLIWEQsPEVGB4EWX0Ll2OUTzEhzb2gmVaMKi5lWk6btwXPdafCdO2wXNRJVbjk/tWLFixb6tmKEmKjJiw8hYZiwgsNAVCKFCCLLjZF/pNjqWHUb4WW05QjNWZWwbjzgNWz3YmJk4X15zSHV+nYsWLFi30bHPjzPCxUp9DyZ9BYaQsIxYRCw0BUIIUIo8K+3dDmkOq3tllShCZVwkoZDRZ7qQhxUiUHHWpVUhzkzn9Cxb6fhYoMVKfQ8ifQWGkLCsWE/sWFQsNEVGIoI8KLezlxuX+y2OqOTLCW2UOz4VcPCeRUws4C5Z7quJnJkqY1bVXNDqjl8dmc/fY5+yzP8A8LCgzy2eRPoKhPoemkemkek/sWEFhYiw0RUIdDyodDwIstGuXsZ8HUUR1WzMtuC1yrhVPInRcM92JkqakOLWeotjqDmy7+OzLMUZHlyFRn0PIn0PTTPTTPSyFhJCwn9iwqFhYiw8BYePQVGHQ8uHQ8MRJHItxvp1i6WZKp0G5MVlnuWUFLMrYT9iONt1XExpSzJU+mhcjl77FixY8LPAx0Wz08j0sj0sj0v9npf7PSrqelXU9LE9NE9PA9PA8mHQ8mHQ8CPCi2wnNIlUb3XUoxmVcNKJkW3CvgQmSppji4/S8EjwSPLkeXI8pnlM8o8o8k8k8ldTyV1PJR5SPKR5SPBE8ETwRPDEsW9vIuuF/Zcuy72S6sVkOo3wSe7LFbCxnzROnKPJ8bbfXFexCYnbMa8WZKlYy+lcuXLly/vuX2zYbSzHVHJstvDmVKUZIrYZw5x423QhEqdxxazFvVzSHV6HN5ljLePN8LFbDKXOJKDW6kJjimSp2y3jdluo5pDqNme+alBVEVKMoPdafCVO44uO73NIdRs/3faJRUsythnHmh7quJ2LJkqVi1t1f6OaQ5ti7AVsKpc4kk45/DbcKEJkqakSg0Lc2Q6lhzbLdewKZlkVaCmr/pKDi7P32+xbZq4SpXyGrCe43NIc3It2Gq0lJFSk4PdiExxUsydK2R/u38h1Ehzci3YmdOMlzKtJwe7Ll+EoKQ4OOe3XNIlNyEuxlSmpIq0nB6FYt8di2v34SpXyHFrMvtfIlUSHNss+xlzMsTgpoq0nB7tRcTGk8x0dqpDmkSqN9k6tNSRUpuD5ll+anYtrKL7USHNRHNvstUgp5lTDOORbd19opXG1EdW5n2ZnSjInh5IsWfzW+7Yt2OSuZEqvQu3n2b/zhOjCZUoSh8Ni3w27TWX6Sq2yPE5dnlwsVMMprkSpyh/Iz1Kxb57Ft42HNRJTcu0C9koKeZWwzjzX1rFtDsW02+ykrjkkSqdplwqYdSJQcOT+SxYt8Fi3ZjIlVLt9p1xnTjJWZVoOD7WJEqlhybLdo18LVyvhbc48LD+3Yt2KURtIlUvxtftIvhyK2HUuaJwcfqWLe+xbsQjkiVQv2zq0VNE6Uovn2jSJSSHJvttOmplag4aZYsWLby5RJVO3Ljfkyvhbc4lraJYsWLfLbdKQ5qI5X7VpfQtcr4Xxc4ko25PT7brSLpEp37Vr6legpk6bi7Mtp9i3vsWLFtu2HMbvwv2pSEvq1KUZqxVpOnnrlttXSJT7WJfXyZUpKaK1B0+Fvu29nPjZnhZ5UzyZnp6gsNUPSyPSyPSPqekfU9J/Z6T+z0n9npP7PSS6no5HpJHpJHpZ9B0KnQdGaGpLhZ+yxbaKQ5WG2xdqrCX2EZkoKatIxGFcea42LfZsKm2KhI9Mz0n9iwyFQiKnDoeFFkWX0OfCy4OMX+DoQY8LTHg1+MeBayY8LUQ6TRbZy4Sn2st97EYWy8URq30rcfCKnIVGQsMeQiNKKFFaK6UZDwtPoPAp5MeCkv0lh5r8PDLja5bYrlYbbLdqktBxGEUv+0Rxt9FU2xUGKijwREuCto/P28hwix4WmyWC6EsJUWQ6bjsSU7dq7FtDr4ZTXLMqU5Qdmcl8HMscyzFRZGghU0jLV/Cv0lQpyJYJPJksHNf2SpuOa11DdhyuW7VW0arSVRcyrQcGW96g2KhJkaKRZLjbW+RZE8NTnmieB/8AJLDVIZoaesZkp2P5dqraTOCmrMrYaVN3/DLh/goSZGhL9I0YrMtsaVGMsyeAi/4k8HUjkOMlnqmRKfaq2mSSlmV8I1zgRpeLMjRSLGWyrEoRlmTwUH/Eng6kchweoNqI5uQu1FtQnQUh3XJlrbPcYP8ANPc7HPtRYtqVSmpZEo235kOXahLVqlNSRKDjvlDHK5btOlrDimuZOm4vfDkXv2mtrjVyrRay3s5GYl2ltr39FWjbmt55EpC7SW2HUo+JXLWdnvDIci3aKxYtsRFSj4shqwt2uVhvtFYS2TUpqSJRaz3Y3Yz7QosW2XKCkVKTi91OXaFIts9xUirScN0OXaCxbaXKXJlSjbcrdhu/Z6xba9Wj+o5rMtbcLY3fs7YttjLhVpKWQ423A2Xv2bsW29UpKSJRazMtutl79mkhRLbgnBSROm4Pntxsv2YsJCW5HG5UpOORntlvszYtufk+TKtBxd1thvspcvwsW3ZVofq2s32WSEt31aF+aGrbTb7JX4WFAtrl0eNHmRPMieZE8yJ5qPNR5qPNR5sTzYnmRPMieNHiRfjbQ6lJTQ4uL2i32TSPCW1S6PEeZE81HmnmnmSPHIuXLs5+3kcjkcvbzLsueI8yR5sjzzzhVkKcS/35wUypTcXs9vskoijqN0eNDqDqnmM8ci+hqo0KqxVxVosTi/tyipZlWm4bNb7IqBbT3OI6iPNPGy7LPSbLhbgpyQqrFWQqkfsNKWZUo+HZbl2PsKAo6XyLodQdU8ZfhbVU2hVpIVZMTvw5fTzK1D9RlnshvsakKAoltKuOoeYeJl2W1rnw58FUkRqoU0/prlmVqHi5ofLlsZvsYkxQLaTdDmh1Bzb422HkRqNEawpp/Sq0lJDg1nsRvsWoCitJch1DxF2W2WmxVWiNZMUvoVKamidNwz165fi32JURQEtHujxodQctpp2I1rEakWf58qZKCkVabhsBvsOoigJaPccx1C+2P8I1HEjXTIu/yWY0nyKtC3Nah//EADIRAAEDAQcDBAEEAwEAAwAAAAEAAhEDBBAhMDFQYBIgQAVBUXATFCIyYRVScUIjYoD/2gAIAQMBAT8A7zwY5BvNx8bVy/8AU3TgpKnx58o3yj3YTdYbG60v/pUqYpsDBooUKMs5Jzj5YvCCCCs7of4hzyLiEROCGHATwY5BvNx8VxQ+UboUhQh3nyQj5OCs9ndXf0NVksws9PoGeck5xzT4IQulAwmGW7GRcQnD35yfKKN5zZUrqXUiSVJUwh/9lgdEZChDHczkU6bqjulqsFhbZqc+6nyDtwuCszpbGQcw55RF2ic3pPOD5BuPYcqVKlT2E4JpJQMKVhiscIuCgbhOS1pcYC9MsH4Wdbtbh5B2wdtB3S/tF58whFEIjqELXm58konKlSpySUf4of7I44I/0ojAb56V6dA/K/W8cGF8qm7qb1L22VycObnyZyzlnVQoDsDohjhdpgN79L9O6z+R+iAAHDbK/Dp2YohEQhzU+KSj3QoUeCAhvpXpvp5rnrfomtDRAyhwIXUndLkM0+JHZChOb7LTDmp8npXQoyTklDf/AE+wOtDpOiZTaxoa3LHAxdQf1N2I3wiLnN90PomFCiLoWnYfAG/WGxPtL/6VKk2izoaoPELM+Ds0KEQiI5xOZChR3ytew5436x2N9pfA0VnoNoNDGrQoSeFhDsBhUz1BDZiE5q05jOfHHbHZX2l8DRWazss7Olq0HgjfghcFZn/+doLU5i0w5fPLLJZHWl/SNFZrMyzMDGhYDiYVN3S6UNJ2eEQnsQM/Q5yDmlDe/wC1ZLI+0vhuis1mZZ2dLV7eId9HbZ3y2NpcE9qB5VPmHvOcO07vZbHUtL4Gis1mZZm9LFA8U8AF1F3S7aSnBOb0nc8Vj4OKx8CFChQo4CBvdjsb7S6BorPZ6dBnS1CQPGO9DsFwQuoO6m7NF8J7fZEFpQ2/ocuhy6CugroXQuhdC6F0LoXQuhdC6V0rpXSuldK6CugroXQuhdC6F0LoXQulQoUKFH0DYrDUtLv6VCzsoM6W3f2fGO8C4dwQuoP6XR4h8YiU9s4IgtU8UPAxvIOCsFgfaXf0qVJlBvQ1H44uLhcFSd1NnaQiE5s4FFpYYKHEzwIb1YLA6u6XaKnSbSb0tQieMhC+zvg9O1uaCEWyIKILT9nen+nGset+ipsDBAUoXDiQ7R2BU3dTZyz5xQTmyi0HBygsMHiR516d6X1//JVQAaIF0whcONC6zvgxtjm9Se2RBWiH2NrcJJhen+lx++px4dgQMFU3dQnbCE5khQWn7Hp0y8wFYPTRSHXU1vHnHfxcELqD4PTlnujzalOVBagfsMyqNF9Z0NCsdgZQbJ1U948c8BF4vCpP6moba5gcMU5hYUDzmeEDRWWxvtBwVlstOzNgL37x5B4COwX0HwY8KPNc0EYp9MsQOzSp+lwpVhsD7Q6ToqVFlEdLQihyIXC8fKov6m7eROCq0S3EIGeCTts+Md2iTgrD6YX/AL6mib0sHS0KXe/JBcOyi/pdmHNjIOdqtdVVo+7VMa8XnbzurWucYCsHpoZ++otBghykX0HyFEZceDHiVKIcoLTB2OVPbKnw555Rs76xhisdgp0G/u1U+wuHJBcLghex3SUDIzIzoz47ioT6YcE5hpnHRTvM8JO5yrFYKloMnRUKFOziGrUz2jhh8cdgv1VCp7KPGjxo7S2VVoluIQM/WYk6KxelF376qaA1sBFQBr2jhh8kXDsaYMqm/qCHnR2xnEKrQ9wp3SeDjdB/V1Ki+s6GhWP05lES7EqbhxI+YEL6L+k7nCqUQ5PY5hUob7O+HdLJYX2j/ioWenZxDbhcO0cpCHZRf1CNljNhQnAaFVKBbixA71PMQPhWL0su/fV0TQGjpbpmDhZ8sIIXhMd0lNPUNzhFpCfSa/TVEOaYP1TSovqnpaFY/TmURL8SpzRyYds3UXxh5UeVintBTmyIcn0XM0xCB3OeZYqx2B9bE6KjQp0BDUbhmDhh80IIXDWVTf1Dzj45C6VVs4OIRDmYOQM73PJ2Uy8wFY/S4/dUQMYLUqBOKGaOGHyxcELhdTd0FAzu0J7A7VPoFuIXVu88olWax1K5w0VmsbKAw12cbUdrF4uovjDwo8OPDhVLOHJzHM1QM+JKnjM7c1pcYCsfpZP7npjAwQNoG1HZBeLhcELhdoVTf1Dyo8mLoUKFBRaHaqpZvdqmNUDysnbdFZ7NUrOw0VmsNOj/AN7xnDxRwwZQQQQupu6Sh+7HwjtD6LXp9BzdFKG0zv5O2iSrJ6Y6p+5+ipsbTb0tCmF/zuGcPFHhnZj4YyghcL6VSMNvjLhEKpZ2uTqb2aoHaZ30nbJVCz1KxgBWSwMoiXaoHxx4oyDxEX+8pj5Fw8KPAjyC2VUs04hFrmYOQIPIydsAkwFZPTS7GomU20xDbh54zRkHiAuF7D0pjp2SM2MuE5gcqllI0RBbqgeQE7XiqFlqVzgrNYadDXVTeMsefPGghcL6b4Q8WFHgRkxnQnUw5VbKRi1YtwKBHHSdraC7RWX00nF6awUxDVIUXjsHeObDsFw7Kb52yOyM2L30mv1T7KR/FGW/yU+LPBSdrs9jqVjhoqFjp0Bhr3AbCO8ceCCCF7Ux07TGZGY+kHKpZY/iiHN1UzvE+XKm8naqbH1DDArL6a1v7qmqaA3TvB2IHuHGB3BC4IXsdBQM7THdCjsjMhBPptcn2QatTmPZqpyZU7/OWTs+IuxVm9OfVxfgFSo06Ihqj3uGYMoZY2Y8GF4vBVJ/lwoyIyI7oy4UXwoUIsBVSyg6YJ1J7F1cRJ2mjZqlY4KzWGnSxOJuwvHjDzpU+IOCi4IXjBU3ztkKFHfGTCi+FCgIsCdZ2H24gTtDGOcYCs3pw1emN6cAhcPKHmjwzwcIXDsGspj5GzRkQo7oUdscZJ2iz2F9Q44BUbPTpCAFNwyB2DwB40948M8EFwuF4Rva7pTHzvUcX0ROz0bPUqmAFQsLKeuJWmaPEG1HtPCRcEEb2O6SmunZYUXwovi6FHfCjhs5Uomdmpse4wAqHp4GL01rWiBnRkFDNHcMweOe08GHYLh2FMcWppn6NJR2PVYoAlWewOfi9UqTKWDVBPkjPB8CfKO2x5oQvHayp04IHe4Udsb8cwnZdVQsb6io2VlK/XJHgjeDwwXDup1NpjxI4DOYTsWHtdgVRoPqaKhYmU9Vg3eh5h4YLwe6nU9ju8KOIE7GCAqdF1Q4KhYBq9NaGCBcIuHkjdJ4oChcO6nU9jvEb9N85konY2sLzgqHp51emMa0QB5kqfJGdPYORDvZU9tsjshR2xwCVOYSpy5U+MASqNic/Fyp0KbBgsR585k+cM2eKC4HuCY+d9jd5y5UonY6NjfU/pUbKyn4U9k50+MNim48PBQuHcDCY+UNyjf5yy5Gop2KlZ31CqVkYxBa+NF8qcyVORKnKGXOTObN52SNsBuHeMEx873F8qdvnL6kXAI1FJcmt2GnQe/RUbE1mLkABtkqfKGRPGxkC4HuKBhMeHcGnw5U+XKL0XovRJQbKAjYGUn1TgFRsLWj9yY0M086d0njQ7wghcD3gwmP6vPjxIUdsePKnYZCLwi9EqVKa1AR4M5kgXMY5xhoVGxRi9NYG7rOwzyEXDvKBhMeHeefNnciUXo1UXm+bmsQw85rS/AKjYfd6p02UxAy58ifDm6fDnlo7BdHbCBITH9Q2ed7nJLgjWRqSpUqbwJTW+YZFzWl2AVKxOOLlTpNYMEJOfKnx5U+AOyfClTmjx4RHBwgghkAwmP6t/lTs8wjVARqoknva2UGx5rQTgFRsTnYuVOixmin4Wix3cdk3T4E548g8KCHfCBhMf1calTkl4CNZF5PaexrfL0uAJVKyOdi5U6LGaLXgIQuHdOUPAnjouBQ7yEMEx4dyA1AEawRqOUk3T2m9rfMaJ0VKyF2LlTosZpdgsD3zvkoeAMkdk8hFwKChQo7IUlqZU6trhR5kqcuVPeXgI1k6qStcsCU1seTBuAlUrI46qnRYxDPlSpU7xORKnIlBDlIOWQtEypOC04uXJ1YBGsSpOaGoCPKAcdFTsrn6qnQazS7AeVKncZU5E9sqUBeOUi4IZBup1JwPFJhGqAnViVM5srVNb5GmqxQBOipWVztcFSoNasfHlSpU5cqfDlTnypzJvClAqc6dqjcx2i4IHKp1J4hKNUI1ii53gASg2PJDSVTsrnaqnRYzRSgVj58qVKnvlTuQOfOTPHBlU6kIHLnf8VMI1GhGui8nwg1AeQASqVlc7VMotZosTts3Sp2sId05UqeyVPGh2i8IZBFzKkIGeEGqAjXKL3G+fBa3yA0nRU7KXfyVOkxn8bgseNhDlwyghkkLRMfCDuBkgI1QEa5Re4+KBKAjxpTWuOipWWf5JlJrUSd9lT3jzRdHKhmBDIIuY6E103A5s7gXI1gnVii43Y+KAgI8ZrC7+Kp2X/ZMptZpfjyScicgHjQzRkkIproTHzvUgIuARrAI1iV1T5LW+MxjnKnZf8AZNphvMQhzgi6YTHz4k7GagCNZGoTdisPIAQb4rWPfoqdlH/tMY1owQKjmAzAdihRwwhaXMqKdxlGqEa5RqE+aG+Kyk52ip2YD+SAA4dOXORIXWPldbflGvTGpRtlAalG32f5X+Ss/wDsv8lZv9l/krN/sv8AJ2b/AGX+Ss3+y/yVm/2X+Ss3+y/yFD5TbZRd/wCkLRS+UKrD7oPb8qQgUL8eydnjhpF7HwgdtL2o1gjWcUXk+eG+Iyk5yZZwP5INAUrXh8qVPf1BGo35RtVMalH1Kg3Up3q9JO9ZHsEfWXewR9WrI+pWg+6NtrHVyNoqn3Re4+6k/K6ipUqVN0qV1LrPyur+0Hn5QrOHum2qoNCm+oVxoUz1W0jUpnrNUahN9d+WpnrVI6pnqNB2jky0U3aFBwObPKiL2PhB3VtBICNWEayNQ+OcoCUBHhtoucmWdo1QEbVKlSpUqdjCm6V1BPtFJupTrfRGhT/V2DQJ3rDjoEfU6x0KNsrHUo1XHUqf7vhdLl+NyFF6/TuX6f8Atfp/7X6dq/A1fhYvxMX4mL8TPhfjYvxs+F+JnwvxMX4mL8LF+Bq/A1fp/wC1+E/K/G5dLrpQchU/tU7ZWZo5U/V67dTKp+uEfyCper0H6mFTr03/AMXIFqkIEKVie6eSEZAMJjgdlNcI1SuoqfJOSGrTwmUXOTKAGqAUcHlTk9QTq7W+6dbqQ1KPqlMaYp3qpOgTvUqx0KfaartSusqbsUGlCiUKBQs4QotQptQa1R4kLBTfAXQ1GkEaJ9ijTeF+4eyD02o4Ygqj6nXp+6o+uf7hUvVKD/dU6rHjAoT2z5o4TGRiEypPBwEB4MSmUHO1TKDWodg4LKkXSStFKLwnWmm3Up3qVEaFO9WHsE/1OsdE61VXalF5OpWKxvDXlCi4oWc+6FFqDAFpsxYCjSavxH2XS4KYVO0PZoVS9Yrs/liqHrNJ+D8FTrU6glpuE9koZEocahR2R2U6nyhB4IAo8ABMs5P8kyk1uii8bNKlSpUqVKlSpUqVKlSpU9sqVKlSp7ZUqV1BGqxupTrdRb7p3qjBoE71Rx0Cdbqp90az3e66j79kINlCm4oUChRCDGi6bp2iOyGo0wV+JwUEKlXqM/iVZ/Wa1P8AniqHqtCrqYTXg6HtGQNlhRuY74vKa8tTXTwGEB4DWk6JlmP/AKTaTW6bLKnzp7JRqAI2hg90630xoU/1L4Cd6jUdonWqqdSi8nsxukIIUyUKKFEBBrRvBpgo01BCoWytR/iVZfWgcKgVG00qv8Sv+KSoyhxAeGCWpjwfPnYIQGe2mXJln+U1oasfGlSpU7BPbKlTdKlSAjWaE620R7p3qTRoE71J50CdbKx90azz7qSckNcUKLim0AgxoWClSN8LQjTKZUfTMjVWX1l7MKqs9to1v4la9s8VHgkX4plRA74BnsoucmWYDVBoGm4ypycOzG4kBGuwe6dbaI0KPqLRoj6mfYJ1vqHQp1oqu911H3KnK1QpuKFA+6FJoQHBCEWIdbMQrJ6y+nhUxVntdOuJYVK1vntHcPChRvoziE2oWprgd5AQGbEplCUyi1uZKnz5Uqc6V1LrajaGNRttEe6d6i0aI+pE6BG3VToUa7z7ouJ7QIuhQo7msJQooU2hacHi8sTTUpGWlWP1n2qqnVbUH7UMNcie2eIDuhQovhRcEUHFqY+d3jNDXOTLP8ptIN2CVPg4XyOzqCNVo90bZSHuneoU/Yp3qXwEbe8o2uqfdGtVOpXUfe+Loy4C1QY4oUE2mBw+EWqy2ypZjgcFZbWy0Nlt0g9s5APilQo8uFChRfHiDJi6OyO1lRAzucKMxrC7RMs8aoNaNPKlSpUqVPhyusI1GhG0sCNupfKPqLEfUkbfUOiNtrH3RrPOpXUbouxui+M0NlCgShTaOK0qz6RlpVk9Ua/ComkOEjJnsHDB4hCZU6U107jGY2m5yZQA1QAHgypU3zmYLC7G7BYXyF1BdYRrNGpRtlIalH1Cl8o+pNR9TJ0CPqFRG21SjWqH3XWVJvi6FHiQTohRJTaIHGrPbKtLQqy+pU62DsCgZ0Wq/wCdwU8WCi+MoOLUyoCp24DKAlNoOOqbRa3wJUqVPgyF1tRqNRtDB7o2xg90bdTX+QYj6iPYI+oO9gjb6iNsq/KNoqnUo1HHUqSpN0XQsfLawuTaHyg0Dj1mt9SjhMhWe30qyAyAbhxMdsKMmCmVYQd1bqGEplCdUGBumZN2KxunsxvkLrHyutvyvytX52o2ql8o22l8o26l8o2+mj6i1H1M/C/yT/hOt9Qo22qfdG01T7r8zyupxWN0KFCjYIUfKwQk6JtEnVNpALTkLXFpkKy+pvp4PVG0sqiWlaqShykhNeWpjwbhts3DFClKbThAgKQgb5U3ypCkLrCL2D3RrsHujaaQ91+spD3X66j8r/IU1/kmL/JtX+T/AKR9SPwv8i9f5Cojbap90bVVPujaKp1KL3H3XW5fuWN0XwVioWF+OzSgxz02gBqg0DTkmJup1X0zIMKzeq+z0yqHjDsnvGwwo3SMrBYhMq/KB8ab4Ud09kqVIUhdQXUF1hfkavyNX5WfK/MxC1MC/XNX69q/XtX+QHwv8gPhf5L+l/kT8L/Iu+F+vejb6q/XVvlG2VT7r9RVPujXqH3XW/5XUVJ4BJ9k2i4ptIDldntj6BwVmt9OtrryaL4vhNfCa8Hwv1DPlfqGL9S1fqmr9S1fqgv1K/Ur9V/S/VFfqXL9U5fqXL9Q5fncvzuX5n/K/M/5X5X/ACvyP+V1FSVJWPZCxuhQoCgKFF0C6GqAoujgATaJP8k1gbpy3XRNJCsvqbqZ6XYhUqzagkbXCjdiO43wsQmVUD4MKFChQoUd8KOMyBog1zk2jGqAA05lRtFSji1WT1FtQQ7VTgpWvfPdN850ZkKFChR5sKM6FHZCi6FHdEJtQhNeCgeaSm0y5NogKI0U/K/5zMEgyFY/Ui39tTRU6oeMEM2MsZs5UKNshR3x3glqZVQPMZ+E2k5ybSDedWa2PoH9uis1rZWEjVTlz3zskXQo2iFGTCY+E14PLplNpEptNreeQFTquYZarH6g2qIfqhtsKFGfGyR2x2QsQm1U108rbSLk2mG/QAOOCsXqJb+x6a5rhLbpU+DKnaI2WFChRfHYQg8tTKk8n1TaMprGhf8APoOyW11J39KlVbVEtz5zJzp3Q9x7D3sqQmvnkUrFMozqmsDfoezWt9Eqz121myFM+LPfOdO6RkR3QgYTaqDgeOxdMptElBgF0fQ0SgSrPXfRdIVmtLawyp757Z4SUL4vi+O4OITKinjckptEu1TWBv0YIVGs6i6QrLahWb/alT4Y7JyZ4LCjIbUhNeCp4vKbSLk1gF0fRkCJC9lRrupP6grPaRWbI1U3Sp8Ads9k9sqeGQsQhV4pICJ+E2m5ybTDfpIQrPXdQdIVC0NqjslT4Mqe2cqVOXKnbIyYvjshRxOU2mXJtJrV/wA+k4ELQKhaH0jIVC306g/dqgQe6fFm6cmVOXKlTtUZMXQo4qXQg0uTKIC0+mAYVK2VaWis/qNN/wDLAoODtCsbpuFwyZyJU5k9sqc6dkPfHZChHiMwsXaJlGNUABp9NhSqNrfS0Ks1tZV117BcMqcueybpzJzZU7Cc0i6OG4DVSfZMozqg0N+oAYVm9Qcz+eipV6dUS0oKfZC4FT4sqfHlTmSp8qMuOHkptMu1TWBn1JTquYZCstvDv2vQ0kXC4eTKnInNm6VOVKlT5EZscKJhAFyZSH1OFZrc6ng7RU6raglt4yp8WVKlT3julSpU+DKlT4Y7o4didEyl8oAD6oCw0CoWh9IyFZ7Y2qMucgHOlTfN0qewdsqcuVOVKlSpU5w4kXFNplyawN+rCmuIVkt4P7XoH3QM3Sp7gpU3yp7ZU+PKntlSpU5E58qeNEoNLkymG/V8XWW2Op4P0VOqKgwQw7x4EqVKnxZUqVKlT3zfPbKnLnwIUcE/6sTomUkBH1nZ7UaJVCu2qJCkoGe6cuVObKlSpUqeyc2VOXPZKnLlTw8lNYXprA362pVXUzLVZrWKl0qe+VPfKm+VKlT3ypulSpvnwJUqVPZOXKlTxOLsXaJlL5+uWuLTI1Vlt3UOlyBB2eVKnum6eyVKntlSpU544fKbTLkGgafXWqBLVZbdB6XJrg4SLx2TkSpUqfBlT2TfKlTdKm+cyVKntnJlSp4T/wBQl2iZSDfr+zWs01SqtqCQpnvlSpU58qVKnNlTkypzZU90909kqeCEptMu1QAGn2DRrupOlUa4qCQpQObKlSpUqe2VKlTeDs0qcmVPZKngGCxOibTjX7Dw0VKqaJlqs9pFUf2pU7HKwUhdYXWF+QL8oX5QvzBfm/pfm/pfn/pfn/pfnC/Ovzj4X5wvztX6hqFZvyhUZ8r8jV1NU9k3TdKm6cuVPACU1hcg0NX/AH7Dwua5zTIVltoqCHa3SpQ75UqVPgSutda611rqXUVJUlSezFYrFY34rFYrFQouxuldTl+RyFd6FpchafkIV2JtQHIlTlT2zu+ixKaz7JBhWW2h37XpuOXKlSpUqVN8qVK611LrU7MKhCFd4QtZ+ELUEKzSpCm7FTfN8qVPbO7lNZKDQ36rnYJhWW2kftcmvnwJXUpU7ZhdiiAggSEK9QJtqPuhaWptQHKneZJTafz9n2a1mkYOip1W1BIQcMuV1Kdxi6OyFCxCbVeELS4IWkFNex12qwHbKndCUGlyawN+q52ahWNEyFQtDKwyJU79jdACkplZzE21/ITazHIEbwTCaydV/H6pnaqdQ0zLVZ7W2oP7Q/tSdLpXUp4O17hom2pzdU20sKDgdN01TWfP1VO1hNcQZCsttB/a5B0KeGh5GibaXDVMtLTqg4bgAXICPtj+wqFrLMHpjg4SOIdR26UGShA+qJ3GJuoWl1M/0qdQPEjnei1TWx9QwoUKN6o1jSKo1hUGHOgJTWx9vRN1N7qZlqs9pDxjrzeUGoCPuGE15aVZbX1/tcpHC42prVp9xaXYqzWvDpcgZ2SFGTChQozYUKFF8KNtiU1v3RZrWWGHaJjg4SLhuMKFCjegJQEfUk8Gs9qNPD2VKoHjlwbKH3ZRtDqR/pUawqiRdM8qDVp9RTwynVfTxarPaRUHKg36hniDXlhlqstsFQQ7W4Hkwb95glWS2f8Ah6Bw5IBKAj6fni3vIVktpH7XprwcocYaJQEfe2mF1mtZpGHaKm8PEtyhxZrVEffVC0volUawqCQhkjijQoj6bnkElUazqTpCoWkVRkjibW/TU8lp1Cwqy2sVMCp4y1v/AOAQSNFZLbI6XoGeLtH0rF0qeVyrLbv/AC5NIIkXa8TaPpaVPLvdWW2OpmHaKnUDwhxJo+lZ3mb4UKFChdK6V0rpXSuldK6V0rpUKNns1qNJ39KlVZUEtUrEcPDfpSd3hdK6V0KFCjwoULpXSuhdC6VHnhUK7qTpCoWltZY8Oa36SlTuULpXSulRscLpXSuhdKi6fJZVNMy1WW1tqt/tTGCHC2j6RlTt8LpULpvlTtM3QuldC6fIa5zTLVZLcHYPQMjhTRxaFG8SpU7bChRvELpXSo8XQ4KyW0/weg5vCGj6OlTtYC6V0KOyd7hQuhR4lkthpnpdomPDhLeDNH0ZKna+lQo4PCLFHg6KzWk0lRrsqCQhHAwPouVO0wulRw4tCLPA1VCsaTpVntLaow4EB9Eyp2aVN0IMUcThFiLc4R7qnUdSMtVmtgqiDqhpv4CH0PKnaIXSo4tF5aixEZeBuBLTIVltxd+16G3/AP/Z"/>
          <p:cNvPicPr>
            <a:picLocks noChangeAspect="1"/>
          </p:cNvPicPr>
          <p:nvPr/>
        </p:nvPicPr>
        <p:blipFill>
          <a:blip r:embed="rId3"/>
          <a:srcRect t="28058"/>
          <a:stretch/>
        </p:blipFill>
        <p:spPr>
          <a:xfrm>
            <a:off x="0" y="2125980"/>
            <a:ext cx="9144000" cy="301720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47472" y="2741070"/>
            <a:ext cx="201168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assists organizations in aligning access control practices with industry-specific regulations and compliance requirements.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47472" y="216569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Regulatory alignment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2493264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By integrating with Zanzibar, organizations can automate compliance reporting related to access control and data management.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2493264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compliance reporting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639056" y="2741070"/>
            <a:ext cx="201168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provides granular access visibility, supporting compliance management through detailed access control monitoring and reporting.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639056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Granular access visibility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84848" y="2165447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Adaptive compliance frameworks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784848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Organizations can utilize Zanzibar to implement adaptive compliance frameworks that evolve with changing regulatory landscapes.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2423160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4568952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6714744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2wBDAAgGBgcGBQgHBwcJCQgKDBUODAsLDBkSEw8VHhsgHx4bHR0hJTApISMtJB0dKjkqLTEzNjY2ICg7Pzo0PjA1NjP/2wBDAQkJCQwLDBgODhgzIh0iMzMzMzMzMzMzMzMzMzMzMzMzMzMzMzMzMzMzMzMzMzMzMzMzMzMzMzMzMzMzMzMzMzP/wgARCAUACtYDAREAAhEBAxEB/8QAHAABAQEBAQEBAQEAAAAAAAAAAAECAwQFBgcI/8QAGwEBAQEBAQEBAQAAAAAAAAAAAAECAwQFBgf/2gAMAwEAAhADEAAAAPxvyP3oAAKSSKoIUAAsAAQFAAAAAAAAAACggAAAAgKCAjIEgDO4ZhDCSyGTNzkymbM2Zsyzm5zZizDONZzcZYzWFzcxM2WyRCEFAABQWST9l6eH1tuet6SFqKAMglZQggIZWRAQzZAmSGAmVEJGSETK5IzFwZkygyZMmTEmUwZTEmGcmDEzhMLEJARPqef2/wBQ+D+2s2NFlsujZTUm40mkpuKaNSbTRpNposzpLJTTNBqSs6qmpmhNJUoSxtmgJSlS1UslQUIKACAi4upLFwuGsXXO78O+3wu/0crDNmCGbMmEzqQymU52SzLMM2c7Ms5synO5xZExc4swmLnJi5zZmTFWc4zGfq3n/fs87KAKAVQAAAAANMqpADSUoAALQSAALEoFssAACJVAH8D5fbAABSRNRAKFAAAIAAACkAKQAAoIUEKFESggKCACFAIEuRAAZRcwyZuYQyYuYZTFmbM3OUzcSsXOLnFzm4yznTBLnJElzIFrCgQFoBROm+f9F78+etRCGpVFsICEqMiAGSEiEWEshGcrEyQiiGYhCJlcpEyuEzETJkyZMyZTCZMRhnCYTMmGcmViQA9PPt/VPgfte/P1gbhFXRs0ak1Gk0mjUaKbk0mzSaSmpnSWSmkqVLJUtmjUlCaSpQmotzqBbLAqWqhNSChBQAQEXN1mWLhcNYuudYu/zPo+rzu4ZsyRc3ODCZ1IZTKZszZhImbMWZTFmWcWZucJizNmGcWZTNnO5hiZVJkxi4/ps5/0vOcgFIULQQFAAAKW5FIUFSgBBVFoSSgAtiALSAAACKQP4Hy+4AAAEECFBQLSAJSAAAFUkAKQApAUgALKJYKCAAoBABCyWCQRE0iQiRM2QyZsykMWYZlZucs41mHO5xc5uc3EucVhFzkiQiCWwUEQtjRvLcjP6XWP0WrnVJJZYVJdalCAyhICEIQRkLlJUSJlckICEMxAZTKxMmTCZkhkyZMRlMJlMRgyzzTMmWcpkyBUOmN/1D4X7L6Hn+gUU1Flpo0aNSbLJpNLqZ0ajRtNGk2hNSak0g0lSpqQmrKakpUqVKJKaZ0AlKVLZYWakFAKyCgRYZXN1JcrhrFvO3DXxe3v+d09UImayuWcW5ZxqQiZTNmDKZuYY1nKZswmbMpzucpjWcJmzCZZxZmzKZDMmCW8/wC/Z5/UkAFUhaCAoABUFFgpbEQoKACgtEQCFFSgAAAABApL/A+X2wAAAAEBQAABAAAAWpACkAAAABQJaSyAApCkABSAJmwMiSpQjOSJmyGTOs5jKZsymLnOplmWYTnrGbnLObmWZMXObIEwVITVAay3JqNRoBJn+g6x01uyZtLZM0F0sESECEijJASIZJUQZMkMghIyQGTJDKZMplMxkyZMmZMJk5yZMJhnMYZykSGQKZv9H+J+t+75Pr5SqWmosuimympNlk2lXczosaNpo2mkpZnUmkGkqVLJpLZTUlKlSpRGkrOgVKCpUoudQKAVkFAiwi4upEXDWLcXXJfLvv8Anu/04RM1lc1lMs5M6mUiYTNZTNmWc6ZkzZizLObMXOEzZizLPOzKZswkswmRMGYz+gY/uk5IAFKoEBQACoqiFlKgAoAKAC2IAIWpQAAAAAAD+B8vtgAAAAAAACgEAAQQoAKQFIVSAQAFABAAUgAAEKESIEQlEWZSGTKSzNmUymLMpmzNmbnNzlMXONZymbiM4M2SzNkCYFSy7jobzNSSABSPqzH7Lbld6kzVQ2qWCJAQEklDMolQkRJUIQykIQGIhAZIZMmUyZkiYMmTMZTJhMSYTFYkzJhMpEhADKfuvkfpv1fz/v4ssVompdS0po0ajSaNRpNRpNGpNG00aTSVNSamaVNINTNKlqpqSlTSEok0W50BJSlQaQlSgoKgICiLDDWWoZawuNa50b/L+j6nG9BmzJm3CSszObM2ZMpLMJDNzispm5zZhM2YTNzlM6nNnKYswkTGs5MpEJGcuf8AUpy/okzIApVAgKAChLRAKVAAKAAUAAJQChCgBYBRAAH8C5fboUAAAAAAEAoAUCIQFAFIAgpAUhSApCkAAABSACFSFkgzFlLIkImYzrMJZlMGbnCSzFkZxrMTFmLjFkucsQySzFmUbNR0OmVzmyLJIEAAzJ+31j2661nNuzIFRBCAGSQshJRKhEiZUQhhICEjJAQyZMmUySTKZMGTJmTBlMJiTBlMSZTJlIggMp+s+b939z8r9RzoalpTUtimjRo1Gk0ajSajSaNSaNJo2lSpqTUzSppBZNJU1RNSUqaQlEmi3OhFQUqCpUqUoBpIEpFEWGVy1FyuGsW5ayvxu3t+V19kJZkwubM1JMXMrKQwmbImTFzLMpLOdmUxZi5ymUxc5swmLMpExrOUysZJJjbn/eHH7OUBSqBCgAFCUWFJbLAAFCFFAALUkoKQIUhVlgpCkFAP4Hy+3laCgIAAAEBUKUAAAgAAAALEFACkASkKQpIUAAEQABIglZohMpmJZmyJmspi5yZucWRM3MucGNYxc5SXETJNrtesdI1Ms5ObOUiFkkCAAetn91u4uiAglCEAWJCRCWFkKykSKIQhlMghmIQGTJkhlMkkykMGTEZTBlMSZMWYkzJhMkIzCAyn6Pw/X/oHx/1mGhTUtNRVsaKaNyajVU1G01JTcmjSaNJo0lkrOpKVNJUsVmmqqakJU0EpZKaZpQlBUthalSyUJQgFBCNQluWpGVy1zusri682un5r0fUiwiZrFuWYZTNmaiZTNmUzWWcWQzZlMXObMJm5yYucWSZ56ZTKZucWRMBJMmftOP8Ad5z1AFWghQACoKKIKVAAKAAUACklCKQULLBQACUAH8D5fbiwApUAAACAoAACgAgUAVAAWBAAAUlSACFAACCAAIiTOhJRMmYlksymbImEzZm5wmbJc5szZhnGs5saxejfW3o1uZOaYZwziZymEiSSAgQAQ/V6n2N2IBAQAEWIiEISiSJUIQEIZSJFySIQhDJkyRMmZImTBDBmTJzTKZjCZTEYZyRIZQCJ9ryfS/o3xf2MmlllpZdFirqNFNG5NRqqajSak0bkptKaNJpLM1NyDSVKlis6LVTUhNJQlLINpUoSgqWwUqWShBUFAIRqEti5li4tw1lrndZPzvo+n5ddoRM1hc6ZQmJM2ZqJlM2ZTJm5zZDFzkzc5swmbMpzucpm5xWEiZszc5TCmTGZj+huX9TzjJQtBCgAFQWghZSoABQAUAABKgBViKpAUC2IAA/gfL7YAiiFBQAgKCAAAoIAAABQAQAAAAIAAAAEQACosmZciVCM5iVLMpLMphM2ZTNmbnNmbmU6y9Ze010XSGEjnhOcc0yziZyzlMJEkggQBQ7SfvOlzYIAACLERCEUkIRmWwEIQiQyQkQhCEMmTKZIZkiQwZMRlMGUxJgymUxJkwkTJEAifT8vu/pfxP2Z0RSljS01LY0U0aNyU0aXUmpNJqTRo0mjVljUzpCbkGkqVLJTVlKmpCaShKWQbSs1ahKpLVQVLJQlCCgAi5WWxcrFi85rFuLrC/P36Ph9/owiSsmLc1EzM5szUTJlJZhJZhJZlM2YsymbnCZrLOLM3OUxWbMplnNmUySSMnP+zuH63MKKCFAALYi0CDSABVikKABQQKgAFSVZQQoJQAAfwPl9sAFyUgKAVAWFQAAFhUAAAAApAAAAAEApAUgBIAAlSQkszVTJmSWSyGbMpkjONTOo6S916Tfaa3ZZk5sxnEmUyzzkwmUwzlMTOWcphIiQQIAIn6XT7m7EABYEhIEIFJCGbkZUQETJCEIZiAhkyZIZSEkymTBDBmTBlMJmMJkwzmMJEhlAIn0eHr/pXwv2ms9hSmixV1FWxopo0bk0U0upnUmjclNGk0assamdJU1INsipZKauatTUhNJQlLINpUpUIWpaqCpZKEFQUAEMtKy1CLlcTWLrF1mXnrX5n0fU53UXNkMrjSJmTKTUyZkzZLMGUlmbMpDFziyJmzmzmyJzsjOLM1lM2ZTFzJMVAz6Zw/vk4++UEqgACoBbABpAAqxSAoApAFQAAgoUAEoAAP4Fx+4CAqhAAUAAoACAoAAIAAAAAAAARAUEAQpAAQlBM5sWxJJEzUZzqSpuOsvU7zXY6BCTOUymWecmTMzEyziTCYTCZZzM5ZwmUyzJBAgAhtn950qigCAkkBFIICGbmLAQiQyQEMxCAyQwQykImZIYMEMxlMmExJkxZmTEmTKZTKQAlnu8/q/pfw/2m89rLQaLGlq2LGilNG42lNGpdM6k0ajSaTRpKaTUlSpqSmmRpElTVlWpqQmkoSlkppKzVqEqktVBUsgqCpQACLCLFzqyXK5msLi6y1m34/X2fK6+uLDNkMrjSM5klZTNkTJLMJkzc5shmzCZucpizNmUzZi5kmNMplnJmzFzEyZEx91x/uk47gtIUAFQC2FINIAFWAKAABSKgBFIqkKsSioAAB/AeX3AAhQAAApSAAFSBQAKEAAAAAAAAJIFIAAACAEuYRIq5lNx2jqvaO0vRNlmZIQzJEzITKZTEmEykmcGWcSYTKYZymZnLOUymWZIIEAGU/Q6n396gAIJIRQQCEIkM0IQhEhCEiEIQhkyRMmSJmQYMEjJlMGUwmYwmTEzkymUhlAInu4er+lfE/Z9Md4alpSmpaVbGopo0U3Jo0VdyaSybNRU0mymkqakqVNSaSoNJZCasq1NSVKlCUslNJpBUJVJaqCpZBUoSgAAi5WLNXMsjN1iaxblrF1w1v8AN9/p5uoZshkzWazJlJZmokTK4uYmTNzmzJLMJmzLONTKZkzqYucpmzKYSGbMXMTJlEx+5cP67OclEKAC2ItEKQaQAKsACgAAFQAgLQABZYAAA/gHL7gApAAUAAoIACgoICAFIUAAFQAAASCAAAACLLFXqdM3vL0XrJ0XqzrIkkIkJBMJKzJEmZCJlnEYZhiZiYTEmUymGcJmZyzlnKZTMhIgAgTafueltoAkCIAICERWSEBCJDIISMghDJkhkiZImUkZMrlMxlMmExJkwmUzJgymSJlAB7OHp/pPxP2fXHcUsuilNNWLJVsaKaNRtNFNS6Z1GjZZmm00aSmpnSE1JTSVBU1M2qUqakqVKEpZKaZ0CoBUtVBUsgqUIKAARcqXNRrMstxLi6yvK6yfE7fQ8PT05ImahkzWazMwzZmwZTNZZhhM2SzKSsM5sxZEwmbnFmbMpmsMxMmdZwkMplEx/VXl/oMklhQAVBRQRbKgAFAKAC0JFpIBRYlBLQkCgAAH8A5fdBAAAAUJKKAAAAAAAAAAAqUAAAkAKaXZ0a0dF6y9DovXLcUWJCIMpEGZBEzAiZSGUiZzCZTKYkwkMTOUymJnCZTKYYzJlnKZZykgkQAQifodT7u9SWBAQCAEqESEBCESEIQhIhAZMkMkTJDKSSGDJkkmTCYMpiMpkyziMJCJlAIe7h6f6R8T9n0z3RQblpTS1bFkq2NGjRqNJspqXTOopsszsqaNpUsmkqWSm2RQzqS1SlTUlSpQlLJTSaQVANIolKlkpUBBQACKMrFluVzLF53WGsXWF8uuvwPR9LKwiZrJm3NkkykrKZqJlJZkymbMpmzKSzKYslmUwmUxrObMpmzJlMpi5zZDKZSzj/ann/V5ZWgAqCgUktVAABohQAWgAkBKQqrBSSkoAAAP4Bx+6pIoIACkAqiBKLYCgEAAAEgWgIK1prpbpdy7XZpdtbOi9V0lQREIWMxAIRIgykCQkgkmSJlIZSEkkkTKZk5swxJGcmJnCZTmzlnEzEyzhMsyQQICxCbT9v11VkChIggIQWQgIZCQhAQkZBCEMmSGTKEzEImDJkzJDFYkzJgymTMmEymAmQgh9Dz+r+i/F/ZdM9qJaWXRopVsuoGoGjZTUmzRTUu2bGjSak1WpNJoqamaVNSDbIqWKzapUpqSpUoSlkppnQqyAVLQqVLJSoCUAAAi5UZty1FyuJcXWLrDeY+D6PoeXfbKwymaysrKSzMkrKZshhFmCGWc6mUzZExZlnNRMWZmcambMplM1hmJizNgwkTrOH90eb7c2kKBQlsSrBSoABQCgAtABIFiW2AUglqAAAAfwbv+ggwyiREikEAALRbBbYaq0q1dLV1VXS6NLqXdulq7XS1CJEiCBFIgICIliCMxABlCQGUiCEkhJIZZhDKZkkhMpmTCYTKZmYYTEzhMphnLOZnCRMMxJJAEAiQ/Rbn2tahIoIghKEBEEIRIQgISIQgMkMmSGUhJIRMmTJkzJkyYTEmTKZMTOTKZImQgh9Pze3+h/G/Ybz1Asuiy6KU0tlsUsU0aNGpNlKbl0zqNGrLJo1JpNFTUzTSWSppBUsVnVUJTUzSpQlLJTSVLVkFCWqgqWSlQEoAABFiwluWoZXM1ztxdYaxNeLp2+J2+jDNRM1mWaZkzpJJZklmZJWElmSJmzFzDNmUzZlJZlMWZZxZmyGGcWQwzKyzKyYZ9c4f3h5vpTaABUqFWItVAAKBVgAC1EogAWwCkBYAAAA/jP6H9QAABAgAAQCQAylSFIEEoglgAiASIkZAEQAQECQSRRGYgESBIRMoJEFkjMzCJEyZjMyImZnBhnCZkiZTEmGcphMs4mcpGcJlmSQIBASTvc/tOmpQSklQBIQEBCJCAhCAkQhDJDJDKQhmSJCGCGTMZTFZkxJlM1mTEmTCQGGSkh9by+/8AoPxv15uy0stNRVpV0tLFiljRTZqNJo0VdG5mmypczaaNJTSamRpLJU0gqWSpqqEpqSpUossWSmkqDSELUtCpUsgqUFQAAAQy0XNuVkubec1nWuS5bzL+f9P0eF65JWSWZWWYSWyZzWUlRMpklmazM5slmTNmWc1lM2ZTNmWcVm5kmLM2ZMpm5zUZyZT6Dh/d8+f2tJCipUKCWygAFBSFALQkWkgoFklpbJFICgAAH8Z/Q/qAABECASABICkAIgAJEUJYAIEAkRIyBAgEBARBIM5CARIRBDKEhJBDMkTKDKZiJJImUzJlMJiZiZTBiZyzhMphnMzlnKZTKJIEECDMfp9z6mrmgSKASAETIICEIQEiEBkhDJlIZISSJDJghkkmTCZMSZTJgzM5MJCJEgWJ9ryfS/e/H/WGxS51Smoq00tWlixTUU0aNxpKaNLqTUlroE1maTRpKVncg0lkqaQVLJU1VCU1JUqUWWKljSVKVCVSWiUqWShBoIAAAIRYsty1mJdYl53WWsLhrwdPR8bt74ZqEqJhZZklZmZWbISTFkJZkzc5TNkM2ZTLOazZmzCSTGpmyTONMplMplM6kQnNPqOP90z5vZNAUJRYi2UAAoBQAWhItJAQtsCUEqRRQAAD+M/of1AEKkEkAAAAAIkSrEAIqIBLAIEgEhYzEECAQEQsSQQRIghEEQRMoJEFkjMkTISGUkmZBlnMmEymDMxkymJMM5TNziZzM5TKYZiSSIBAgkeyz9b0uaAAgSAhAkIQEICRCAhCGSGUyQkkSEMGSGYyZTJlMSZTFZkzGUwkSECQiff8P1/3Hyv1Ii1bFmqU1LoGlq2NSVbFNGjUaTSVdro1M6kq7LZqSyaN2WSpqQmksVNIKlk0lqhKamaVKEpZKaSpQlBUtEpUslKgFQAAARRlZblqLmMtc7ctZa5ri6/P+j6XG9M1CEsyZXNSyGZnNkqGWckTNSzMmdTKQzZlnNRnFYSJmzNmLmJisplMpmzNkQc2frOP9zz5vW0gDSLEtsqAAUAJVAtSKgAFsktALZIFAAAB/GP0P6cIBBAAAAAEgSFIgAlEAlhICIUIiRDMUEEBAkiBIEiCJAkBDKEhJBCSZTKCJkkmZCRMpiMM5Ms5kymEzM4TCZZzM5TLOEiZRJEAgQSP1nSevVgQCAiQEBAQgISICAyQhCGUyQzJEGTBDJIymDKZTMYTJlMSZTJlBARIn6f533f2Pzf0mCgq6izQpuUaNKXUWSrY0U0ajaaTS1dGpnUmrdFmdSaNFs1JpLITSWNJUFTUhNVQlNSVKlCUsg2zShKCpbC1KlkoSgqAAAAsIsrLUXMubcTWLctYa5teDp6Pj9vdKyDNkMrDOpkkkTNkrJJM2RM1DLObM2QlmUxZlM2ZTKRMamLmJkxZlnJEzqQiZZ+rOP8Acnm9mbFFSiylQACgFABaCQACkKgVSFgAAAE/jH6D9QABAgAABIACIQoIJSxAlgiQARAkSIQAQgIEkEgSJAkIEGUiCECSMyRMhIZSREkkTKYkymEhmYymExJlMM5ZxJlnKZTNzJJIIgEQQ+nZ+k6IQAgIkAIQEBCRAQhCEIQhlMkSSQhkyZMkMyQwmUxETFZkxJlMmUgBCSfsfl/ov03h+9hKFpVsupaVdRSroq2LFNRTRTcaTRo1LpmmpNGiyaTRqtSVNTNKlkppKgqWSpqqCpqTSEoSlRG0qVBQVLQqE1JSoBUAAAAiwi5ti5WNYlxdYai8m82/A9H0eF6ZqAySzK5qGbJM5M2KhlnJDFytyzlM2QzZExZlJZhM2ZTKZ1MplMXOTKQzcyyGGfrTj/cXm9s1IFSlsqACgAoALQSAAgtJSFtgkUAAAH8X/QfpgWkAQEBQSAEQUiAKgsEQCEkEAQRIgIICEKSSJAkQDKEgIkIghJBDMkSJCJkkkJJEyzmObMMpmTLOTEmWcJhnLOZnKZTKRMzMCAQIi2fr+jdkAIACAgICEiAgMkIQEMmUiQzIIYIZMkkyYMpExGEyRMSZTJlIRKFuX7f5P6n7nl+tlJLoqFq6lstNLYppaVbFjRYpo0bjSU0al2zTUmimpNJotakqamaVLJTSVBUslTVUJTUlSpQlElNJqyyCgqWwtQmpBUoKgAAAAi5WWxcrFxNYtw1leTcPD09Hx+3uluSEM2RYZrNmUmZKlkrJJM2Qzcxc3OUzZklmUlmEzZlMpEzZjUykTFmTLMM3ObImD6U5f3F4/oTSWpRZpABSkKAAWgkAFIUBFUkpKAAAE/i/6D9OAUgAIIAAkKCBAqJKIJAECQJAGYAkAIQJBEQkQRICIImQgkQliTMRIkIZSREkkTKZkwmUymZMplMSZZymEyzhmSZTLOUzISIAIgkfc3Pr7kABAQAEBCRAQEMkBCETJDKSIkMmSGSRkymUyZTMYTJlMyZTATJEA7c+v7z5H6z6HD3xKWWpVGpqy6KVdQNLSy2NFjRTRo1GjSaNS6ZpqTRTSak0aqyaSzNKlkppKgqWSpqqCpqSpUoSgsmkqaCUFS0Kg1ISoKVAAAABFhGs2xcy5XDWLctYawubfgej6PHXXJCEM2Qi5TNRMpCWSspEySsIszGdZykM2RM2ZTKZsymbMpjUzJLMpmssxM1lnNZT2M/26eH7MslqUtlQCgAoALQASAAWwCwIUAAAJ/F/0H6cAgEAAQCAABIihBZIgABEEQkQAkBAQiIJAzARIEgMpAghJIEzGWYCGUkkJJGcmZnBlMpJMplMSZTLOEwmWczOUyzlIkkiAARIelP1PWQgKQAgICCICEBkhAQGUyQiZgmTJCGZMkMmUyZTMYTKZTMZTJEyRCj28PT+8+R+s9HP0UgXUtKtLLqWlNLYppaJdRSxopo0bimk0bipTcmimk1JpLVjSWZpUslNJUFSyVNUKVNSE0lCUFTUmkoSgqKpUFkqVBSoAAAAIoystyslyuGsW5aw1i6zHj33+J6PeWGQZshDJEzbEykM2KykMpEzUTKZszZCVhnNkTKSsM5rLObMpKwzmzJlJZlJUZ6J/ZZ4v1UzmWlsqAUpAUAAtAiAsolhUtIgKAAAE/i/6D9NAAAACICAoJBUQggBAghAEiGQIAsSBJBIEiCBIQJCJBUkkEgMzOSIMkSRllEZyZkwmUySZymUxJlMs4Ms5ZzM4SJhmEZkgAAEZ/S9J66gBACAkCAgIQhCAhAYSGURDKQyQhDMmTJlMyZMmUymCSYTJEGUWpPq+X6H7n5P6rWdq1LIttl0FpZdS0pqUujRVsWLFNFNLuZ0aNGjUaKmjUlk1WpKaSmpmorUlkppmgqWSpqiVazqCaShKVEaSpUpQUWVBSpqSFQaCAAAACGWi5ti4WLi6xLi6w1iWW/C9H0PPrtDJAZFmFiRM1lIQlkqGWckM3MtzJLnKZqJmzKZqM5rLOUzWbM2ZZymaymUiRM1myJ/V54/3s5SUtsqCgAoABaASAlItAFgRQAAAfxb9B+lABAIAAEEBLCCAEgKESAIIyQQAhAkgkASIMoCQGQkCQkghEkkMoMkSSRJJDKZkymEhmZymUymJImEwzlnMmUyzlImUkhAABE+prP29oAASBAQgICEIQgBlMgykiIMmSEIZkyZMmUymYiYMpDEmUyRBlAP0Xg+1+u+Z+jllDViwurFWlXUtjQNS1aaKtjUWKU0aXUzspo0ajRU0aksmq1JTSU1M1LVkslNM0FSyVNUSrU1IKzoJQljSWyxUoKLKgpUslCClQAAAAQjUJblY1lcLi6zLzu8S5Xy76/E9H0CwyQEM2ZWJKymUhCVLImZM1DNzFzZEyksySzKYsiZsyzmspExqRMplMpmzITNmawn9Anl/qk8xqlQUAoABakWgkAtki0lWBKQUAABP4t+g/TAQIAAQQEQCIFCAIIQBBGSAQAhBEQkCRBEgIEhCIQQkEhEzJEgMpCRJmESJiTKZTJmTLOUyYmYmExcyTMmWcphmJJIkCAADrc/pukoAJAEAIQgIQhAQhEyEzECQyQyDJkkmTKYMyQwkMpkzJlMkSrlmCX9h8v9H+g8X2ZYUWWhatirVpqWxosVatNRSrqLFKaNxo0mixtNFk1bosmpKmypoGpmpaslkppmgqWSpapSpqQlNISgslNM0oSgqWwtSpZBUFKgAAAAEXKlzblcrF5tZa5tYusy5t+N393k33EMghkiS3JmyJJMk0iSspEi5ZzUMpEzZLImbMmbmGbMpiyJlJZiyJkykswkSGdTCfpZw/szx+mUtRVgUAAtCSUAIUUJaAkCgAAJ/Ff0H6UAEAgIgAgsEgLBACBAIhCCEKQgIiSBIgESAiCJCIISQQiEzESESEJJmQkTJmTKYSGZIzhMmZnCZTKZZzM5TKZZykSSQIABAn6PefTQAEAIQEBCAhAQhlImYiCGSEIZiETJkymYymTJlImUzJkyRKsTCejn2/b/ACf1H0eHvyzVpF1NULSxVq01LY0WNLVpYpV1FimjRqNGk0ajSaLJq3YzNWak0VKU1M1Fak1INM0FSyVLVKVNSCppCClkppm2WUlKEtCpUsgqUFQAAAACLCLLctZMtZXm1lrndYlzbyu/g+j6UtgMkBDNmViQzZEyQlkqEmZbkzc5TJLMpElZTNkTNmTNzkyzDOs5rKRMpmzJEyS5ye+8v7TPF9ySChYoABaCQAgqkLbJKsCKAAAg/in6D9GABAQAiC0JAAlEgCCIQggIAQREBIkQARIQJCJAgkkBCSZSJCUkySIkmRkjOIymUhmTLOUzGWcphMplnMkZymUzZmZkgiAACH1dY+toAIACEICAhACESGQZkiDJDIIZMyQyZSHNJETFSTMZTJlIAQyz9Tze/wDa/J/UdM9QKVS2WrSxVFXUVbGiy00tLJWtRSxTRo1G00WNGk2JNGxJqtSU0DSamalKmpBpKgpZKzaqVSbkFTSEoSxTTNsstQCpbC1KlkA0gqAAAAADKlystyuVyvO7zLhrndZWHzOvs8HX1ZJCoZpGSJLYZqJlmEJZDNRIZSWZMpEzcysksykTNmTNmUzZEymUzqRMmUzZKzJDNi4/rU8X7ucs2wRRSKAWkgAFQKpCklqAAAEH8U/QfoxACAgQAAASwQIAIySAEAIJIAkQRAIRIgEIkQQEkEImZIgyRISIkmRlImIzJmzKSSJhMmZnKZTCRMs5mcpEwzlJJAgAAh6bn9DuAQAEBAQgIARIZICEkiZIQhCGSSZIYSGEkZTJlMxlMpCIIDKfpfnfc/UfP++QpS0LSy1aWKpaajS2KWXRVpZK1Y0WNFNG4qbNRoqbLJTRZNVqTRQaTUzUpU1IKmkFLJWVaSrU1IKlSoKlilTSUJQVLQJpLIBpBUAAAAAEWEXNsahhrF1iXLXO6w1hc2/E7fQ576ZEQzUBklmVGbImamZKVmzJEhhFZTJGc2QlkTNZTNkTNmUymbJJms6zkiZM2QwyM2c7n9y8v9ank6TWVFBQWgkAAtklqWoAWAAACD+JfoP0YJAAAAQIJRAACQJAkABAkEAmUIBCIIkBGYAQiCRBJlIRJUkhJJJAmUymYymUySZymUzGUymWcplMpmYykMMxMyRCABSMSdLP0W51qEKCAAhAQEIQiQAygzJkhCEIZJJkyZTMkIYTJEzJkykIQEZ6Y6fs/lfpfq+b6a5ipaULSNairSxVVV3m2KUsuirSxV1FLGjRTcaTRqNJTcU0lkpo0lNA0mpmpSpqQaSoKWSoTVUJqSlSpUoLJSppKEoBUtDTNkAqUFQAAAACLFhFzbFysXk3lcNc2sLm68m+3yu3tLmkSskBmyGQsZzbCM5BmzJLIEwsucpmozDNkMpLMpmyGbnJmySZszZmyJkzZEymSJjU+tOP9oeH68SktABaSAAUhUoSWiwAAACfxH9B+iAAAAgsgASABCQJAACBIIESIQCIICJCJEAhBJASSJDKCJkhJJIIkTKZkzJmspJMplMmZIzhMJEyzmSJlMMxImZCAAKzIT7up69ABCkBAQEIEhCAEiJEyZIQGYhEyQymCJmImTKZMpmMpARBlPoef2/tfk/qO2eyS2hKWgq6VFWliqrS6zbFBqXRVpqC6iljZSm40myxpKbimkslNGkpoGk1M1KVLJSppBRJpCaoVNyCpUqUFkpUtlipQCpbC6ZsgFKgqAAAAACLlRm2NQw1hcNZa5tYazdYPk9vb5994ZqyZtyQiSoRcsllZrJJCZJZmwRMkTNmTNmUlgymbIZTNkTNmUlmTNmUzZDLMM2QiZsOX9VeT9845mgBS0kABKFJQShYAAAIP4j+g/RACIFQAAiAELGSxkQFWIJIAIkZAEIgEIkSIBASQQkkSESAhlJESSEhEzJkwzDKZkiZTMZZymUymUymZmJlMMxJJEiAABbmZ+lZ9XcEBSAEAIQiQEATIJJkhkgIZJJkhEyZMyRMmSGEkkMJARBk/ReD7P6n5/35KLBpbYFWlWxVFLFWlXUtig3LSlNSl1GhGjRpdTOjcU0mo0U0lkppNFNFssVNTNKlkoNsgaSyE0KqbkBNJUFLJSpbLFKgFRVKmpkClQVAAAAABFypZWWoZWLzuszWGud1hcNcta+P2+hGs0IZrJELLMkMhIZtiRIZomaiQiZM2ZsykSEsiZqJmzKQymbM2RMpmyVlnJmyIIZTlef6pw/r7x+xZKKAKsgFFiW2SW2SWoAAACfxD9D+hAgAASAAiAkASAAJIBIEiADKACBMkQghJAIRIkiEQQhEkkSQSJmTJlMpkiZkykTKZkymTLOUykmcs5Ms5TKJIgAAiI9Op9vcAAAEBEhAQBISBEhgGQQhmIkMkTJlMyQyZImZMkIkIRInTHX9j8v9J9XzfQyA1YqrbFC0LqC00IqjS6lsUpZdFKaWxqWljRV2zqNGoppNRoppLJTSaKaLVkrOpKVLJQbZA0lkJotE1JQmkqClkGkWailQCpaFTUyANIKgAAAAAiwiyo1FhhrNvOai87rm1lrDXh6ejwdPWJUiVkiQlubIQyEGaykiVCWSspIlZTNzCGbmEM2RJWUzZEymbMksykTFkTNkTNQJDkx3vL+uvH+xnPKlCqJCFFLYJKsFgAAAg/h/6H9CABEAAiAkCQAAERAEQRkAQiAQGUiEEBBBJJkgTKCBIZiJJBEiZjKRMJCJmTKRMyZTKZMplmJiYhlMs5SSRIgAAykjrZ97c1QAAEBEhAAkJAiZIZBCEMyQhDJEyZSREwQzJlIQhEiRcp9Ty+79h8z9J0z2SGqFsVVqKVaF0JaaUllGlsalpSxpaWXRTUtimimzUljZTSbipSpqKU2lNFqyVnUlCaioNM0FTUhKWympKE0lQDUlBbNJZKAVFUqVmwBpAKgAAAAAi5US3N1Iysa5rlrC87vE1i3nb8rr7uWuohKzUmZdQhKiQyQiSomSEJUSVEhlM3MMmbIkqJDKSzKZsiZshiyJlM2RMksiZsiwjPK4/YvN/WHk9kRShVElQpLUEpBQAAEH8O/Q/oAACFEQkAIgABIIJAgiCBBAQECRIEgkgIEhIiRICESEkiSCRMkkymUyQyzJMpDEkTKZTKZTLOZImUymWYkkEQACGZnVfc3O9QBAIFhEIIASIEyQhkEISTJCESGTKZiETJkyzIhEgMpBm/p/nfe/QeP7OUVc0tC6lKFWWlC0stNKSyjS2NS0pY0tLLTRSxqWmjZqTUU0aTUaSlTUU0aSmhWpKzqKlSxUG0IKlkqUtlNSUJoJUGpBSpbmxoAqKoNM2QCpQVAAAAAAMtDNsWW5lyuVw1led3zmsW82uWt/K7e6NCVklCGYlRJQyQzUSJCEJWbBmJc5JUTJlJc5JYMpKyzklmUzUZyRM2RMakiWZSEqJmZ76x/U3g/cOWZoW0iQpKFWBLUAAAIP4d+h/QAghAgECAAEkAggSBICIAIEhAkQQkgAhlERIkBCESJIkhIRImYymUyRJJlIZTMmUykTKZTKSZymUiYZiSSIAAJGUtn2NZ9OgAAEUggIgRAkMmSAGSSQhCGUhkzJDKZIRMyZIghDNkj18fV+v+X+j9nP15SliqVLTUoKKti0WlWxoFlLTUalpSxpaUsujUUS6NGzUmotmo0aNSUpqSlNpTSK1FSyaQmpKDSVBUslKlspqQUqVKEtlhGkqU0gFCUVWdSADSAVBFqAAACEUsJbm6kZXK4usy4b53WGubXOvHv0eLp6iiVCVDJCAzYIZWVEjOSEIkqEshlmLLmGKiQykSWZqJlIZsiSzCQzcwzZmySRM1KkzhOen6Z5v608X1oiqQKhVlJFpAAABB/Df0P34EEAQAACIgggSBBEEABCCSEsJASQAQiSSECQhEhEkJIRCZImYkmLIRMyRnJlJGUykTCZSJJnKZSM4SJEkEAAiZhZ9PWfdoAAAIiIAEhCGSEBCEJJCEIZSGUkmVhlMpIykSAhDKZj9D4fs/pPD9yzUpLUsGqWUWWhQt1ALoqo0US6WljUo0WNLSmpaWNCXZTRuSxqzUaSruSlLJoppKbLZYqakqE1IKVNIKlkoTVUszSlSi5sWyyWWoNWakABKWwamaAVKCoIpKAAACLFhDN0XK5XNuJrK87vm1hrldZPm9fby1uNASsUiGagISyLEzbkMxMkBmiZqJEhklmSJmyJCWQyksymbISzLOSVlImbMpKyzCJlM2Ln+iPF/Snm6TRSQqrKSUVAAACD+GfofvCIAAJIAQpICIQQIIAQRCIFkIgkARBEkRIggIRMiSREJCJDMmUhlIZSTOSJkzJlImUykTLMTMmUiZZhlJIQADMgJ7t5+joCCrAgRFiAghkhCAhCSQhCEIZTMkIZImSJlJEICJkyno5d/wBb839F9Dj7cFKqWlhbYS1bAoW22ANLYW6ytJatNRZaU0tjRSy6LGhLspo3JTSaippdyE0tkpo0lNJTRUsmkJSyUqaQUszSpUW6kqUqUqEtVm5pKU2yQooS0TUhKAaQVBAUAAABchYZuosMrlcNZXDXO7xLy1vC8tb+b19kaEUZrISLKhCEqJCLKjMTJCEJZKhlCZImbMkqJlJUSJmyETNkMXJMkTNmTNzKhlnIucGLPouX9SeH9k55lWgWRSWoAABbkv8ACv0H3QAiBAAQRIEECCAEBEiJSShEJIAgTIiJEEICESSQkhIRImYiQymSJJMpDKZkiZSGUykZymUkmUymWRlmQCACJIiezWfp7goAiAgCRYghCEBCEkhCEIQiZMyQGUyQykkyEhCETB9zxfW/T+D7tmySUW2y0sLbCWrYFCtXWVIVdCWlLLVpqLLSmlsU0alGo0JdGjRqTRpNRU0u5CVdSU0aSlNJoqWTSE0JKVNIBqZoTSK1FShKaQgtzYsUppKgFCKqDSWQCpQlAAAAAIohFlsWLlcrlcNZXF1za5tcrrC+Xffx9PUQsUSskBmoQGbIDJAmbIQyQJNIZSESETNmTNkSVEhmwmSWYSWRImTNkTJm5lSM3OTNkMXP6R5/6u8X2pmKItS0gAAEtQ/hf3/uQABBARASIIAAQkCBBEVGUQUJAkkBEiQEBlBJIJIkIkJJDKRMkMpEkmUhlMyRMkTKZZkmUykSM4QZZkgAAiCHpufqazQACAhCIICAgIQkkIQhCJCEMyQhlM1JMxEhARM1JOvPt+q+b+g+n5/oZsqhKNUlqWUGrFUlWyhq3MqimlFjUqqtW5aWxSmpaU3BdRoS6NJpdSU0mpKbXUlSrTUlNGkppNFSpYrNLJQmipQmpCUqUqUpUqVBbmxZbJarOkKBQlFVNTIA0gFQAAAARRCKXNstkZWLhcNZa5tYa43XO6h4Ovr466gsIsJWaEMghCWQhCESJKyQgrNkIRIZRc5XNmUiDNkIkrLObMkSWRMkTNmUzZKykJZEyZuP3Dyf055PbEUAUAAJbJL/AAr9B9uAAiEAgCQEAIIiASwkgRABARIiWJEgIRIQSQkhJEsiSIkXKZSESJJMpDKSTJlIZTLMSJmZykMs5QZZkEAAhJIno1Pq6xQAQKSEIQAgBCEkhCEBlIQhEzIXJlIkMxEylWESJiPteP6v6Xwfc1NwttlElpaS1LLQ1ZKoqpaKq2BVpSxVsLdFzauoFNy0pqSmpatl0aSrqTaU1JTS7kqVaWTRTSU0mjSE1FZpZBU0VBU1ISlSlSlKlSoKhNS1BpNIABUJbSamaAUqAlAAAABCKIsXNoy1FyuFy1hrm1yuubXOsa14OnszdRSwijNSoQhAZSVAQixkSspmJUIk0hJJZklzkhmozImkSJklkTKZqJLImUlZkzWbJUmYZqWYZ6XH9CeL+iPN6JYooAALcyX+E/f+1BYIBEFgEEQAgsSQlgSQALEEEkIkCQEBEhJIEkEiQyRJETKQhEkmUhlMyRImSGGYkTMmWcoTKZCRMzIAAGUkdrn6u8aBSEBCAiwIAIQkkIQhARMkSRkEMpkiQkkIQJDCejl6P1Pz/v8Av8/szQs1SqJLUqlJpSWasFqiy0CtSgU0osulJZauoq2Kal0DaWWpqWrY0aWs7NRpLGjcVKo0ljRpKaNJU0lipUsgpU0gpZKyNJbSakoSmkINMpdIKW51IUChLQ1MkoBpABUAAAAEWBYS6ysIuFzdZlyvO75zXK65XWbOOu3j6eoQixYohnSAiSJbCEqIMghmhlnIMorJLIhcsxM1DKSyEqJDKSyJmspEiSzKZrKQlmUlRMpKwnoc/wCjXxf0B5ek1FtIAJbJL/B/v/ZEsACIKEgEgCCVJASAEBEEkgIgiRREhAkiSAkSEImZMkSEIkkiZSGZMkSJDKZTKEyzmTKDLOUJlJBAABJMp2s+nvGwUyARYEgAICEkhCEIEhDJmQQhEyQiZgkMhIQzL93xfW/QeL7NmiAWbqikiqKpKtLLYKWlloFVbFBoqoq0stLLTUtNS0ppNS0smlpqNLU0bipqNGo0lWlSxTSaKaTSaRFTSWQUqUqUslZFS1SyUoTSVBbCaksoqaSoUUIqlmdJCgJoAFQACAoIsCwlsWLDLWVzbk5zfO7w1xa5VmvPv0+ffcRYQjQErNRJEJRYSyEIFhLJJmzJAQzUsiRIGcmSVklzCWQyEzZEyZuYQlzlJWYlmbM2QkkTOmU9N5f0V4v6A83SWNAEtD+C/f8AsBEFCQBAgEQRBAgEBERAkCQgICESEkREBIRIRMxEykBkiRJJEyRMyQykMplIkZkmUiQyzlBlmSAAAQknW5+nvGgAZCiICiIICSQhCAyghDMRIQiQhEzESAyCWZj18fV+m+d9/wBfL1RKlCpS0qiRVpQtLFUWUVSWWhVtjQLFW20sI0o1LqUaNRVqal0lLGjUtNLpNRU3JV0aipVpZNGipTRpNM0SaSlipUpUFSyVKVFaioKW51BBSs6hFqppABQitSVBQgoKgAIAAACxRCXWaS5XK5rK5b5Nc5vF1xt51zt83T2c7sRYRRFEM6QkghLYCJmhCEQYSVCAzZKyhIRIkM1DNkSEJZEhLMplJUSGbmGbMxLM2RIkM2QzZ6XP+h3w/v3m7y5UWkfwP7/2AAIEBBARBEKQCJCCIgiCAgBEhBJEkEgTISEjKRMghJImUhEykjKRIkMplIkSJmTKDDMQZZkEAEBEHZn6G8aABAACEUJIEhCEIEhAZiJkGUhCETIkgIZSFzv9D4Ps/Y8n1IsWlBSyloWkiqBpRYq0QKtpLqCraWSqLFtpZbFWlimprRqSrTUtKak0WXRV0mo0lk2tNxUqjUlNGkpTaVmpYqUsaQlNIBqSoSpTVJKUqVKgpWallGkqUAoRSTVlgVBQEoASkBQCBcrSAzdQi5WLi3K85vF3iXjrfGueph083T15aEWECxRDOkkgIS0QhLIFyghEykqEISyEqJEiRIZrJElkkVlJbEzcyM2SyLEzcwymRZlM1LBlJJzs6a5/vZ5P6LfJ7pM2yX+Cff8AriABIpCQlgssCQEJICQiQAgBCJIWSEkCQgTITMRMpAQiSSESGUkmSJlIRMplCRMyRMpEykSJEkgUiRlALXa5+hrGiAAAEICAkghCAiQgIZSRCJDJARMyCAyZsmX0vN9D9J8/7e89qkWzUNWAULSylIlqilC0sWUlaFLLVCquohTS1bBdSVaWNNWNGopTUtNSU1FXRTaWNGo0ajSCrUpqNJTRpnSE1LUqUslCaKgqakJSpaqWKVKlQVKW5ZthWk0gAoFlLM0oQChKAAgAAEUohFzaXJlqGbcNc2+c1zuuN3y1nBx13479MtRFgWEIssLKkQJBbCEskShkETNDKQhElZqJEJEhEzbEySySTSSSoRM1CXOUhmyJmyRKykslmURDNkuP2l8f9EeT7Ux/n/7/ANkRABAgEBEpCIgQiQAEBEhAJIkgEiQiSIRMkSEAMpJIkSGUkZSJCJkyzCJJIzkjMMpEiZmQBCSQAJ6NZ92s6ABACAEiIIQEIRBCAhmSAhhIAZSJIESGTvy7/o/B9v3ef3YuqlgtlAGrCVS2UosFoKCrSxZRVGpSrLKt0IpSrZatkq01LTUtNRTRqSlXUagbSro1FNRo1GkpVqU1FTRTTO0JZaVmmpKCppBSzNQaFlKmoJSpQlS2WSyilTSACiyiSpoIKQqCgBAAAIpRAZuoRcrFzbhcN82sTXK741y3nm1x16ca7RRAsIoEWVCESAgJbCEsiSWJKEImUlsIkslsSJJJUSEM2ZIElkM1ElSZzWbIRJZEzZIzUTNkSECZrlcfbvDz/e6AARACCRAgEBCIBAQiCBJBJBIEhEksSJkiQEIREmUhEyRJESJEyZSJEiSTKZQRMpEkmUIFskkkACerWfbrIEAABBJCALlBCIICGUkQESGSAiQzIBEyJr7fh+t9vyfVmdS0tLBUtFiWlsSi1ZoVDVgUFFtjUosFq0sFCtRWhqRdaLFirVsajRSy6NFk0ailjRo0tNRqKaNRoqCmo0lNJTSVmmoGipZKUqVKE1ISlS21LJSpUoSizUzRKNJpABQLBqZpUFICoBQEAAFMtEEUYuiwy1kxblrm3hrm3xt4amLOV1y165egilhAFhBWVhKkgEILYSyEklQiiJmokIkJUJZEiRIQiS3JGYmalEhklkTNmSWRImSWZIkTNSoiTJ7v0PACAJASAIggQQEBEEICSIiAkIkCSIZSESJFEIiSJkiSIkTJEhEyRnKCJJMplkuUjMMsyCAQkggCevWfXrICIUgQQEBAQhEEBCGZIAYSAhEGSSCETJ7/ADe79B4PtdsdpCrdJS2QtUVlNUIK1LNRWgLLQCltRY01ErRNS2KoVqC0GlqpNS6Wll0I0airosmjUU1FNGlpqNRpKaXUVKDcVKaSmk0zSxSlTUgppKgqWSpSpbSUqakqClQVKzZRU0lABRYLJpKgFBCoBQEAABYAsJblYsXK5rDUXk6Yl5XfC3lvPG3C417F3CKIogCwlRYQhEBIsJaSEqJJYElRMkqRElSoSyJCISJLckTCSiQhKkzKlYSJKzZEiZqSZSVEmpD1foPPBJAACJAkAICICxICSEkCIIgiQkQiQyghAkEmUgSGZMkSJCGUiRIkSRlmJCJEygzJGQFSMzJSCns1j06kEgAEAIQgIkAICGRJkAymQQESESRCJK7cu/3vB9n3+f3ZqiC22iWFWwWslS0AoKtWlEtAKCrpUVRZdARVGkrQpZqpqKtWyVdS00airo0ljRqQupNNaLJtNLYGjcCmiyaKasszpNBKtjSDUlKlKg0lkJqqUJUslKGaUGrlFhGrNIAALZSzOkAApCpQQoBUEBGiCKM3UWGVi4tyuJrnd4muGt8NTlZyt5NXXsXUIoLCBSFhCW5FCJIEJUBKhCSCVCJKyEkZoZslRJCyJEixM1DKSokqEskksySzJEhm5hElRMp1/Q+QQAEQQiFBICAgSDMgEkokBlBIhlBlCRYCMoykIkIkjKEyDKRIZQkTMkTKCJlIkSJIIBEkQFKnr1jvcgAAQEBCBIAQgISSJFETJEgWBMpIhEhc7+z4vq/X8n1IpaAULVQUULYFEopQCrVoKqKAaWhallso0qBbS6ig1LSll0tLJZdLTUU0aNSU1FimylNy6LFKbig0akpTVlmdJTSF1FSlkpSppBSzOktUFSpZC1KlSkKmksIulk0gACqlk0lQACkKVBAUFSBQIFhLcqXJGsmbcNc5vF1za8+tcdZ5Lxs53pu+urLcqAIsCkLCVFhCUkgIQVCCoRISJUImahIWZBLMksJJZcwlZTJCWCESWRIZSWZqESGbnKQn6LwgAQAiCAgERASQASESAkkIkIkICEBESZSESESREhlBEykIkSESTMMoTKZQmUkgUEZRAha0z7NY6IBSAEBAQiAQEBEzAgMpCAhEGSSCJCL9LyfR+34/rbx1gKAooWiEtAWqKUKlJQtKVaFqCylJSlasVSWWrSygaKtLLV1FStU1JZaupdJTZZNA3FjRTRTUujUDRuBTSWNJbKmiyaKWKUqakpSpUpUslS1QmkSVSaSoBSs6Rmq0lCUAFLYSpqCAAUFQQoACUixSRRm6ijCxcristc3TC8W/Ptys5W8a53p2etUWEUCKBARRCWiGaSQEqEBKgJESEFZSErISEshCJLIkBlJWSEsyElQJlJZDNkImUicf0fzwIAQAgQSCIgCCJAQiSBlIkICEAkygiRIQiSIkIkIkMpEiRISSJEiQykSJmQEAiQRALOlntvOgAAEBARBAQEBmSAETJCAESGZAIZT18PX9vxfY9XL05VAFKRSioWxYLQFLQULZQKE01SqSiKoFKVqxQalqoqipVq2KulSaK1U1Fl1Lo0aKmopqKaimjRZdGopTcUqU1FS2aSmpKUsaKVLJoFTSDSWQmqoKmpANMioBU0zZUWrYipQAWyikm5kAAClQQFASkWKQsJbFyoyuVluF5t4bwvnu+GpzrjXGzF7+h6YS0RYARQIAsBlZUBmxAEM0ICESEFRMkqCMpKliM1ElRCQhKyRMoqJCVJJUSM5thmzy/o/mQAgAJIRKSAJARBEkQGSJAkBARJBIRMoIRJGUiQESGUiQJEkkSGUiRM0kkmUIFskkgiFtRO1z67igAgBCIAICAgSRCAyRIQAiQkkBDJ159ft+L6/v8/vygSlFUURFVRVEtzBoKDVBQtgAtNLQlaqQq2BSlapZbAq2KtShqmpUaLWpaWXUaNRTRTUaSy6LGippdFWyairqNJopV0yTZUqWTRSrYqVNwKVmlSlmaWqE0lkFKlCClktzc0XSpYqACiygqakIAKAlIUAqCBYogJblS5MtZrK5mud3hrlNefeuWs8beScNWO3pegsWVAsAIoECiAzbAZpJACVCBIQW5EkJUSEkmrCJDNQM5okIkCZtykSEshLSZQmah8/9J8oJIAJIAggBEiSICESBIQEBEEkhEhEEiGUJDKCESJEyEiSSESJEhlIgzMxABEkQAFs9Fx6LmkABEEABAQEQZiAEIZQkURBkkghDWd/V8X1Pq+b6KUojVQJVoAoUEq2CpNQtBSilNQUqBUq1aCgqopSrYttlGhLYq0FXRZaVdRSxosujUaNFjRU1GopTSaWrZNGiy6NRUq6SppKU1JUpVpqSpY0DSVANJZnVUFSpZC1KlQCxbmpZUWy1YqAC2CgszShAKAEoASgixRAS2LFhlYuVxblrm3heLfn05anG3jZwt29Hpd4QlogWAECgQLARc0IRIAQiShFEqEgkJZDJKkkJUJZLISJZAkIZqJlFRIQlSz5X6L44AIICIIREQgCCGUgICAJBJEhEEIRMwSGUESGUJkJEkRmESESJlBlJMgpMyCAAJbPXcdLKkCgkAIoJAkBCRACEIkICBJESAzTN+l5fpfW8f09Z2AVZZoUABSgFFRLYAoC0FWqUo1JZQBV0hdAoloXSGqVdSJRpqwKVbGirZdJV0I3JuWlXSVdRpNRYpo0lWlNRqKtXclNJU0g0U1JUpSxpC6NSE0lBU1JUtWkVLM1RUqVBQauUXJVS0NSACoLVSyCoAAKACoIAAsBLctCGWsW5Mrlrm3za4XXDTnXCzhbw09E9Hd2iwLCVSLAAsBAAsBlZYWJCAJCWwJAsqSQgM2QlSSEJUpJLMksESESGahlFRIfH/SfFEASEASEgQESESAEIEgkESEIgGZIQiQiCJkiRIggSJmSJCJEyEiSSIBCIiAAJq59esaQUgAIAQEAkhCAEIRIQEQQiSCYIvv8AN7vr+P6vXn1ytCkqqCKtAKJQAtS2ABQVQKWUW6AS01AFKaUlaJYq0oXRZRZaWK0SrSy6LLo0UsaNRqKuk0tl0lNwjRoqVdFimoq6NRpKlSmilTUaQUsmlpSpqTSAmoqVLVCUFkpWdBABu4uaKWwakAAqKFmaUAoQAUABAAWAlsI1CLm3Cww1hrDfNrz61wueWrxrhXBPY9PZ1y0ISiwBYACKIFBIpIsthEhACEFQgIkICVEyQiQVkhKJEzRIRBCJmoZPh/pfhAmQBEICIIkIAQgSBERBkJAQzIIkIkBEyRIkCREZQZZgSGUliJJlkFJEkQABCdLn1axQACAECCAEJEBARMggIghBJCGU9XH1/X8X1PRy9WRKKFFAIUqlqCwUUBS2AKAAVRSxVWlAsuoA1VWwKWC0pVsaUWWllqkq6i22NS00U1Go0WXSU0tl0ajSWKaktaWlNRZabippKlNGglTUaBTUlWlk0mioSlLJU1QJQlTUVKEAqaubmi1ZKlAAKikaQlQoqAAUAAIBFAlsWLkixcVlqNcm8Lyb8+ry1ONeeuFcNPfPR2naLCAlohSKIAQKIFgBCWwhEgAJUIEhKLIiQlQiSpESE0hEJkgsiQgJX5z9J8AQAgIEyEgIQAiIJCIMoUkISSJCIIhYmSJEgSIiJlBlBEykQRJJEAhJIAEBnLn6NPTUAAAICBBIgICEBEhARBCCSEIduXf63j+r7OPrzCoXOgCigAAGlAoiqAWgFgFFAKFpVBapUU1BC0ppVWBZaaEaWrVsWWqNGhLosuk0tNSU1Gpauk0WXRY0WNFTS0GpNg1GwmoGjRSposmgaglrUajSUqCpZKWzQKhBqKlShBS2XMsDWok0AAUWIFNMgVAABQAEAigS2LFhDLUrCxcNc28NcW+GnHU4Vw04Vwr6U9PadMqWEAqKAIsAIpIsUACEqKIRIAQiRVDISEICVlIQiSoCWRIsSWFiRPzH6X8/AQJCAgBAEgEkCZCQikhEkRBEgIRIkIkQRJBMpCISETKCJEkgAkkBEBDPO8sOftvT0XQAgAIAgkQgBCESAgIghERAZOmOv1PH9T3cPZJohUsC0ARQoAAFC0sKLRAq1CgWFFQLagUpVKWqSy6gCpV0tEVaVbFNS1qpVso0ailXUlXUU0upKblpV0mpRuKWNJSmimjUDUaktaNRSmkFNSVKuoqVam4JoqUqJKasFKhKWS2DUgFLJpEKqUqVCigUQaRJQhagAAoABAAZtilhFysMWxrm1hvk1wu+Os8dOFnG3zWcdX6mfT1nSKIogUCVAogAIQLFIUCVlQMpAgEJbAkIoyghCWDNQkRCSoQlkqH5P9L+cgBAQAEkBIEhAQJCEkESESAiQhEiRBAkiJEhEJDKRBEiSQACEkhUjGbywxyY2v0dduiwoBARAISBACEIEhACESCSAhcdPp+T6Xv8/uSqKgtlgIUAFlAAoAC21FSqAlpQooKJQFWAWlKpaoRV1ApVpSlKtirqKtWxZaUq01JpbLosVNLpNRZdNaKmpaWNGpKUpopqNBdTOjRY0aBpKUqU1FipV0moqUqVLCyxqygqE1ILZYqCiLc6Rmi2U0gAoRQpZkUIKAAAUEAAJbFiiGVysrDWWubeJeV359XlqcTjqcLfNqca+vn1dZ0hFEUQAiy0VIFhSEIoEUARYSoCMogthEiqgMhIQEqETIshCIWJnT8f+l/NgQBBBJARICIIQQSEIkSBIpMkQRIEgSREiDKCJEhEETMyABAkSIY5uPNjDJO939C9qoECACEEQAgIkIQAECQkkFkVjX0fL9H6Pm96bASglWKlAAAoCglVALQACrShSVbACW0LAWhFLaLLVAstLLQUpV0Usoq01LZdFWxSljRqXSaVFXZY0mpatNGpaWKbkpYtaLGjRSybKU1FKaKVKmkstipTUaKVKlSxUGktCpWbFKgqCgqVmyipoqACgWCyVBQAUIAAAAAM2liwi5WGLYuJvm1hrjrXDTlZxt4Vw081nHT7OPT2nSLFgCwhQZtgABAoEIoigCCsqmRBUIQgJQiwiCEIElQzUiWCL+L/AE/5kSQgiCAhEEgRICAiRBAkIRIRCQgSCSESJAkIkSESEkIAAIkYw5cnLDMQE9l6+y9IoJIAgIAAQgSEAICBISIggmvd5Pd9Hz/S3ncIJQBQKQlAoUAAACqBYpFoBQVaACy0KBSqgKoWxVoUtirSwKaNLVRQbWxVsVdFlqbLFLLpdRV0mopqC6NLostjSailKaLFNlLJopopqKaKVKlLGpNFBuKE0lkqUGrKE0iSqSpShKItzSwKlNIABUWorI0gAFQAAAAAS2LAuSLlYuLYvOaw3zuuN1xrjqcq4V59PPqcbPtY9XadIoiwECwWkigCBRACLARQpAiQVASIKhAZtBIQhAQlEhmoQ/EfpvzEQkIggICRAkCCESKQRIRIRIEEQREQiRIRBlIEhESQICgkTDjzcuTnEBBpr3Xp3u4BEAAIAQgIghAAkICSQVJE17fN7vo+X6Ws7ilIVAFAICqBQSW0KABABRQCgsooBQthRbAoLKBRbRKKtWlEtLFBprRSyjRZaaWxV0ailLGjUVrUVabkpVsbKupC6jSaLFWmilNxZKaKU1GimihNM01LZKUpqNJoJUpZLZSg0ygU0hKEFCWNBBpKlABQEoSoVVQACyAAACWxYohCNZXFZWTXNrN1yb43XHWeNcdOFeevPrPK37WfT3z0gURYFEIFAlQAAigQLARQQQgICVBEBKlQKTKwJELCEqWfgv035YkBASBEgQQJAQJCEIhIkBECIkCZSAiDKRBEgkgQAEwxycebllDIIIvVr6Gu2mkkAABACEBCIIACBISSAgl9fn9v0PL9HpjoqKgoKgACgAAAApFpaFhAKAtCKWBVhQVItC0olpQCqKAtgtKVSpdGpSUq6KtLLosuixVpuC1NS6NRVq6kq7ilTS6LNU1FTUaWyVaaKU3JVsmiljRopVqVKmpNLZKUpuKlSlSlktlKCyVKEpUWWBQmoFQaSoBQChBbCkoAAKlkAAEtixRAZWLm3JmayvO7w1zb41x1ONca46eavPvPFPt49XpnWKICLARQIAS2ApFEAQoyFAEIAQgIQVIhKLKESIWEID+e/qPygRARICIBEhARBEESEQCIJJCIIkBEGUiDMgIIAEyxycubhhCAEAHovT2uoEKCAAAhkJCAAiCAkkBEi+vz+z6Hl+j0x2ECgsgAULQBAAAFAABQooEVQAAKooEVQBSqKpLKKVQBVsCrVq2Q1osoqaWrpbA3LSmpaaimpaaimimpqpuKalpSmlq6jUU0llpoGjUlNRopTUaKUqUqbkGopSmo0lKhNJZKUtEoSxpASpQVKWBUGkWWKhQCUFFAlCAoqCyARVsBFgMrFi5tyRebeFw1yb46ctZ5W8LOFvns8+5xs+3j1erPWAgWBYFgBFAlQoIACKBFgQpYRAICAgqRCVBbAkIQH86/T/lIRCQJACAiQESECCIIkggiQiCESIMoIkCIAAyxzcuTjzYIUgAIQvsvX0uggAAAIEyQAgBEAhJICEj18PZ7vN9Hpz6gFBQhSCgAAAUABaAAIFAAKoogVQABQtgUAKKtBYLoLQFFirQalXVNS2BoppbLTRqKVdS6kq6NS0saKalpTcUppbGjQjcUq6iropY0VKajRSxopTSU1JqkakpSmoqU0lKzYJqqEoKlglKlCDSClkFqpYJQAVBaBKAAEKBZCygIohCLFxbFhlrm1lrC8m+OnKuOnC54W+ezz7nGz7ePT689YogCwigRQWBCrIohQRQSKBCKWAAEICVCEAICCoD+afp/yIJCAEBEgSEQRBAkJIIgiCBIQiRCQkAAgjPNy5OPNziAAAAE0vuvbo0oCQKCJAQgIACIIREQEIvp4er3+X6HXn2hCqUBAAAiiqACQqgUAAqgCgRQAAUFUFsQoCioWlWRQClUUstUWFFpSy1ao1LSy01ZqWrY0uilzammtSWNLV0WTS6irZNLTRostNFl0ailKmpatNSU0U1FNRTRTSU1JUq2NJSljRU0lSlkFTVEoCUslCUoShLVLJSoNSACoFChKAAAgKABAsEZWW5tysWGGsNReTfO3jbyrhrPGuNebU8+pwuft49Ptz2LAQKIFgIoECgQpBQgCwAEIoLAAQlsICEQCAlfzH9P+QAEQQhEEQkUkCSQRIRBAEEBEygylQskAJzcuThyc4gKQFBAAXs17L01aiUIWIEhAQAAgQQgkgBDvw9fv8v0OvPtAQpFoAlEKAAAAFAAAoUUAAoAWiKQoABpQgooAKoFBZRQtKVUULQWWlWlWxWtQNVssGtFl3FSy2NrUsuiro1BdRV0bilWpTUulsaSxTRZdFlppKaimimoppKaKmixZNFKailTSDSJKWylASlkqUJoIKLKCyWLZSpYAFsAFKgABAUAQKIIiy3NuVyRYYbyuJcXfJrlpx1nhXGzhb59ThrPn1Ps8/R9DPcogIFAiwBYAQAKBmqFEQogQsBFgUARYShEhAD+XfqPx4hARIEgSBIEkAkBEgBEESAESSCVSTPNz5uPJyyhAAAAAAX1XfpbKBACIBAQAJAQAkkBCL6OHp93l+h159pSCgAAAAAAoIVFUAAAAAFAoUlUAAUKEUoAKVYCqEVQKUsFFBpRZaFoWlWxpUVdRVpqzS2WpZrUaNRV0airY2osaKupdGopopSy6NS00lirY0aWyaKWNGixTVmixoqVNRTUUGjUVNIBpLJbKUAqVLFSpUAoKgtakFSlRAFAFlAAAKgECgQEWEXNuViyMW5bhhrm3yt46zxrjXHTgnDTz7z5rPr47/Vx6IohSECkLFgCwAECgkVQgACgQEWBYhQICEFoifyn9R+OBIQJAgiIgSAEBEIIRBAkACSIZcuLhycsslIAAAAACat9jr1aWogIEAgIARBASQCAgXvw9Xs83v68+sUhbKBQAAAAAAAAAAAAFAFlAAKKAFoABQWUUAoWGoi0FBVFiqQtKtiqStUqopSrZdLosU3Viql6RSrY2WNLZaaWljRqKupdFNAsuk1LV0akLqKU1FNiXSaKaTRY0UqaTUUsUpY0mipQaSyC2UJVqJNBKaQEFBbKWSlSiQUFAsAoAAAAAICBcqMXUMyystYai81y1xuuWs8beNnHTgnn04bz5rPp47fZx6I0AICBQIRQIFAgCgEiqEKpICKBCKIoAEUQ/kv6n8YSBBEkAkBAkAABEiQAiAEhhz5ThycsMkKQAAAAAAdLr2OmlgAABCAAlJICQCQGUL34er2+X6HTPSSgBLQAAAtBCgAAAoAAAAAAAAUBFUAFJQoqgCqCVUUAFUUsoFUVbIUVbFKtWllFLLoq6NLTSVbGpqmo0WWpqXS0stNLY0ajS2NLSmixTS2NGoq2KaNFNRSxoqajRTVaSxU1FTS2KUsaNM0qUSUFS1SokpSpUFQtQlKlKEoBUsAlChZQCFAAIBEVWVLhZWZRm3LWWsmGubXLV5Jy1eGscrfPZw04XPl1Pbnr+g5+g1FAEAIoAhFAigCKQpCgQUIFIIoGVIWBQB/Iv1P4uCSAiCIBAARABEgAIgiYc+TjynHLAikAAAAAAAL6Lr0uhSQoIAQAgQQkgBYEhF9HD1+zze7eOhSSUAILQAAQAoIUAAAFICgFAAWgAAAAAKAKJRVALQAVaIoBQtC2AKtLCqqXRZaVUugailXbVSrosVdRo1LSxo1FapqKulsaLGimpauiljS0saNFjUtKaimilTcU0U0m4qVamopYpSmo0lKmkIihBotlioKlKlCClsFLJSooWQWBQLItQAAUgAiKqLDK5tksJWWstQy1heTXO3lqcLOWpxt4WcK8+s+XefRnr+l5+izcUACFIRVIJFigRQABFAAEoAQAiiAiiKP5B+o/FEgIggACQECAQAAiYcuM48nHLMKgEAAAAAAAWnrvTo0AAIAQIBAQSCAhLGdejh6/Xw9m8dQLKJBQiVRALACgAAhQAAAAAAAAUAAoC0AAoAAVFCgAtBVFUURQFpRFUVRVsCmlstC2KarS3NtujUUsaWpqa0tLGo0uoq2WmlslXRY0WXRpalWxTRZdFjRqWmotaipo1GgaNlLJoqaLFNRSmoppKlCVKiBS1UoTUVKlQCgqKpZKVBSyQoAALYAAEoEFQi5XNsEsM25aysXK4a5ry1eVcdZ42cbeFnHTz6z5tTWdfqOXp6TctgUACAiiVYgIoAigACKQoEFQBSCKICH8e/Ufi4ghSBBAQBIAQpEJzc+ThznLDIESqQCAAAAAAA6Neq9NWoEAABEAgkgIARIM69XD2+nj69Y2BVgBJUKSkBQQAAAFFIAUEBQAAICgikKFhQACgAoKCqAAAWgKloKooC2KCqNBRYLqC0pVsVbLbNTVNLqXSU0VbLY0ul1FjS6ilXUVqpqWlNSaWrY2VaVLLV1FNFjUtNGpNFKbimimo0VKaLJosWtQjZUGkFTSJBSpaFNIkpUoQUVUFk0EpYFQAACgAhSACoRYuLYsgRctZqLFwuWuTXPTlrPCuVnC3lZw08+s+bWczf6jl6fRNxYFAEABFBCgQigFgABFEKASgBFBIF/jX6j8VSEQAQIIARADPNy5Tlzc8skgAIlUggAAAAAAPQ36L0AgABAggJJAAQERnXp4ez1cPbrO4kltAACQWAAAAAAAEKAAUhSQABRQhSFALBQCVUACqABQClWFKAAFsoLViaUCqLFKo0FsFpVslKWa0ti22NGpdFapopZdRpdRZaaNFital0VbJVqal0WNGlGlGo1FKuopo1GirqTRTUU1Gi1osVNJqTRZaUsaKlSg0lZSk0EtWSlCVKVALVCWKlBUAshagUQoCABKEVUlyS3MoixcrLYsObWbrmvKuWs8beNnKuFnHTz3Pm1nldfpOXf357RRFAAgABFlWABlQBFAAECgAkUSqZNH8X/UfigIgEAASAjHNy5uPOYiARCkgBEqkEAAAAABpfVem7pAAgQAQhJAAIRBc79Pn9nq4+xnZCxEsqiIWhmCkAAAAAAAAAAAAAAAAAAAqkCVVICgFgVQigLSFKChaAFFgoqlpQWWlC6UiXRShQl0al0tVGpdFNLo0tWybl1LoLqKalpqUbWxooXcU0WWlNLUsaasU1GjUU0upKaTUVdFNGpalNJqTS2SlKakpTSAakqCoNIqiTSUqUFQKslBUoKliFsAoIBFBFWRQJLlZpJYDKxc2xoYjN1led1ys5acbOVnG3jZ564az59TzV97Hb7PP0ZClgABACFBlaAhcqAItSKAAWBCkEWC3+L/AKj8SCCFIQIMufNx5zlzZIAAIgAAylUgEAAAAB0uvU6VQIBJC1BEIgAGRZDWOnp8/s9PD1JqLSAEEtBAAAAAAAQAAAAAIChQIChICgACgAAAKCCqECgLQUAsFoKULQAFstUtAKCpa66z1uO+sdGdmgUssl5TeM9Oed4z0s1ua0upaajVWXUu41FXRTUtNRV0alpSxopZaaXRVGopqNFl0ajRTcUpqNLYpo0aSmksmiljRSyU0VBUqWKhLVW2XMoSpShBRQqWKlRAtCkAKhYAACRFlsqLIEWLm3KlhmM3WWuS8tOVctZ5WcbeNnDTz3Pn1PJqfVx1/R8vQaiiBQABAAQKAIRSwJSAKAAIAAfxX9T+KEABGObnzcsOWZIhSAAARAAUZShABCkAAKvou+zYJAASBEgABEgIax09Pn9vfj6TSAWAAEKFBAlEsFIAAAAQFAAAICkQFBAtBAlAoAAAWgCABQAUBaUApRKloAKSxZ6t8vbvj7unD6HTh6+nH174+rfL075erXPvrnpLqWKJYAJbVLEXOd8M9PNz7+Xn38mO/k5ejw8/V4eHr8vL1XHXUuzpG5auo1Ft0llsaXSWaoNy0saWlXRSxosaNRpaajRTUU1Gl0WTS6KlNSaSmopSmoqUqDSJKlLVSiSlCU0hABS2WKiKKFQAAAACElGbVRUQiwl1lYRckXLWF5W4rnXGzlrPC3jZxrz6zw1PJqevO/1PL07m4pCxQAQFgBAFhQQGVFIFAAAAEP4p+p/FCMxz5sc3LE5wAJSAgAAIgAAylUEAgACk3delvSgQhSQIgAgBEEXeOnp8/s7cvTJYosBULKAIAAABYAIoAIEQtAACAFIAAAAAACkABQAAoARQBBaCgpQUhVidt8vodfP9Pr5fpdvN9Pp5/pdOHv6ce9ysJJeK+DN8M14ZfJnXml8y+aXzy8F5GCSgmzpXVPTXqs9Fz7D6Fn0k+lqe1Nyyb8PL0fN4+v53D3fO8/v+d5/oMdukbkS7KairqKuoqjUtNFjS1Kulqal1FKalpuKairTUaNJqWmq1JU0aSy00lgaNSU0hNBLBKlLVLIKE0gqAUIKUJQUQFSKEWiQIS0LZECwixc0WLkkubctYXFvKudctZ42ca5WcNOFzw1PLpZr9Vx9Hrm40ICAKABAACWyApAiiKACAAoH8P/U/g8OWJjLIgSABBTIAABEAAGUqggEAAXu33uhCCAQQAAgICJvn29Pn9nbn3ipYoAACAoQAAAAhSBAAAqFiACgAAIAAVIAAAVYCgACKAAACqi0lAEs6b5/Q6ef6nXz/AE+vl+p18/2Ovm9++PRNWJfOvx86+TjXyM7+ZN/Lzr5k15Yq0JaAoWhAKAoqACKjNZjtZ9Sz7Nx9rePs6n27j3r0xv5vD3fI830vkeT6XzvP9DWN7lpuNFWxpatimixpaairTRTUtNRTUuixpdGoppNRU0uipuKU0WKakpV0lkqaBU1IQUpbBSpZKEpUAoBbAKEZtQAACWwQtlSBFEXKqixYSM3WVyubrnXM51x1nlZxrjZxrjqefWfPXDT9Pw9H1M9oFgKQgUAAQAgAUQUgRYpKQBQP4R+o/nIgBEIIoAJAAAQIAAMpVIAABV9Dp0WEACCAAgIEVJenPt6PN7OuO0WQFM6UAIUEACAAAQUAABAgKQAAAAAAAAAAhQAAAACFAAAAos9m+X1+nn+t28v1+3j+p28/1dcOlzuyrk8c1+fxv4HPp8LO/j438xqRqtVSoBQACgAFBSApQAAoAGTJiMy+25+1vH6PeP1Fx9+mOvyfL9P4nj+t8jx/Vc+201LoqWa0VbFNLYpqNVZaaKal1FWm4G5dFjSU0mpdGipo1FNSaBqNLSyaKlShNSUJQUtE1JQlFlSykAAtACohApBSBLYACKIsWVFijMRc2xcrheduNOVc046zyrjXHU4XPn1OFeXU+5z7foeXoLAsKQEUAAQAhQCAWyACwiikCfwj9R/OhACIQRQASAAAEQAAZSqQAAvRru1VESAAAgSAgC9ePo9HD2bx0ixCoAUlhQCApAAAKgQAAAAKBIICiQBAAUEBQIlBEKABQFFlAItQonTfP63Tz/X6+b6vbzfW6ef6nXz+q89WbjdiXivzM6/NY6fm+fX8/jfzZoarVVBQACgAFAABQACgBaAAAUAAAyYjvc/f3n9Prn+t1n6WOnx/J9b4Hg+38zy/S3m6NRpaalstKU1FNLY0tNFirpdRpLLqXRpKajS2TaU2UpqWppLGjUUpY0mgVKEpZCUtVKCpYWVLAWWAAAKAhQQolIBYCKIsqLFGYiyo1DDWVxXKudcrOWpys41xs46nC54V5Nz2Z3+s4enpNyhFFSKIoBCiAAAAEpLACKBD+E/qP51CFIRACQKAIgAAiAACFIACndvo1AggAIQIAtkjOuvL0+jj6rjpAogKQoBAAAAAAAEAgAFAEgBGSgAgAAAABSAoIAAAAUixrPr3y+tvj9ft5vt9PN9jt5vpb46uRCEl0hflZ1+Y59fzGOn57HXyRqtmrAAKAQoAAKAUhQACgALSgAAFAAAAKAZMH1tY/X6x+yufbz9P575/3Pg+H7WOXfUaXRYpprRYq2KmjU1opoGprclXRTUajRY0uk1JoppdFNRU0mpamoGopoqUqCpUsgpRVTUgoCC2CyUAAAAAKIACKIsqLAozBZWVGWsri3CYt5acrOVnKzknHTjZx1nz15dofrfP6fdOoiwpBYlECgAACAAEAUQULH8G/UfzuEKCJAEgUARAABEAABREA2vdukAABEgABKY324+rtx9NzqUlEStAAAAEAEABLKCFIhQQCAABAAAAAAAACLSFESkAAAs6a5/V6cfsdfP9nt5vr9PN9bfD16xLKYMLhEbrZxzfzeOv5Pn1/L46/Nzqm7N2UCkpKAAAAAUoAAABQQoKVQAAKAAACgoKACGDJ9e5/Z75/sV+f4Ptfnvn/e8/D16l0lNS1auixSxopuWrTRV1Fl0aSxuWml0WTRqXSaNFjRTSaimksUpqKaSoBUqWCUFqpZKChBQEoUEAAAAECwKJUWBRmCyzLUURc24XCc7eWnNOWpzs4nKzjqcbOGp5dOGp+j49/ucu5RKhVgKRYAAAACAAEAUSv4P+n/ncIUESAEAACQAAiAAACA7NdGgAAMpABSIax17cPV1592bFBQAAFBAWQFIAgEBSAAIAAAAAAAAFCIAJYCABKsKRZ11z+p04fW6+f6e+X1evD62+H0d8tXMAIZJEWHoSngzv8hjr+U59fzmOnNdJa0lIUAAoAAAAKUAAAAoIUAq0AAoAAABSlAABQCgGAn6XWP2+p6fH9f8AO/L/AEXHj6txSla1FltakpZqmk1Lo0tLLo1LTRqNGpaajSaNRTUtNJqNVU0lirqKlNRSpSpUFSwBUWaBRFSpQAAAlCwAAgUCVFgWEECVlqKIuVyuaxWF5VjWeNnOzkcrOGpy1OFnnrybn1Mb/U8PTtpLKBRAAQKAAAAIAAAfwX9R/PIQoIkAIAAEgABEAAAFXs1pQAIRIACBd8u3Xj6unPrFqyAKKAgAQACBAAAAAAAAAAAoRkSgAAAApABIiz0b5/T6cfqdOH1unD6vTh9jfD375LIQiyBAQJFHqk7L8qb/ABPLt+Rx0+FnaNVaFQUApACgAAAFKACAoAKAAaUAACgAAFKUAAAFAKAACGT6Os/ubj6Pg+98L5n6KY3qKVdCXZV1JVsaKaXUtXUlrU1qKaSy6jZqKaLGl0U1Gimk0mixU0I0WNJVqVANMooSlQoqVBQUABBQQBQIS0hYohIAgrLUUQixcXUMVg5Vzs53PK3nc8a5anG54XPDV8up0X9Z5/T7c9YKpAFgKQEUAAAAACA/gv6j+eQAgCQIIoEKkAACRSAAvRejVAIQiAASkvTj6evH06xsQFUACFIAAgAAAAACxKFQICQUAAAACFBCkBSLOmsfS3y+p04/U6ef6nTz/Q3y+nvl6tc1EzGSKACgQiQp6Ze6fPzv8Nz6/jOfb4mdarRaJSFKAUEABQAAUpCgAAAAoAKtAABQAAClKAAAUEKUAFAAAOZ6dZ/W8vV6vjfquXH11aU1LosujRZaU1GjS6mqaLGpbWpNLqKajUtrUaLGymo0aSpo0UuVSlKbglKlKlElASgJQChLaKgAECgCKBACQILRFyoiwi5thlc1g5ViznZyrnc8a5WcdTjrPCvNpws/S8e33efoiiAQVUAABAoAAAAH8E/UfzyAgAQRBFABIAAEikA011XSgRIQAAhZvpw9PTl6LnQAAKQAAAAAAACWAAElAAAAEABQACCXNufVrn9Lpx+jvl9HfL6HTj9TfH375e7WNWYkiysykKSKAABARIdZfacJfw/Pr+I59vz+N2tFqkBUAFAKCAFAABSkKAAAAUEKVaAAAAUAApoAAAFBDQBQAACgAGTtnr9v533/AK3i+xc0WtS6NRTU1Sy6LGjTWo0U0tjS6imjUU1m6NFNGo0U2akpTZZKUpZKU0WKlKlQWCUBBQVItoUIUEKBEKAIIAgtVIixRFhFVlYuLcs5XlbhOepyuedcrOVnLU4XPGvNp5t5+lz6frOHp3N0gJbUhFpCkLZIjQAAAA/gn6j+eQEACRAMrQCIAACRQOq9GhEhAACWxNc+nXj6unLuWILKFBBCgABRCxIlCiWAAAABYlBCggAVLntrPvvL6HTl9DfL3b5fQ3x+hvl9HfH2XHSzKZMrCECwEKQEAIlIoQMg+hGj8vnp/PuXf8rz6ZNVoqKoMrSpQACkKQFAABSgAAAAFABVoAAAKQoBSlAAAKACgFABQAACgFIdeXr+7877/wBPyfShZaujRqWpZrS6ill0al1WpdFiruKU1GjUuotajRqNFNRTVmlslNyClTUUpTUlKCoKgoRFAKgAAUKQFJAhQsFCAilgIsIoysthmsmGsWc7Odzzs56nOXjrPKzjqcbnhb5dyn67z+n6GOspKJQsS2AApAAQKAB/BP1H88EIAEiARQBEAAAJpejVWIIAARDW+Xbpx9OsdaoiACqQIKAJYRUACFAABAUAgEs3c+nXP065+7fL275+y8/Zvn7N492uft1z9usdrmWZjJIlARQAIAAQEAgQAEBlese5PnzX885dvxfPt4ZrdmhVAkVSmSlAAKAAAAClAAAAAKAAVapAAAKAClKAAAUAFABQCgAAoAKAKRD08Pf935v6D2+f20so0u4LopqXS6irqNGl1LTRqWlNRqNLqNFNRopuKaKWNGkpqKVKlilKailKhKAUBKIBKEAAAABRAKLARQBlSwEJbFzbDLWExc8zFnLU52YTlXHU43PKzhp5dPPrP6Dj1/ScfRWoFEFARQABSAEUD+CfqP54MgAJACAAJACIKu2tqCQAEoXO98+++Pe46UAAJCrClWIBLAAAASXItz3ufRrPp1z7ax6Lj16z7Nc/Vrn7N8/VcezWPXrHp1jaQyQgJSIAsKAQAEAAIACQIACECyIe9Oi/kMdPwPLt+bz0RrSxSFFgAGgAACgAAAA0QoAAAAKFIC6AAAABQUGgAACgAFAKACgAoABQUAAAi+7x/W+58/73fl3Giy6XRTUtmtljS2TS03LpaaKWXUaNRV3Gotaimo0aKajRTRTUlKlSxSlNQKEoKAlAKgApCgIUACAAigAZURRFJm6EIubcmWcW4OdnO556c051y1njZxueNnm08256cX9hw9Pqz1LACUAWIC0hSAAH8D/Ufz0QEASAAgASAA2aaEAIEBdc+u+XXeO6W3SAAACKMjvrHp1n0XHfWfRc9rjtrPovP075+i59Gs+i49Gufos9Osd03ZEEICAgWEAIUhSACAoAACCBAACAEUIgMgHSPbZ5Jr+d8u34fn280uqq2ykgCiwAUoABQAAAQpSgAAAAFIUKKUAAAFABSlAAAAKUAoAKQoAKAClAABSFBSDPT6nh+39jwfa1N01LYq6XUaLLpdGpaWNGpdLTRV1GjcWKuo2UsaNRopopqNFNJY0UJSlgaKlgUFQChKAAAAUgAAAAIsCxCiLKlqIRZbkyZM1hOdmDnrPKuac9TlrPGzjZ57PPq8bj9Pw7/f5d5dRQAIWoKSgQWJUD+B/qf56IQWJSRCkgJQRCirGqksRZU2nVO1epfRNenLudjvc97Np2s6XPfWe9nouelz3ue2s+q56IsiQAgICFIAoAAhSAAQLQgAAEACAAAEABACAkogICEPWelPzOen8+49/yuOmqpQClogAAGgAACgAAAoKAAAAAUEKaUAAAAUApSgAAFBClAKACgApCgAoKQoAALVCAQ6cvX9v5n6L3eb3iruWrY0uks1qXRqWljVairqXSaWmpdRsstim10mixosaNA3FNFNSUqUoLFKtKyLAoKgFIUJQAAACAALAQKIsqUVAysouaxErMYsxXNOdnPWeZz1OVzx1OacdTy6ebU+hjX6/z+ntOikRQAIKLAAAfyD9X/NdG7OlnRNs9bOp0TpZ1OqdbnonTTZ1TtXVnudLOydDaaqAhAAILUlIhFWJRARCgAAAUgKQAAAEAAAAAAAABAAFEgQAgBCkICAyfSTS/iOfX+ecvR8nN2aoAUELVQACgoABQAAAClAAAABQQoKtAAAAKACmgAACkKAUAoAKAAUAApQAUgAKWgQChZHt8n1vtfO/QdMdkaNRqWrTZZdS6Kupaaiml0al0aLGpdrSxqNGoposU0aNFimjRSlkpSgpZBShKWBQCkKAAAgBQBAACC3IqFlhFVFhmsxkzUTnWDlrOLnmc7OWpys5XPGzhq+fU5p+o4d/u8+8UFgAFRSQqwQN/tv5HQAQEJLAAQEAIAACgEKAQksKAAAaM2aBQAAAAAAAQAhQAAQoIUgBCywEKCAAAEAIAQAhD6CcZr+c8+34nj380u9KgAAGiWUAA0AAACgAAFKACFAABQAULQAAAUAGigAAAoIUoBQAUAAoABSgAAAA1YKQFAKQGsd/r/N/RfQ8n0wNy6l0tjS2NLqKu5aVNS6LLpdGim5bLo3CXSWLbo1FNJqKml1FKtKlWyU0UqCyCqSlBQlEUAAAAAAAgWUIohQS2RLRFiZWGbMxLOdczFzjU5nOzlqc7njc86415tTzan0uev1/n9PZuKWCkCWggSyknH9p/JgBSFBCkKQpCgAAhQQAAFBAAUEBQACgFAAABCFAAIAAAAAAAAAAQEBSEKQEAIFA0fQZ+bNfzjj6Px3PrF1ZQQAAGgLAANAAAAFAAKCgAAAAoABVoAAAKACmgAAAUhQUAFAKAACgAoKAAAAUtEpAAUpCkWpF9nj+x9n5v6C51bdxqXUaWy1dGpablpostjRqXS6NFXUupNLY0WXRTRY0aipopqKtKUpSljSEpVpQiKEAoBQAAAChIsCgACAlqJaIsJbEzLEyZsxZhMVzs51iznc87OVzys46nnt4anOz9T5+33eXeXQigSotkUIU8v7P+TCgAAAAAAoAAAAAAAAIUAAAoAABSAAoAIACkAAAIUEKQAAAhSAgBAQAECiHc9yfCzv8AmvHv+Zx10mqAAAAoLYABSgAApAUAApQAAAAUEKCrQAAACgGigAAAFABQCgFAAKQoAKUAAAAA1ZQAAUgBSFFDpx9f2Pl/pfRx9VWrqNy6lq2NGpdFXUtXRqNRTU1o0aLLo1GlsVdSWXVUsuk0WNFKairSlLFKlKUpUFECoACUKBQgAKBFICkigCWgRRCVmIQyZswmbOdc7MWc6xZzuednKzjZx081nHc93PX63z+n153NVEUhYCWiyeP9p/JwKEAAoAABSAAAFAAAAAAAAAAAKAAAAAAAAACAAAAEKQhSABYAQAgAIZj1HvT8xnp/NuPf4Gemk1VAAAAKWgQAaAABQCFABQUAAAAoABVoAAABQAaKAAACkKUAFABQACgAFKAAUUABUtIAFAAoAAIATp9T5v6H3eT6mpatXUu4sulposaXUtl2tNRqKupdFNrSxo1LqKtimirU1GilirqXRSlilBqypZagoNAoKRKIBAABVgAAoQBQBFAhKkZBDNmTKYrFYOWs4TFc9Z53PNOWpxs4W8NTlZ+j49f0fHuaKIAsoWPD+0/k4ApCgAhQgKACUAAAAAAAAAAAApAAUAAAgAAAAABACKAAAABACAAECRcx7D22flMdf5xx7/FzvVlAKAAAK0gAApQAAUEKAAUoAAAAKAFpQAAACgApoAAAAoBQCgAoAKQoAKUAAoFES01ZABQRQKAQAFBAtUzL7PH9j6fzvv6mtFmtGpbG11FWxo1LV1GmtRoRpdLqNJV0WXRZrUaKaimilLLqKaWxpRSxSppC1BSg0UFKCgAIAAAAAAAIoAEIZAIZsyZIYswZrnZiznZiznZyuedzyrjXn1OGs95f1vm9H0s9oqkQAHg/afygAAACkAABSAAoAAAAAAAAAAAAKQAAApCgEAAAABCkAABACAggAQgID2J7T8djr/OuXf5edaopBQAAAUVUAApQACgAAAoKAAAAUAFWgAAAAoBTQAAABSFBQUAFABaFAAgUAAtECC2ylIACgAUAgKAAoESqdvP9H6vy/wBJ0x0q6l0tNS01Lo1LSy6NS6NS6WxTUaXUVdGlsU0tl1GjUUFLLqrGjUtiroFTSFqUFlqUFBQUoKACgAAAAAAAhACEICVmIQxrOTBmsHOzGphOes87OVzzs41xs4acNZ+1x6fquHo6zctAhT5n7T+UAAUhQUgAAKAAAAUhQAQAFBCgAAAAAAEAAAAAAAIAAAQgAEQAEACFyeo+jc/jMdv5zw9HzJrdlAKAAABVKgAFKAACgAAApQAAAAUALSgAAAFANAoAAAKACgFABQC0BQACwABaIABS0KQCKAABQAACABS2AuuXq+r8r9P1597LqXS6WxVpqXUaWmpdGpauo0tjS6kq6l0aKtiml1LqKtipqLbSxSmhGlsUq1KUpYpQCgoKUIKCgAAAoABAAQgIAQhCGbIuLMJms2Ys5mLMXOLOVnPWeScdOFcNSJ+n8/f7/PtGwB8r9n/KABQCFICkBQCFKAAAAKApAAUggKFIAACkgWoIAAAAEAAAIACAAEAAICEPSfSs/I8+v824+j5s1qygAoAAANCgQCgoAAKAAAUFBCgAAoABpQAAAKADYAAABQAUAoAKCigKAAIoAKLAAKC0AALAAACgAAECiqCQpGs9/p/J/UduXpq6jS6lpVpqWm5bGl1GlsaXUtNS6KWXUurLLo1Loq1bFl0WKU0UpYGopastjQWlSlBZRUFKCkKUFAAAKAAQAEAQAQhkWZlzUswmayYrFzzTGpiznc8056nKzhb59Z46nqxf1vn9H0cdpaPkfs/5QAKAoIAAAAAAABQCFIAAACkAAKQAAAAAAAAAAAAgAICALAAAQh6U+nZ+Yx0/mfD0fKmt0AKAAAAUWUAQrQAABQAAClABCgAFAAKtAAABQAaKAAACgAoBQAUFFACwoIoAAKlqAApaQFBAoAAAoAACgARAUtWyZrPb6Xyv0/bl6bNU1LZaaXa01Fl0updFl0airqXRYq6irpdRoq6LLSmpS6ilLFKmottLFEugtNRSlKACxQUFKCgJQUAAAAAAhSEASVCEIZTFktymLMnPTDOLMWcrjnZzs428NOGs8LPs8t/q+Ho7Tp8b9n/KRSAoUEAAAAAAAApCgAEAKCFAABAAAAACAoAAIUAgUSggQAEABAReifWufz2On804+j4+daqgFAAAABSiwAItUAAFAABQUAAAAFABVoAAABQCmgAAAAUAoBQCiqCFBQIULAACqEtSAKUUgKCKAAABQAAFABIoLQhItaz1+j8r9R15ehLZdKXUuo0aWrqNLqLLsstNGpatl0uixZdLqNFNKLLopVstNQTRZaUoSrZaailUWKaKAChaEoKIpQUAFoASAoIAAiCAzUBlM2ZTNZM2c7M1hOes87nnZzs5nCuG5w1nEfouPT2frf5qAAKAAAAAAAAUgAAAAAAAAAAAAAAAAIAAAUhACEKQpAACKIVPr3PzM7/l/D0fCz00loAUAAAAA1YABSgAAAoABSgAAAAoAWlAAAAKADYAAABQQpQAUAtBAVRFFACwACktgFJCrVAAALAAAAUAAEC0AJAFIDVUDHf3/K/S75+jS6lS7Wll0alq6WmpdRqXS0pZdxVpqXS2NFlpV1GlpZRoppS2LGgailglLbSy0sVaUoLFBSgLQCoLApQCgAAAABIUhKhCJEzZmskMWYszZgxZzuedmLnnXGuFnDbhc/rf0385AAAAFAAAAAAAAAAAAAAAAICAoAIUEKCFIQAAAEUAQFIACEMn1LjjNfzTh6PzOOlqqRSKAAAACgosApQAAUgKACgoAAAAKACrQAAACgoNAAAApAUFAKACiqIEqlgKCKAAC2AAUVQQoAAigAACgAAgAAAADQqRClz37/P+77PP7k1pbLTU1oLqNLqXRV1LY3BdLTUVdRpbFWro1FlGl1FXRRLTQNLVRTUClilKUoirQtkpVGilgUFBQFFBZBQCgAAIKQlRYEhDNzlJWTJmzFYTGpi552YTnrPM46cK+/8Aqf5sAAABSAAoAAAAAAAABACkAACiApCgAAgAAABAAAQEAAIQsnNffZ6U/nPH0fjcdaCgFAAAAABqiACgoAAKQoBQUAEKAAUABaUAAAFBDRoAAAAoIUFAKAUFBBVBQAIoACrKAgKSlFAAACwAAAApAAFIAAACggKBXKXjx9X0fH9j2+f6Fl0aasUs1qWljTWirpbFjS6irZaaNRV0WXS2KWKaapY0tgtNFC6EVaUsUsClEUoLVWy0sUFNQKClABSqCUAARUhQQzdUJCEZlzmosTJmsWc7M2ZZxqc0xZys52fS/V/zgCkBQAAAQoAAAAAAAAAAAABAAAQoAAIAACAEBQSIAACAydrPpWfhuXf8Hy7c41VAKAAAAAClFEAoKAAUAAFKAAAACgAFWgAAAFAKaAAABSFAKACgA0CAooUAAsAAK0kAAUlKKAAACKAAAC1IAAAAAAAAFIFJxXB05er6Ph+134e7Uuoq1dLZauopZdLoq0sWXS6NQXUU1LTU1SmlsVbLUq1aWSllpVpSlWiKVaWBYoKUoKWaFilKUFKWKUAoKAAFABBACJGc1CVEyZXOs4TNYswmLOes4Z9P63+bgAUAAAAAAFIAUEAKQAApACAAAEKCQAFBAEAAAIAACFICELX2GfzOOn834+jyS7oUAgKAAAADVQqAoqUAAFAABSgAAAAoABpQAAABQCmgAAACgFABRVEBVAJFoWAoIFABaIKCFIpKC0AAABYAAAAtQQAAAAAAAAABwLSXv5/o+/wfc3z7VNLZdKjS1auoq6ilXRZdFl0tilWxoq2NLZdKKWXQLGlRTRVoLGlFBSy1SVbFBSxSiKUW0stLFKUFLGgUFAKAAAQEQkshklkMkrKYsxWbMpi5xZr9b/NQAIUAAAAAAAAAAAAAAgABQQAAAAAgAAABACAAgBkGT61nkzf5hx9Pxs63VAAKAAAAADQoEFKAAAUAAFKAAAAUABaUAAAAoBTQAAAKKpCgoAAKICqAQsKsBQRSFALRBQCBSUFoAAABFAAAAAAAAAAAAAAAOZKtUs6erwfb9Xk+mirqWlXUtE1sol0tNS00tLFNS6WxSy0q2KtNS0GoqillpSrSlilC0q2BVpSiWlLFBYqVRSllpVpYpUoWligoKAAQAJLnJm0RMpKymayZsxZlOX6/+ZAACgAAAAAAAAAAgAAAAAAABCkKQAAEBAAACKABCEIei59p/POPo/J8+lIaoAUAAAAFIUtgAFKAAACgApQCAoAKAFFKAAAAUAFNAAAUNEi2AoqQsoWCqhQoEKEilFAIoABaAIKCFBCiqASUlAAKAAAAAAAAAAACFIAQxubLCi9fN9D1/O+5rPWy6VLpRZdFWllsuilasaKtNRVsVdRYttLKSrqKVbFC6C2KUFWxVsUpVJVsULSlWxSlloKWKUsBbostLFKCg1FBQUhSERcwzQRKySyJkzWbnK+X9h/MAAAAAAAAAAKQAAAAAhSFIAAQAAAEBAUgUACAAAEIQH1Ln8pz6/gePfmUVRSAKAAAACloEAGgAAAAUApQAQoAKACrQAAAAUAGigAACtCFEFUECWksCW0AgC0JA0KAQKAC1IAtEFABFRQEWkAFAKCAoAAAAAAIFgAkBQsGNzZYVaprn39PzfvdOPssGkupaWKugujSpauoFWmo0tKtirYpVq2LCyrqBqWgstWg0qSrQaCoq6BYpTS0FirSrSxZaUFilKUFlppaWKACgoCRkSgiVCVJJZkzUPB+x/l4AAoAAAIUAAAAEAAAAAIogKQAEKACAAAEKQAgKQEIYl+lrHhzr+bcPT86XQLQAAoAAAALVCAClAAAAKAClAAAAKACrQAAAAUFIaKCVRAUKItgKKAIVSAsKACKQtIhoyUtBFAAAAKABQRAUgKC0CUgBSFAAICgECgABAVCQNUsxqbjVSqU1ZZrt4fsdfD9atJbKWlWwl0aWlWlWy0sVbFKtKVbFWiKUsUq0q2KCxVq0FWxSllFKWWlNRSlWqLFXRZaCrSxTUIWahVNTVBVFilQtSMhQAhCVEhDJ8z9l/LwAAAAKCFABCkKQpEBQAAAAIAAACAAAgAABAIEKDJDJ6bPYfzvl3/M8+tssqygFAAAAAKQpaBAKUAApAAUA0AQFAAKCFNNEAAAAFAKUoAoICqItEEWlAEKoAhVIUkAWkQoBSAoKAAAAAAAAAAAClsAFIAAAAJRAAAACAAmpqy1S1TVVKVd+b6HT5v3bnaastqiK0jRSy00o0CtUsWWg0VRYq0FlpQtigpZaUq2BVpSwXQlpTS2KWKtNFKqKWappC6Wliy1KWKULSg1LSqBWBQAQEqKSGU+V+y/l4AAAAAAAAAAAAAAAAhSAAgAIAABEAIAACFICGVWfVs/M8+n4Hj35lrQICgAAAAAFLYABSgAAoIAUA0ACFAAKQoWgoAAABQADYFAIAGhQIJLaoACBLQBQCAKCAoAABQUAAAAAAAAAAAFAAAAABAAAAAAAQU1N2DVUpS1a0lW8vVv5X3nPuasti1RLVFLLTRVRSrSrQUS6BSqLIWyjSgaloWpZRoRoKNSilNS1allq01LSlilWllpoq01FUaEtWxSlipSrSqKzQCwFCEAB8f9l/LhCgAAAAAAhQQoIUAhSEKQApAAIEICkAIACAAgKQEBlfZrMzf5vx9Hys61VAKQoAAAAABqgQAUoAABQAADQAIUAFABVAFABQQFAANgCghQGohaBBJbQoAQJQBQKQAABQAAACgAoAAAAAAAAABQAQAAAAEAAAAAAsumrLVKU0WrVKWzWOz5n3Xn9lly1Yq1alBVsWWlC00JaUFBVoWgpYFUUS0KKWXQjQUWWlKWXQNS0q2KUsulq2NCNGlq2SrpRTQitaLLZKWWlSlKUFAAKQA+L+y/lwAAAAFIAACkBSAAAkoICgQAIIoIBAACEKQAEBSLAU+lrP4/l2/GcusBqgBQAAAAABVKgApQAAAUAAFKACFABQAVaQAoAKAAADRQBSAolEotAgSqJQqFBEKAUAAAAApCgAAFAAKQAApACgAAEKACAAAgAICkKQApQKupqy0NFKapVNUNGq1m8/n/AGni+klTSi0stEUtosUqjQEugCgstFCxSFWgq0S0pVRQCrZaUstWxosK1LV1FKtirqXRZbVimpbFWmirYtWXRVpYstLFKUqUFKCAHxP2P8uoIUhQQoICgEBSApAAFAEQFBBACFIACAAEABARQBCHss8mdfzzj38c0QUtCgAAAAAApaBAKUAAFBAUAFKAAAAUhQVaQAoAKAAACmiFApAUSllhaBAlUSkVFAAAAKCAoAAAAAKACgEKAAAAAAQAhSFAIAAAAQoIAAUGqam7KKpTVUtUpapS2aNnPx/S4/O+zrO0paFoK1YoNFAWiKCkWgpYFUEq0Kkq0FUUFUUsopVsVauoq2KuopY0tirostXUtNFlpSrqKalpSy6qxVq2KtimooNBKAD4f7H+XUAAAAAAAEKQAAAAEABAAAAQUECKAIBEIUEAW2e+z8Py7fmefUgAGqoAAAAABRZQAClAABQAAClAICgAApClWkBQAAUAAAGwBQCAoWIUVQCQLQkClAAAAAAAABQAAAAAAACghSFIAAAAACAAAAAAAAAG6azqtAtUpqqWqWqUGrKaraY4ezy/L+659NZ0UVSVaVQVLUFCipQooKBKKCgpVAsFoLBbQsVaaVGlFlpVsulsU1LTUti26irosVdS01LSrY0tjRVpSy6KVbLTUDRYqCnw/wBj/LgAKAAQFICkAABAAAAACAAAgAWAAggARQSAGF9ms+HGv59y78JVIAoNUAAAAAANCwADQAAKAAAUFAIUAAAoIaWggKAAUAAoANEKSqBAUNRCkoUEgCgAEqiAKAAAAAAAAUAEKAAQoAABAAAAAAAAACFIUgBQAbpqas0KpS1TQrQLVKasqVbW0tOfbw/K+/OHos1YoC0FItKAFoKAUKQFoKEoloCgWKVaqBTSoq00o0tLLYLV1FWmlsF1GlstNRV1Glq2NS0pqK1uKUstWmirSy6EUpY+L+x/loAAAAAAAAAEFABAALACAAARAAQAEAJQLCGT6Fz+M49vzOOlAArQBQAAAAAWqgAFBQACgAAA0AAAACkBQVaCAoAKQoABQAUooAIAULAVQCQABQACFAAAAAAABQAAAAAAAAAAAAAAAAQAAAAgBSmV0m9RZulUpSlqlqlLVKaspSlspqtJc9fB8r7vLz+rU0miIqiqBQCgpClABQUhoAhbbBaWUUC1qBosmiiUtqrA1mpdS2XeNbzrpnW8XctlLYttjUalq01FXS2NLqKWXRqWmpRVppRostLHx/2H8tAAAAAAAAAgABAFAEAAgACAAEAIS2AEAMnZOM1+C49vLKoIFqgFAAAAAANUQAUoAAAKAAUoAAAAKCApVoICgAoAABSkBSkLQAQAABQAACFAIClIUgBSFBCkAqgCAAABSAoAAIAAAAAAAAQAAAgKUEN2a1FaLVKUtU0KpS1Sls0lWlstWLWjVmpfnfM+5x8fvTRLNCgAooIoBSFAKFoKAapqZ2mo3Gk3M6jSWKAAoAUEAABSJarLeL1zvry6duW+/Lp35demN6yGixV1FXUtNLY0uoq00alCNLSlPk/rv5gAKQAAAAAAQIAAAQpCkAABAACWwgICAFIDB7bPy3Lr+W59SAAWqACgAAAAA1YAKCgAFICgAFKAAAACgEBpaAAACgAAFAABoELQQAAAAKQoBCgEBQQAFICgAAAAUEUAAUEAAAAQoBAAAAAQAoIApBSFrepqylLVKUpa0DVC1Sls0UGrLVKUtU3ZqvD8763h+d9bS0AQKAqwABFFCy0U1G46RpOsmygBQAlUAFoABQQoAAAAUCkBed78unbl078unp8/X0cums3RZaaWrqWy00WWljS00WUfM/W/zAAKCABAACghQQAAAAEAAIAS0QEBKEgACBdJI/Dcu/hzQABqgAKAAAAAUosApQAACkKACgoAAAAKAAVaAQFAKQoAAKCFAKUChIoAAAAAAAAAAAAAAAAAKAAAAAAAAAAAQFBAAAAAAFEAKAbs3rKqUpapS1oqFtUtUpbKUpqyitApqhuy2aryeH6XzPmfY1ndAUAC2SBSigW6zO0dY6AFKq0AAFAKoAFAAABVAgKQBSUAAAgSFzfRx6+nz9fX5+vr8/brnpYFl0F1LTS2KaNS1Pm/rP5kAAAAAAAAAIABQiiAEAIAACEAWIBAohk9afA59PyXPpAAK0AACgAAAAFqoAKUAAAoIUAGgAAAACgABdAEKAAUAAAFBCgpDQAAAAAAAAAAAAAAAAAAAAAAAAAAAAAAAAAABFqCBagEWIUUEN2dLLqCxatUpSmqorQLVKWylKWqlqlKWrF1NVUV0s4eb2fH+R92c+haCAtgq0SWp1jtm9E2tosIW2hQAClUACgAAKKAAACggAKoAAIUkUlICS9uW/X5+3s8vb2eft0x0GpaUq6impaeH9X/ADIAAQoIAACAC2AAgIAASggACAhFAggAASu8n4jl2+XndQAWqAACgAAAAFLRANAAAFABCgGgAAAAAUAAq0EBQAUAAAAFAIClAKAAAAAAAAAAAAAAAAAAAQAoAAAAAABAUEKQLCgigyWoC5QooBo66zbFCmi1Sg1VLVKC1SlS1SlspS1SlLQ1ZaqWtWaMcu/xPj/e5cexqhBQXUvWXtHUtFUAUoUUFAWgAAFAWgABQABQEBQAAAoIoAIKCFBJF9Hn6+7y9/b5e/q49bnVSrSxo8X6v+aAAAogAIAAQFIACAAAVBEKQLCQAIAACHSzxY1+J5dsAAFqgAFAAAAABaqBFoUAAFAAAKUAAAAAFAAC0AAoAKAAACkAKAAAAUFAAAAAAABAAAUgBCggKCAAAApAAAAAAAAAFgAAABAlaIKnTU1ZSlLVBqqUpqhaoLVKWylKWqmhVBS1S2aRVFaTdC56fC+T9vzeX2aBdL1y7zXSgVaAoFC0JVFAWgoAUCrQAAAACgUAAKAAAAAAgi1CgQAkDfPXu8vo9/k9Ht83XedgeP8AVfzUAAACAhSApAAACAAEUAQAEgCEAICgyeqz8ty6/ncdKgAA1QAFAAAAABS0QI1QAAFAAABSgAAAAFAAAWgAFAAKAAAUgKQFAIAAAUgANGTQAKQyAAAAAAAAAAAAAAAAAQoAAIUgItBCkAABpIU6Wbq1UVSlLVKU1ZVVS1QUpUtUpapUtUpRVBqy2ClrSWqaNr8b5v1/neT6Gu811W0CqKtAUUBaVKsKCqKoAq0hQAAAAKoBSFICgAAFBAAAApAALCoUhIZ17vL2+h4vV7/N28f6j+b0AEABSAAEABAAAsEQAAEKQEBAQFIUGz8Px7eKaqAAWqAAUAAAAAtUIBQUAAFAAABSgAAAAAoAAKoAFIUAFAABCgAhQAAAAAAAAAAAACAoIUEAAKQAAAAAAAAAAAAEAUAQAAAoCdK7ahFUGi1SwqlrRQaoWqCpapoGqJS1QUtUGrKiqKppNUNFrofP8/u+L5fq1otuqFpVFCgUpVAoKtABVqgACggALQpAAUAAFAAAAAAAAAAAABABi/oPR+OEKCApAAARYUgIIAAAAEBACAgWAEAOyfPzr8by65UgAFqgAoAAAAABqgQUoAABSFAABSgEKAAACgAAFUACgAAApCkABSFAABAACgAAEKCAAAAAAAAFIAQFAAAABCgAEAKDJQQi1AIUKQFFOlz0rVEoqg2KpSlqlLVFUpQWzRQaoVLVBS1QVLpZFUtUqaoUtbNHn5+j8/4vs5nXVoqirVoUUFKooKtAAWrQAUACgAABQAUAAABQKCAAFAAABSAAgAT73X8fAACLSAFICQAABAAAQAEABCLAQAUjqn57n0/O43QABWgAUAAAAAAtUIBQUAAAoAABSgEAKAACgAAAFUACgAAAFIAUhQQAoIAAAAAAAAAAAAAACAAAAAAAAAAAAgCAohQkUAAAEq9K6WasoKWtRaFoU0WqKpSgtUqWqUGrBS1QUtURbLVFlBapbNApTVaNpyz2/O+L7XLPfS21FWlaAoKVQNLSFBQtUAC0BQQoAABQAACqAAAAABQAAAAAQAAH2+v48CCAAAAIUgABACFBAAAZUQEBACkrWX5Hn1+fnRAAKWgBQAAAAAUFoEFKAAAUAAAFKACAFAABQAAAUi0AFAAAAAAKCAAAAAAAAAAAAAAAAAgAAIAAAAAAAEABQSABRCkUIAAFs62dK1YWpaGjVIVSlNVRVKC1QWqVKUGrBoVQUtUBNVRVQUtUtlBSlrRo2mW/z3i+z5uXrt1SqNNAUFKoFXQBSFWqAKKFBCkKACgAFUAAAUEKAAAAAFAAAABAPs9Px4EAAAAIAAQAAAgABkKBAQAABOE1+Q5deMAAC1QAUAAAAAAtUICipQAACgEKAUoAIACgAAoAAAKQFCgAUhQAAAAAAAAAAAAAAAAAQAgCAAAAAAAAAACKAABAAQIAAAAKda61qwUoLWi0KUpapQWqC1SlLZSgpatgpQUtUQrVlCKpaFTRaApapo0WzRqX4Pk+t8/j9CrVq1aopVFANLQVYDSgUUBQAACgAKKACgEAKAAAAACqAAAAACkh9jp+OhSAAAAgAABFEABCkAICAAgAIdLPkc9/mefSAAA0KAFAAABSAAGqBBQUAAAoAAANAAEABQAAUAAAAAGlgKQAFIAUhQAACFAAAAAIAAACBAAAAABFAAAAAAAhSAEQUgAUEgAABTsdtLRC6RVKUtUoNVSgtUVYpaGktCgpbLQpQUtUBLWhYLSLVKlLQFNVSlNWaKdK+L5fp/I831NNCtUq0qigpVoCgaUCihQAAClWkBQFAAFAAoAAFAAAAFAAAUAD6m/xlIAAACAAigQAEAAAIACAEBAnRfzXPp8bGqAAWqAAUAAAAApClogQqlAAABSFAAKUAEAAKAAAUAAAAAAAAAAAAAAAAALQQIAAAIUAAECgAAACAAFIAggAAAAIAAAoAAAqdq62aFDVCxatUoKWtFBaoLQpSpapQWqlFUoKC1QC2aCKoqlKloUFKDVUpa1Ja1Wz5/D2/n/H9mtGtLQVatANLQCqKotAUAFICmlAALQABQQFoASUi0AAUUAAACgAAH0t/jAUACEKQAAgAAIUgABACAEQRaI/J8+vhzaAAK0ACgAAAApAClFECLVAAABSAoAKUAAgABQAAACgAAAAAAAAAAEKAAAAAACFIAAAFAAAAEAASAAAAAAEBSABQQARQAABs62datVKKoKU1QpS1SlFUpRVKClspQWylqgoKC1QC2UtgoLQppFUApQaqmi0k1VW2bTy8vV+b8f3JnpVq0LpRQVdAFUtBaFABQRdFCkFUAAFChVAAAAFAICoUEFWAFAAAPob/GwAAAEAAIUgAAAIAQAgBAkNHnmvynLpxlAAGqAFAAAAAAAKWiAAaAAABQCFABSgAEABQAAAAACgAAAAAhQQFIAAAACkAAAAAACwAAIAIAAAAAACAAAAAgAItCRUBQA6HezpqCgpQaqgpapS1oCqUFLVCWqUoKlq0KUFFUFEKtmgiqCiqDVlABS1Sg2WwUpqtJquPP0fmfD9znntVq1aUqilWgLVoKC0BQCrQFJVC1AUKoAAAFAABQAAgKAAABQQHu3+NAhQQoIAAACAAAgIARBACA6Hzc7/ADHLpBSABS0ABQAAAAAAUtEApQAQFABQAACgoAIACgAAAAAAAAAAFIAAAAAAAAAAAQAAEAAAAAAAAIUEAAURABCgAAAglgCkAHau+puygpaFKUVSlKUtUVSgtClBqylBS1UtCgFKKoBbKVFC0igtVLQoBQWqUpS2UpS1o0mqmOn5jw/c82PXpaF0FoTTQoC6UUCqCkKaUAoLUWpLaUAAAUAFIUAAAAAFAAAAAPZv8aKCAAAgAAIAAQpAkBCFIADZ8PHT4XPYAAA1QFAAAAAABS2AAUoABCgAAoAABQCggABQAAAAAAAAAAAAAAAAAAAAQLAgAAAAAEKAACKAACCKBBAAlUAEEC1BEChVgg7131NWUFKClqlLQoNCtFoUFqwqlCUtUpaJS0KCgtCgFspRYKAUtUWUoAKUVSlNFsFKUpqqmq3L+b8X2vBx+hVoWlWlKtUg00KC0BQVaCrCgUC1QABSgAAAAAFAAKoIC0AAAHq3+MgAAIUgAAAIACAEQQAgBSy/nMdPlY3UAAAGqoAAAAAAAKWwAUFAAAAABQAACgApAAACgAAAAAAAAAAAAAAAAAAhAAAAACFBCgEAABFAEBUglAgBFqRaEgUQoIAADdeiztZbKCloUpS0i1SgtaFUoLVBRVk1RKFtVKKpQCiqUAFsqVRbAKCiqWygApQWhTQLZSlKUtaS1o6H5/yfV+V5fq26pVq0oXQKFrVQWgKCrQVYUCgWqKQFKAAACgABaUAAoUAUAAA77/FgCAAEAAAIgALAggIAACTX5jn08ObQAAC1SgAAAAAAAtUIEK0AAAAAACgAAoAAAAAABQCAAoAAAAAAAAAICkKQAgAAAIUEAAAAABAogEACAKIAAQAAIBBAUltnWvRXW5tCgoNVRVKClBqqAWqWkUtCpS1QWqlLQFBRVBRChqwlAqgtUAqK0AUhoApapSgtlKClrSWtGk6V8fy/S+D5PsVurSlUUq1RpQKWhQVaCqAFoqgAUoAAAKAChaoAoAAKAC0JAtddfi4UgAIAAACBIUAgIACEKU5Z1+X59PPKAABqgKAAAAAAACloECLVAABCgAAFIUAAoABSAAAAAAAAApAUAAAgABAAAAACFWBAAAABACkAAIFEAgQBQIACFSFWACQQFBa716NTdgpSiqU0KFKUoKWrQFLViVoospUoWlspahSgoqgoATVCoBaUKUApbKAUAFKC1SlKLKUFLWktVamzaeDj7PzXi+5J1q0pVoNKK1QUVQULoFUALRVFIClAAABQDSiqAAAKAUhaAAA6a/FQAAAAgAIAACAEBABFrhNfl+XXlAAAGqoAAAAAAAKQtUIABoAAAAAAAoAABQACkAAAAAAAABQAACEAAAIUhSApCkAAAAIUEAAAIAoAksAIUgCACQAAABAADpXfT0WWwUpRVjVKpQUpaoKC1QUFqgqUtUA1ZS1ClBRQpQAUWaCBVANChQitAFABaoKDQKWiUoKWqaS1Sm02nmx6Py3g+/zney0q0pVqjSgtQWqDSiqCqIWqBQUAAFCglWqKAACgAVRAUKAAa1+KAEABCkABAAACEBAAWPJN/mufTEAAAaqgAAAAAAAAoqhAANAAAhQAAAUgKACgAAAAAAAAFAAAAIQAAAgAAAAAAIAAAAAQBQgQAEBFAAEAkAEKCAAAAHavRudhZQUorRYugFKUpaoqgoKEottVKUoBqy0i0BSgFqgBKUVUAVQUtAUFS0AKCgtAUFKUtEpQUtUqWqU2as1GM9Pyng+/58eqrTSilWqNLClLQpVoWgtoKAKCgAFAUUoWgAFAAqgApAUAAuvxUKQAAEAAIAAQEAAEaPBNfnOfXMAAAaqgAAAAAAFBClogAA0AAAQoAAAKCAoAKAAAAACggKAAQEAAAIAAAAAAACAAAgAChAEIAAQAEEAAQAAAAAAAho716dzdlBQUVopQK0ClqlFUoBRVKCpS0KCpa1QAoLQFLChaqQ0IUq2IsKtAlAKUUKAUpKpQUpRVKgoKWqVKWqaNJqyqzfzHj+74eHvLV0CmmhVoBqgKaUVYW2qABQUAApCqNKKAAUAtACgAAAAqzX4kQAAAhSAgKQEAIAAaj5menwMbkAAWhS0gAAAAAAAUFFEAFKQoAAAAAABQQAoAAKQpAAAAAAAAAAAQAAAAAAAAGQAJQQLRIEABAAASAAIAAQAFICgEAN16dT0VqhUFqljVAKpSgpatWFUFFUFKEtUoKEtUtAClhpQUAtVAKIuhBYVYUqhAKWhYUBQC1QUFKKpUFBS1SpRVNFTdWNVpPzni+18nz/U0tWg0tC0rRLVBSrQVVVoAAUoAKAFpVFABQAWgKAQoBVgSlXGvxIEKQEKCAAgAEsIAQG0+Vnp8LG0AK0AAUAAAAAAAAGqIAEKpTJSgAAAAAAoIAAUAAAAAAAAAAAgAAAAAAABAokAQFABAAQAgABCQAAABAUEBSAFAIsiHXU9eney6lBRFNULQpQUorQpGqFFCgoNILVBaqUUKAURatCwAq2ClBQiqCwFCiiAaoCgFFURaFAKWqgpQClqlS0LA3ZotaKnQ+H5Pq/B832bLSqNLQulAtUFNKCjSrQANAAFCgmlKKACgVQCghQFqCLQUHPX4kAQAEAAAIIBYCEBs+TnfxMbQALVAAKAAAAAAUhQC0QAI1QhClAAAAAABQQAAAFAAAAIUEAAAAAAAAAAIFggQAAEAAAAIAQggAACAAoBAAAAASWA9Gp6tTrqUqrKClKWqCgtWLVFUoLQoKKpUoKAasoFUAoKCloIpC6EpQVBRQFABaBBRVAKCiqWFUApS0QUoANUNJaFKVNFrRU2bPmcPf+Z8f3ZnVaFNLSrVAtUFXQKotpQBohQChQTSlFABQWgKAACqSFWkBTlr8SIAUgAEsAIUgIAZKaT5OenxeewALVAABQAAAAAAAWqgAAGiApCgAAAAAAFICgAAAgABSAAAAAAAAAAEUkVEABAUgABACkABBEAAAAAABAAABELUJLDR6tT1bm7LVAKUtUsKRatUpQKpQUVSgJapQUA1ZRQoBQCgpRItqKVSpYFrMuIyZMAgKClNVs6Wb00loUCipKUVQUpbAKUAtCxqy0KCmjVlNFNpuzxcvV+U8H6HnnrpaUq1RpQNUKVaAttqgClAAKoJpSigFALQoAAKQFWgALx1+IAAgAAlhSAgAIQGj5ON/GxsAAaoAACgAAAAAAFLRAAAKUhAUoAAAAAAAAAKQoBAAAAAAAAAARQIIAigEigACFIAAAQCBEAAEAKAAQAElAAEBIHTT17np1NBLQpooAqlKWqUFFUVYVQUFsoKUAoS1RVAKIFoUFKExL55eWXGOWbxl5xiMEJBaEoABQAWhquh1s7adtztZ33PTqd7NaACg0ihSgFqiLZapQUpqzRSmk2aOOO35LwfoPNn06lGgVaaaA1Qq0oLbWgAKUAFUE0paAUAFoUhQAAVapAAOF/FACFBAAQAAgIAU+Tjfx8bAAtUAAAoAAAAAABQWiAAAAaIQ0AAAAAAAAAAUgAAAAAAAAAIAsAJKAIAAQpAAAAQQCQAAAUEQAQAFCRSKIQAAQrvXs3O+oSgoNFqkqlBS1SlFUFFClCUVSlABQWiUtAUSWqBLyjzy+bF4ZebN4y5NAqUoKCkKAAUAqioLaBQCAkSzVvaz1bnq3n17nr6TrYsLUFAKWkWqloUFNpa0UpTaUTf5Pw/f8HH200opVq1SVrVgq0pVC2qBSgAFCjQWgFBaAFACgUoCgAee/iQIAAAAQEKQAFPlZ38bn0WIApaAAAoAAAAAABSFLRAAAABQUAAAAAAAAhQAAAAAACFBARQQASagQoAAgAABAAJIAAAAQApAAAIAgWAgAAAKerU9e51sUKDRQUCqUtUoKKoLQoKWqEoShRaFkCqUVQainnjy4vlzfPi+aXMaFVKCgoAABQChaCiyhQSgpKoBQAAIUB21PZuezpn29M+jcoBS0i1UtUApU3VKUppNFreb+X8f2vk+f6dXSjQWrQugWqtBpQqtAUoAKFFKtABS0KAAVaAoFAAPLfxIAAhSAEABACiPl538bO0AC1QAACgAAAAAFICkNUCAAAAAUoAICgEKAAAAAAAAACAgAChEAIoAAgAABBAIAIAAAAAQQAABCKAIAAAAAdK9Wp69zVgpSgtUAoLWiirChSgtCgqUtCgFpJRQoKlLWc3yYvkzfJi+eXEaNWUAAoBQCgAqigqC0ABQACqFgoLAULYBCgAA6W+7pn6HXHu6TpYpFoaQWhSpotUpTSaKU6WfA8n1fz/AJPs1rSjSiqNLVtgpVoWhbRRSgAFC6C0AoKWgKQq1RQAAAeW/iYACFIACBYCFBZPmZ6fGxoAK0AAAAUAAAAAAApAaoEAAAAAA0AQpAUAAAAAAhCgAgUEABRmUAAACAAAEgEEAAAAAAAIAIAEWAEAAAAABT0ans27WWygoKKoKUoKWhaFLSFUoKVFUFAKUUkpbKIzL48Xx5vjxeEtNUKVAKACgAoAKVRQWgQCgFqCKAWhQAUBJVAABQUFJVUnq3PodM/S7Z76kKlLQGkpqhopU0aBqzofJ8/v/LeL7qdNKSrVq0q0tCrSlULaFFKAAUq1aAClFUAFWrQAAFBPHfxIAAAgJaEQlURpPn538PnsAK0AAAACgAAAAAAAFALQAIAAAAKAAAAAAQAAAAAKAJAhSAKABCkAIBAJAAAAAAAAAQQBAsBAAAAAAAI6aevc9epqwUtCgpQUFLQoLVBRVBSoLVBQAUFQWtSSPLm+HGvHnXnhFNUNIBSFBQACgFKooKgUKACghQUVQAUiUAAUAKC0LAUAKCAHq3Pp9c/S657aytIKU0lrQNFKmilraeHl6/yXg+9zz20tWlWhaVq2UoKtWhbRQTSgChaVaAUFFUBdBRQACrAeO/iBAAFgQS0CCKE8Wd/C57AA1QAAAAAoAAAAAAAAABaFQAAAAAAAAAAAAAAACCUQAAABRCkQCCABAAAAAAAAAQhQSBFEAAAAAAAKenU9nSeiyAFKKoKCgpaoLQoLQoKWygoKAUApU0ccvFzvhzryZsC2zQBUoKAUAAoBVFKWgQAUAFAKCgChQALAAKAACiqUgKAACgLEHs6T6nXH0uud6gpU1VKUppKUpqqnDHb8h8/9B58eqmiqXQXSi1SgLpaKLQtKACqSrpQBQWhSqKooAAUDx38RAAQKBAAQoPLnXwMbkAClqQLQAAAAoAAAAAABSFIAAUtAAgAAAAAKCAoARCAAAApAAACAAElhUAgAAAAAAAAJAAEIsAAAAAAEKHez2benc0gUAKUFBQWqUAtUFFUoCaoUFABSpRHny8ONeDGuEClKC0KlAKCgAoBQCqBqiAAUAoANAAULCiAC0ABQQFFUAoAAAKAAAQ1X0+uPrdsezpkaLVKUqU0DQNVjOvyXg+94OXu0ulGlq0qi1QaUVaBbVFKAUKNFUCgpaBaUAqgCqB4b+ICIWoFhSACBK8+dfAxvMAAC0gKoAAAAKAAAAAAAAAAAWgBUAAAAAEWhBJQBAAAAAAAAQAAAkoiAAAAAAAAACCABlRAAAAAAAeivRueizrqAUChQDQBSiqUFAqgtUpClS1SgAFJHkw8WL4cayUA0KoQAUAoKACgFAWgFLRABSgAFKAAWgAQWgAKACFFUFAAAKAAAQoKAsT19J9Xrz+t3xuqCmkpSg0VLbY/MeP7PxvN9XS6KtWrStEtUq1C6ULaopQAVRU0pRQC0KtBQVQAWkT//xAAnEAACAQIEBwEBAQEAAAAAAAABEQIDBAAFUGAGEBIgMEBwExYUFf/aAAgBAQABAgHeGV0uS16xsow9EardDuPlPpZXfwqfKKVMDD16hQtrb0hqhGJDRCOF8yPxA9p9PKKXJ67CFhZPwjXTyuoemfSp1Mtvvk9Cl2gjWRjK7A+mNXuY6NkuZA/JcuonYGU5cT6Y1Y4VSOikcNZp8XXSvHYUuSY1vKcuMtmXkNGpzyrMPiK6Ojp81pS1/LMu2acVoaPlWYQn8N6Pz6F6OW0XruXWAGz68PXXn4czX4R0/n+XQvUo09esbKENPGg3cNIyLNvgXT0fmKawfYyyjrtlZ0qW0SJx0e3r2N5vzp6Ojo96EIx1y0tKNLUhoN3DSMqzKnU3ounp6enRMto65aWlCj5x3jXqsfZXI967eHs23aunp6EtJhCENbtbShQ9AbEOBi5hpPD2c7jS6enp6enUcuo6O/TtLSjR2qeVeGkg5Hm+1l09HR0dH5/n0dK1inCMdas7OjR2sedeGk0quU5pp/4/j+X59HR0dHR09PT09PR0dHR+f5/n+X5fl+X4/j+P4/j+X5/n0dC2Ll1HWrKyp09tXMNKtbrL7/4tRpgazY2MIbcqw0qwv7K8+K2FHWbCwiNu3MNKIy7MrS7+J21HWbDLh7g2GcVIe+vEY5bmVpd/ErWjrFhlj28eVzDSyMtzG0u/iFlR1iwywncJE4aWcZdmNnefDoxp09LfiAsMuJ28eZ5XMPbXJeUiwv7C/wDhtjR1alSs7Lc1WGmK0u8szNfCqFLVra1t7bc9xDTqNbKc7I+E0KWq2djThumtDTonJuISPg9nR1Wxy4aiNarQ09ZNn4PwWlTiNTAsste7K8NFXgSyrOba5+CUKWp0aNpZPdtSC0tckrK+y3NV8BtKOp2ljSpbwuKehrmu1c4TyjiIjf8AQpanZ5ZtMeye4icdRIyjiKlU37GNOGo06VpYPedaGkrwEZfmeX5nvy3o6ja2dGhtUe0e+tDSl2rBFOplfEa3zbUtRtMt2uPePOcSNTWV59aXe96NLUKVK1sSdOGy68NUlGhc5XxAt6QhGOn2tjSpb8qQ9tegua7OnLOIra63kBSp6cBa5a9+zjqK7Fb3OW8SLeFGlp1vbW9rv48qsPcS9Fd5GXZ5Y5mt20KXoP3bbLQNKG0D3HlOGjL0FGWWcT06m66NLTaNC2s/gR5Sj768iwu5c1Z3+X8Rbpo0tNtsvjH4GedWGgLwrwLtRGX53Y5qty0qWmUqNvZP4ROGgrwLzoYy/iW1vNx06Y0y2y+Efgp5HmQRpa86pVLDiihcLb8IAaS6NChZv4Seco6avOqFew4ppVVtyEANKt8vA00bcPM85jVlhc1hW91Y8U0qq2zTgBpNC1oWz2ANmnsI19W91Y8U0a62tCAGkQjQsNxDTDzPMjR16a7EqVWx4qtb1bThTGkOhZU6fxI4ODykPaXmXsKBsuJ7TN+naEKekUqNCzJ2SNlnBGDgjWV4V0W2cbPp09HAoWA+KnmQcHTl4Vt2nT0ejaUqOqDcpBB5H315kvCts06ejUqNG0evDbR5kHBwdQS8K7VzWgPS4Q0WIpWI+PESHI6EvMvEuawvfemARjotGzhD5AQQeR1NLbEYgaJSt6dD5AeRxLBwcHBxE6ovCtlQholOlStPkpBGDggiMtNW2YQ0OMaVmPlBBGDggiEtXWzAIx0F4pWcYv5QQRg4IOCKc9YWyQIjQqVrTpv5SeRBGCCCDinU1lYWxIxA0Gnb06D+XEEEEEEYp1NQXNdy2C4Q0GFKnbvT3v48yCDgggjFOppi2aZYhT0CEKdr80IIODggggGnU3s+txhCHvxjTtfm5BGCCCCAadTaj919XVyhTA94CnagbRG6CDg4IIIIBp1N39Rl2Qpe/C1iPnhCIIIIIBpVd19XW+wCFP3oW0YvYL34QcIgggh0quqJaiZdb7oQiPdhbxg9ivfRwQQQQQQQDRq7jZn1eCFP3YUIw2U98kEIgggggYo1tvszM/FCn7kLeMPo5CIIIIIIxQrbcMzPxgQh7cKEYbRe+CCCCCCCCMUK+2DPr8sYAe1GjGntQeF7vOEcEHBBBGLe42p1Go/NCn7UaMae3RvI4IIIIIIIIIt7raHUaj84EYezGjGD3G/C9xnBBBBBBBBEo211swy/R+jGAHruNKMNxvwPdBCIIIIIIIlG3u9kGRqdXpxh7EaMYaE/mpGCCCCCCJAxt7mMth9RqdXqARh68aMY7qfY/A/G9rEYIIIIRBEo0K9Opr5maj9aMAPVGI0RHc473u88jgggggggxp1KNbW+vrfsRh6oxGgBux9r3cQiCCCCCJAgSt7rVmZmftARj6gEaI1p6c3h+Fv23yfa3scg4IIIIIIIIOLa91Lq/Tq9yMAPTAjSG4mxAUP8X+AZb/zf+b/zf+b/AM//AB/gYN9TbeG3zfY+5+Z9r2OcEIhEIgxIlG1vdO6/0fvRh6YiKW2W3GhHLY5JHh8cPxyIZMMuFuIJYS6eno6elJdBtTl0snlkZyOWUytDjq6mJPQ3schEYIIIIIMLa7hPSOrr6tAEYj0hEU9qNuFOGWwyGHDsMhhlkKWEsSrSzSfEEuKP6w8Xf1p4r/p/6P8A7/8A3f8Auf8Ac/7n/e/oRxIOKRxYOLIcWQ4nhnsL4HBE7GeTTySeWyAk+TfJvcSIIIRBBBEo0a1C40Tq6noUYekIRp7ScYQy2GRQ4fp5HTy8URTWJ1qmd1OKZ8WT4mnnU7ldPSkl3LCwuSXT0dMKlPOafFFLiylxHSzD9MVctqZJPLjjqb9V7QSISIIIIMQbW82MBGPoiAhtCnawySnw5TyGnl0afR046qt5W4hq8VVeI6uZHHT0pe4uj8/z6KV3Sz+hxTQzyNecKuVVMqkG/O/E9lLBCIIIIIlEi1v9iCIHoCAjsyNOllMOHKfDVPI4WfT0dHT1GvWzWvxRW4mq5mcdPStJXRTrUc/t+KKGZkVsqq5e2/WeylgjBBBBBBBBjKNteU6mwEI+gIAbJp2tPJKXDlLh6lloD6/068Lqr5pX4lrcRVbvp6OnUV09FDM7Xii3zWrbVspnTfuPYxGCCEiCCDGUaVW3uteEQPOKYGxY06WVUuHKfDVPJadssdXU3gU+idavxFX4nrZgulaz09NtmlrxRRuq+U1rdvxvwjuHJ7DPIhIggggiUMWt/rgj5gBDYUadLKafDcOGKfD1PLRDm23yjQ6a+Y3HFNfP5zS2B0jFrn9rn9bL6tF++/E9WWFhIgggxMTG1voz1gADyiIjr0KMMppcPQ4Zp5BTsQevqbffG36LjN7niq5znC2OY2uYWuf1bEx7Hh+s/K9VWCMIgggggxMaNe3udWEfKIgazGnDLIcPQ4XhwzDI4Wiw35IUPyuM0vOKbnN8LZhjQuqWcmHJvwP0Xh7EIIIRCMZRxa5hqYC8gjqsLaGTQ4bhwvDhmGRwsQf06m35oUxb1r+84quM7JW0emnUpX4PN+Bv133vUksEEIggghSiY219CeoCPjAEdOjShlsMihw1DhiHDcMkhZAfp+nX1dXpjELPqveJbviGU0trU6tG97Xzb5N4fgfY3hvXzhLBBBBBBiY0q1td6ah4xFaKIi1jlsMijw2OF4cLw4bhkUctjRx1dTfsunS/z3OcXnFFe9S23Sr0rrsfNvtBfc8PY6RCISIIMTFW2ZDSwPF0+2MCjGyGUjJI5BDhv+YHDUeHBkMcrhbDHX+nX1Ntt+0+UbSVS94ous+wlt5UbunW8773h9r2IiCCCCDExt7uhcaOvCl5hRFiMqGSjIP50cNDhgcMjhocOjIo5QMvjQGOv9P06+rqbekU6YtbrNrzietcrcgxSvQfC+bw+1vk/A9cPJIhIgxIMDEYtcy0ZttCmLYWMcrGTjIxw8OGxwz/AC/8v/LDhgcNDh0ZB/xRlgshSx19fV1dTbekvxunbiN/xLd8QHC3RTnRuub7W+1t977XyfJ834HpawiEiCCEQYyja31Gt6P/ABP+F/wP53+a/mP5f+W/lf5X+V/lv5f+Y/mv50ZD/wAYZWLH/L+QHV1/p+nX19XX1/p+v6/r+v6fp+nX1N6642cqt/xTd5mluylcwnzfJvk+bw2+Y7G/A8Pm9VWFhYRBBiYxla5l6HX19fX19fU23h4bw+x7QjgWlfMr3ievcpbviaN12Dm34nyfjfa9XIXJIgggxMTG2v6VbzNtttvDb0V4eHp1OAtrzOb3iOUktbWr0rgSw8Avk+b8j5vm9fXJIggggxMYytsy3hSoihfZ/e57gDe8J062Hyb5vk32PD5Nvm8NvYCSSSMTExtr2hc7rdG3FLMOJbzOFvylcdrfife2/E35G9JXJYSRCMTEgYtszG6HRtRC/wCJbzNVv+lXB7Hh+Rtvk2+T5vsflbejpJJJIgxIMaF1b325aVri/wCJrvMl8Cp1Iz5vm+b5vm+94fa8N4b7XqKWEkQjEwMTG2zKnV3A6Nssw4lu8wXwWMoVOTfY3zeG+bw2+19r5Nttt6ukkYmJjCdtmg29SoinmPEt1mCXwcGnU8TfJ8n3PD7X4nzb5vSj2LCwiEQYkGNC7t77bVGhGjmHEl3mS+Fgwqc28Pk8N8m+T7W8Nvm+xvm3zb1JJJIxMSDG2zOjW0l6W4U42+YcRXmafEIT8jfN8n2vsfa34G+xvTEuSSIRiQYxNDN9pxFOzvs8vc3XxESjLsHY+bb5t4b5N8n2vm+98m32NvSCOSSIIMTExMdTfJ8n6zdOyu81vc82Ctpgxr8n3PufNvDfNttt4bfY+14eHht8m29FXJJJGJjsN+Myo2lW7vuIj8YlGE4XHY+Tw3hvk2+TeG3zbb7W+xvwttvm235H6aSSSIWzqVFX/Es5/GpRxCcK3J8n42+b5vk28Nt9jfgb5Pm+Tb7G9BSWzICFnmPElxdL4/CpGXc+1vD5PtfJvvbfa2+bw+x97bfNv3Elsd8nSsL3Ob3M18eI7I1O19zw32t823htvtbbb5ttvDw23zb5Ntt8236ywtkOjQqXF9n3yeMwe1+FvD5NvsbfNtvsbbb7G2+xvm+xt4eyn68QKF/xFUqb7enRn3vufY+bbfY23ybbw3yeHhtt82+1973A6dleZzd3y2GN0iXhb5Pm+bfe222222228PtbbfN83hvm8N9r2o6NCrc32dfMAW33tvk3yfNvDbbbbbbbw22222222228NtvD7n4Hs4YhbX/ENSp9DfgeHybbbbbeG228Ntttttttt4fJ83zfJ7Qo21zmF5mH1Bvk8Pk+bbw2222222228Pk2223zfa9mRH53+fE/OE/M3hvD722+xtvsbbbbbw2+Tbbbbb5N4fN8nsd0ra7ze4u/nZh5Xh9rb5tt9rbbbbb5NtvDb5N8m2+TbfJ+F7DiJYv86+fSj532N+FvDw8Nt4bw+TfJtvDbeG3yfY22+bb2GZUre7zetX+gSiY4frt+J+B+Vt8m22+xt9r5N62446b/ADn5S17BE4ew/M+rr/T9P1/X9v2/f9/3/f8Af/R/o/f9f0fa3ht4b5vDfNt6q+0mnRusyuLj5UB7c6Xuvq6urq6n6/WK4uRdCuJ9reG3h8m9TfhYp3ub/Kkvdq0fYb0YSFcXYuxXB7nh4fJ6zCFxd3N38qXvjFWhsUV43kbuM+9tt6qTGheZuT8pA0OpRI2PGrG8jeRqa4BOpd3/AMpAA0WpTqU9lQrxvY3He9Qp07rM51PlPTpEo1aD2XGULyN2DqT/ADvc13O29fEdMr2uzgYXcLwS06IrV7m7+UCOmjANa12gNOhC7zGUvk4itQGK1vKO+n0XmZfJxFapUpVKW+ZTubv5MIrVhiUK1DewFxd1avyUQA1u4td6RhdX5PyMAQWvXFpvO6v/AJGAIbBBuLTd4xUqXFz8iERDYgxcW0o7sAr3NWr8hEBHZFahUp7qAubwn5AKYjsupTrUN0K6vfj4ApgbOIubXczubz48IintEcrmz3JKdxc/HRTENqjFzZ7iq1a1b42AKQj3raAxcWhjt+tXqVPjQiKQG3K9vOnt2vcTn8ZFMU+9La9WlWobbuLkn4uo0hDvW25QubXbAxcXXxcRjSA3PdWe17m6+KPEacaW6gbqy2oMXN1uJ6lGlGnugdgwMXVmRtEYubn4mIxoCPalqSw/1/f/AFf6/wDZ/t/2/wC3/b/s/wBf+r/R+vVyWhA3NrOG0Lm5+GPtjCNFap+hujff7zff6/8AR+jwku9JLDFQXIvBfi/F4Kw94GtQrUNnXFx8RjSjR09YNY3hvzemu0kl7CS6RiNaN7G/jeRn7U6dzbbMubn4eBGhGHatGWDWN6b43RkktISjVjewvo1/WGCLqz2VcXHw6MI0BHSUjKV3K+ldGSS1ONSF7C9jP1bux2RcXHw2NGNHSUZyvJX0rjCWuRuoX8Kvp3VkRsW4uPhcYRtxHSCZXUr6VfCWw4XEL+FX0Hc2tSnsO4uPhIEaEaOjJSqzvpXZK2XTuqd9E+evQrUdg16xPweNKNuBoqxK5leyr4W0Iyp39K5XlqU7m11+vWJ+CiiLeNPRjKV5K8lPbFK5p5jE+Qi6sdP/AP/EAEoQAAEDAAUHBwkGBAYCAgMAAAEAAgMEESExURIiMkFQYHAFE0JSYXGBIzNAQ5GSobHwEFNUYnKCIDBEohRjgMHR4SSDZPFzk7L/2gAIAQEAAz8B3wMdFLyLZDZ3L6+vahVuA+mz5AsaNJ2CbFG2Nmi0VDcfKh7tjO5NprZha25w7EyaJssZrY4Vg8KTLK1g1oBjWC4CoVfXatd319exVeGpasPr6/6Vfj9fXiq/H6/3O3H0iYRRislMocAiZ4nHcisW61kuI2N/Qyn9HB3s/mZzp3arAq/9/sqH19fXsqP19fXYrPC767lVWMPr6+qv+T9eG2nSPDGCtxuTaDBjMdI7k1KqSvHYzoJmyMNRBrTeUKG2UaY0x28J67lzNGYz296+h9dyuH19f8L6+u9V2Y/X13L4/X1/2qrdSx2zWV/hI+dk887+3cvKirw2OeTqZnebdY5BzQ5prabQeE3O0nKOiy0rO+f19XKxdncPr6tVl69m3Mj/AMmYW9AbmWLIeRhsfLZ/gZjaNDgvaj/O5migm9xrKsH6f+P+VaVYVbbj/urNt86f8RMMwXDHc7OD8djuhlbJGanNtBTeUaHznrBY8cEij9o/nc9SWt1XncA0p3OyeZb8VZU2wC7c7LiI2Q7k2mCToHTCZNE2WM1sdaOBpR+weh5EJkN7/lt80ySt1kQvKaxgYwVNFw3QyJTsjmnf4KY5rtA8CSdSP2AIeimaZrMSg1uSNvPpstVzBpOTIYxHGKmjdGtmVhsipf4+DmpfPs/u4BnBFdqCA9KqaZjrsG3n02XJbo63JlHiEUYqA3SyhUVkuIw2Q+i0hk0Zqc0qOn0Vs0f7hgd/SUfsHp5kkDBeUI2BguA27JTJshl2s4KOiwiKO7HHdS0P2S/k2lZXqnabUyaJssZrY4Vg77H7QhsS+Y9w26+mS5DPE4KOiw81GO847q5cZaqtk/4WX/CznyL7j1TvcUf4BsoyPDReUI42sGobckpkuQy7WcFHRIebjHecd18l9eOyudaKFSXZ/qzvIcEUftCG0r5T3DbklLlyGXazgo6LDzcY/wC92MuPtGyi0hzTURchyjBzUp/8ln9265TsE7BORRxXagghghtkySBg1oRsDBcNtyUyTJbY3W5R0aLm4hZ892siU7Kko8zZYnFr23FM5Uo1ejM3TbtB6kwUmCk6qf1Sn9Up/VKf1Sn9Up/VKf1SndUp/VKf1Sn9Up+BT+qU7qlP6pT+qn9VPwT0/sTuxOxCOK7V2oYlNxKampuCbghhuNU0ynw22+mSYMF7kyjxCOMVAbt5UdeGy5aFSGzwmp7VFynRudj0xps6p4LmaUMCDWhouG2n0x+EYvcmQRCOMVNG7uRIRsubk6lCWI941OUXKFGE0Xi3A8FsiPnDe7bTqW7KdZENabGzIjFTRq3erblDVsutTcnUnLZd0m9YKGn0cTQnww4Kc9KBqF6qs2yaT5SSyL5oMaGMFTRvBkPI2XWpuTqRlsu6TesoadRxNCbMMOCfMw/mN+2cvy1IFTNTcVqF28NbcrDZs3JtIy2aPSbioadRxNCbMMOCOXJlnRbtitZHlqQLdTFXvFWKlkPI2bLydPzkej0m4qGnwc7C7vGHA8vcGi8oRRhg2uXGporKFH8pLbLqGG8tbcrDZ01ApAliPe3FQ8o0fnIzb0m4cDvWnw2u+aQMYKyUyiNr0pMcN58h5GzpqDSBNC6oj4qHlKCsWSjSZwM56Sr2qoVDa0lKfUy7WVHRWVMv1nejKZXrGz5KNMJYnFrhrUfKI5uXMn+fAvmo/wAxv2s+lGu5gvKZCzIjFTd6sh/Zs90bw5hqIuIQnqo9Msk1Px4E1nnD4bWMnlZrGYYoNAa0VAb15bO0bRMFVHphrj1PwTXtD2EOabiOAxlfUEGtAFw2oXGoCsoR1Sz6XV3uyH147Rm5NfknPgPRUNMg52B+U35cBK1zTO037UknfkxisqOiivSkxVe92WypVbRn5Pm52B3eNRUHKceZmza2cA/WO8NqSUk16LMVHAzJjFW+PS2k+GQSRuLXC4hMpOTBS8ybr6jwB51/Zr2pXVJSLuqgBUBUNQ3yyhUsh1W030TyFLrkh1HW1RzxCWF4ew6xv8XuDQhGzJG0nzPyI21lMo2c7Ok+W+uU2vWNqUnk2WuI5mthuKo/KcdcRqeNJhvG/vNtrOkdpSUo2WM1uUdHZkxjvOO++Q7sO1JKPKJI3Frhc4Jk/kqdmP8AvNR376bvDaRf5SexvVxQa2poqaNQ34y21KqzahGj7FPQsw+Uh6h1dygp0POwPyhhrG/HOOtu2i+Z+RG2splHzn58ny376W1crvU1ElEkby1w1hQUyqOkeSn/ALXb7F7qggxtQ2hJSc45seKjo7MmMeOO/uQ7a2CnodUVI8rD8QoKbFzlHkyh8t86zUEI29uvZ5cagKyg3Pnt/Lv/AJbdsTUOXnYHlpUNJqipXkpetqK1i7fHIFZ0tnyUh2bdio6MM213W4A9IbZpXJ2b52HqOVF5SZ5F+frYb976s47OrNQVedNYOqg1uS0VDgHku2y+J4fG4tcLiFVVDT//ANqjnjEkLw9h1jezpO8NnSTuqYPFRUe3SfjwFym1KqzbVJoD8qCQj8uoqjUupk/kZfgVZWLt6cq03bOc/PlsbgmxtyWCocB9Y25S6Bm187F1HKicot8m6qTqHefLNZu2a+d1TAo4LTnP4FVHbhYa2kg4hTwZlK8qzHWqNTWZcEgd2a95Ms9iqs2XWnPzpc1qbG3JYKhwLrFSqO3ZIJMuJ5Y4awiKmU5n/sChpUeXBIHjeHLPYqhUNlyTnMHio4LdJ+PA6sbfmor8uCRzHdiGhTWfvaoqQzLhka9vZu9lnsQAqGyiTUF0pvdQa3JaKhwQ17gUiiPy4JXMKacymsq/O1RUhmXDI17cRu3lnsQAqGypJ7rG4qOj3WnHgnbuDPQ35cErmHsQOZTWVfnaoKUzLgka9vZuxlnsVQqGyXSOyWCsprc6W04LDivNR35cMjmOGCkZmU1mWOuL1Raa3Kgla7s17q5fcqtkvlzn5rUyFtTBVxbfE/LjcWkawqTBmUoc834qg07zc1T+o6w7pZVpu2TJOc0WYqOC3SfjxfwXKFEbkRzktwdbuhXadkFxqaKyulN7qDRU0VD/AEYa3bIfNac1iZCKmDx/0Y1WnY75jmjxUcVrs53CKvgfWsnv2M5xqaKyhfL7EAKhYOEdRrCr4GlyDdjOfa/NCZEKmCrhNk26tfAwuVQ2K+XsbiVHFdacTwpybNXAqvYr5TmjxTI7XZx4WVHJPhwIx2I55qaK0BbJb2IAVAVcLtR4C1qrYZJqF6JtkPgmsFTbOGNdhv4B1rJ2G99psCZFojhplWG/gDWqthPk7BimR3WnE8Nqissdu/8ArOwnyXCxMZabTw5LTZessdu/hcVVffsF8miE1tr7Tw8LTWEJG9u/Rdcg3YDnmporQbp2lVCocPix1YQkbXr34Lu5VCz08usaK1rk9iDRUOIJY6sISNsvw3wH8Wt3p5cagKytch8E1oqaOIhYcpqEg7cN7B/GXXINvv8ATqzUETpmoJrBU0cRzG7KahKO3Deo/wAeUg0enOdpWJrBmjiUWOym3oSjtw3kH2E/ya7SqvTXO0rAms0RxNLHZTb0JR+bDeEI/wAvWfTXO0rE1miOKBa6sWFCUfm3dCJ/mV3LJ9Mc6+wJrLhxTLTWLChLYdPdkBH+dlIN9Lc6+wJrLhxWqNiy81+l891QPsr/AJ+PpbnX2BNZdxayvJyaWo47ohYI+gVoN7/SnOvsCazVxd9XL4Hc0BYIn0KtZPpLjfYmtu4wc3mSaOKrFl25A+wn0TH0km+xNbdxjdAcl1rEHtymmsbiALBH0WtAekE32INu4zOo7vy4JsrMpp3AH2H0etAejV3WrrINuHGl8D62ps7a236xtwI+lY+jE3LrFBt3Gx0T8phqTZxUbH4bYCPpdaq9FLrgusgLuN5aaxYg/MlsdjjtMD7D6bWqvRC65Yqq7eR/Ud7FOfUye6qV9xJ7FS/w71TPuCqZ9wVTPuCqZ9x8QqZ9wfaFSx6hypX4eT3VODVzMnup7b2OHeOAeRmS3aiqxs4fZX6fj6IXXIa7d3Z36MMh7mlU1/8ATO8bFTTqY39yk6U7B4KPXSHe6qILzK7xVBHqie9xVDbdRo/YoG3Qx+6E0dEez+Ao/YUUfsKP2NPRb7FAb4I/dVEd6hnhYqIdTm9zlF0Znj4p+qkN8Wqltuax3c5UpmlBJ7K0W6QI77N+3QWHOZ8k2RmU01jZI+w7BrVXoZcgL7d2JZNCNzu4KmP9SR32Kku0nsb8UOnOfAKhtvy3+KoTLqMzxtUcehGxvcKv4YY9OVje9y5PZfS4fauTGeuLu5hVAFzJiqPqoj/asKF/ep9VEi9qp2qKELlLGMfsXKn349wLlT8T/aFyp+Ld7AuU/wAW/wCC5T/Fv+C5U/FP+C5V/FH3QuVPxH9gXKY6bPcXKGtsJ/aqVro0Sd0qH/eoenRnjxVAN+W3wXJz/wCpaO+xUWXQpER/cgbj9gcKnAHvVFk0oGeFiox0ctnin9CcH9QVLjFeRlfpKfGc9jm94q33fR31tu1jFMnbW2/WNihHYmPobigN1HvNTWuJ7AqbJdA/xsVKOk5jfih05ie4KjNvaXd5UEWjEweCCA1fYFDHpyNb3lcnRf1LT+m1UJugyV6d6qij9zlT3XCJvguUZP6kjusVIl055Hd7vSpotCR7e4rlGG6lPP6rVTm6bInpnrqM8fpKoD/Wln6mqjTaE0bu5yamvGo96osvq8n9Ni+5l8HKlxdDK/SnNNTgR376OiflsNRCbPmusf8APcetVehFyA3RpEuhC93gqc/1Yb+op/rZwP0hUNmllv7yqHHoUdnzVVwDe77AqkFDD5yRje8qgxety/0BD1UBP6iqdJoZDPBU6bTpMntqTnGtxJ79hBdv2OVLg83M8eKp0WnU/vCb66Jze61UOf1ze42JjxYbFHMKnta5Ud+jWxTx6FT0+M1PaW9++XtXQn8HbrkoDVubI81NY4nsCp02jA4fqsVKOnIxvxUfrJnnusVCZ6nK/UVDFoRRt7mLtQQQwTBeQEwKiQecmYPFUZnm2Pf8FS3+bYyP4qmz6dIf4GpOeaySe/Z88Hmpnt7iqdDp1SDtUR88xzPiqLSR5OVhUcwqIDh2qF9seYVSIejljFu+T6PmuzmfJMlZlMNY3TxQbuVSZdCCR37VTn3x5H6in+snH7RWqK3Ty3qhw6NHZ4itBt1Q7v4CnFYlNaqNBpzsCo40A+T4BUp/mmsj+apNI85M93ij9g2pgqbRdCasYOX4mLxaqHSvNztrwKhnGewHtThbC+vsKkiNT2Fu+ElHflM9mKZSBZY/q7gVfz61igNxnv0GOPcFTpdGju8bFS3ab2MUI85O89yoMfqcr9ZrUMWhFG3uagm4fxOOpAXlQwCt7mtH5iqDFovMn6VO/wAxE1nfaqZSfOTvKO3qdRPNzGrB1qbdSosn8zVRKfHmSMeME050JyexTUc+UbZjveWuymmohB+ZLY7HcwlY7hvfoMc7uCp8ujRn+NipztIxs8V97SfdCoTNLLf4qiRaFHj9laDbqh3Bdv8AJe7VZ2qNt7qzg1UWiDykjGfNQ+pjfJ32KnT6LuaH5FJK6uR7nHtO4jmOymEtOIVNo1j/ACzPzKh0vMf5J2D1FLnwnI+SkgdVI2rt3vdDmSZzPkmvblNNY2zX/PrQG35ZNCJ7u4KnSeoI71Sn6T2N+Kb06SfAKgs0st/iqHDoUaMeCDdFoHd/NkdbVUMXWKBl7zJ+lUSiXyRxn2lN9TE5/wCsqnUn1uQ3BliLjWTXuVS6F5qTN6puVHpA5uktyD26KZKOcozh+lOY7JcCDgd7pKM6tt2CZSG2aWsbjAbae/RY53cFTZdGjSKnvvaxneVJ06S0dwVEGnNI5cnM9UXd5VFi83R4x4IakP58r7m2Ym5Qs85JlHBiotD+7i77SgfMsMhxeqdSrHTZLcG2Ku/c+k0Q1wyEdmpQ0oZNMZkP1SBVAODg5pucN7ix2U01FB+ZNY7HcGva1dwVIk0IJD+1covuozvFU838239yk6dJb4BUYacz3Lk5nqsrvKoUWhRox4JrdFoHgij6E+TQYSmM89J+1lqotDbX5OPtfaVHdEHzd9yp1I9bkDBic81uJJ7d1JIfNvI7E11kgyTiqxWN7nw5smcz5JsjcpprG3TtCR+ixzu4KmyaNGk9ip7/AFQb3lUo6ckbfiuvSvYFRBpyyOXJzPU5XeVQY9Gix+xRN0Y2DwWCPo9dgtUhFb6o2/mVFgFfnD1nWBUaLNy8v8sdypc9kXkm9l6fIa3uLj27syQnMKY+x+ad7pKO/KYfBR0gYPw22NjOdcCe4KkOuglP7Cqc+6iyexcoP9TV3lU3W6IeKl10lg8FH06UfAKhi98jlyez1VfeVQmXUaP2KFmjEweCA1Aenyy6DCRjqUUfnpco9Vio1BbYWRfFye+vmGfueqTSjXLK5270kNxswKjl/K7t3tINYsVzJ/eQIrBrG6VdwUrronn9qpbrqNL7qp5/pXrlH8P8QuUD0Gj9ypeuSIJ+ulD3VDrpL/YqEL3ylcnD1bj+4rk9n9MzxVFZoUeMftTG3MaPD7CjsSt2SLTgFJfKRE3tvVEooyqgaunKVALGPdN+mwKmUmxp5pn5EXGsms7xPisdnNTJdA+G9slFNlrOqo6S2uM26xuFK66J5/aVS3XUaX3FTz/SvVPPqPiFTz0GD9yp3+V7ypX3sKl10pnsTOlS/wC1UX7+X4Kg9aY+K5O+7f75XJzP6YeJVAH9JF7FRWaNHjH7UxtzGjw+0ooo7MkmNUTC7t1KNnnpcr8sf/KovJ7KspkP5W6Se+sUWOr871PSXZU0rnnt3mLTWDUtUvtQcK2msb2OjflMNRTX5k9j+tq2W7AqU3Rv9ipBugl9wqln+lm9wqnn+jl91co/hXe0LlE+pq/cFT+rH76p3+T7ypX3sSn/ABLPYpPxbfcX/wAv+xR66S/3FRfvZ/gqF/nn9yoH3Dz/AOxUIf0v95VDH9HEqI26iw+6om3RM90Jo6I/gP2H7SjtaWQV1ZDOu+xUeG3zxGt1jVR4c3L549SPRVMpOaw8yz8n/KLjWTWe3ep8RzCmyWHNdvbJRs058eCjpDMqN1fZ6Fyp+Ef8Fyp+FPvBcp/cD3wuUuoz3wuUf8r31T+tD7ypn30HxU/4qL4qT8Yz3FjTP7Ez8YfcUH4qT2KiffzfBUH72f4Lk/Gb31yb/me+uTPune+uTR/TD2lcnD+jjVBH9JD7ioguosPuBQi6GP3AmC6NvuoYD7Cj9p+0pycnJydinYp2KOKO4FtV5wF6k0pnNhZ26SolCHOWWesmKj9RXM7E6KpdN87Lm9UXb3ujsdnNTZG1tO9j4n5UZqcmS5k2Y/HUfQiiiijvEXuyY2l57Fk20iSr8jFReTY72Q//ANFPef8AxWVfnfep6S/Lmkc89u+Raa2mooPsfY7572yUfNfnx/JRzsyo3VjfR8xqjblfJRM88/nHdRtyotBZkZYb/lx3qkT2QDmW460+R2U9xcTrO+zmWOtb8kHCsGzex8Tspji0psmZNmux1HfGWfzbCR1tShi847nXdVuiqNRhk5eUfu41S6XmtPNR4NWO/LozW1Nk78N7ZaNm6TMFFSG1sd4b2yz6Dc3E3KjQWv8ALvHg0KGLMDuc/IzRVLplhfkM6rN/darsffjvaWOymmo4hdGke8g4Vi0HemWe1oqb13XKjUe0+WcMbGhQszGnnjg3RCpVN035LOq27gCW2OtCrFY3tloxzTm9UqKkWaL8DvNJKMrQZ1nKjUZpdpkdOSwKMZrPLH+1Uqm+ckzeqLuAhj7kHCsb21WhPizZs5uOtRzMyo3VjeKWfRFTesblRqKMqyQjpP0QomGqLy7/AO0Kk013lZDV1dXAcsNYQeN7pIXZUbqimPzZs12KBFYu3elnPk22Y6lR6MMp9UrhjY0KIZkXlSPdCpNNPlZLOrq4FFprCDx273zUbRNbeqVDSfyvwO7cs58m3x1KjwCuR3OuGrohQw+Ti8ocG6IVKpp8q/N6ou4GkGsLLHbvfrCkizZc9vxUdIbXG6vdd8rqmNJKihtldluwFwUMGYw84eozRVKppz31M6rbuCBBrCyxvg+N2UxxaexVCqdlZxG6he7JaC52ATWW0h1vUaqLQ2mNt/3bFSqbYXZEfVbwTyTWFlDiFbVeTqCffMcgdXWqJyYzIFh6rdIqk0vNZ5KPs4LEXJtzrDw/AvKllzneSZi68+CofJcddjTibXFT0jNg8k3HWi41k1ngxlJ7LigdKzh5LSPNDM67rlRaA3nZH1kdN/8AsnvJbRffKfK8vkcXOOs8G9f2OZcUHX2Hhw6V/NxML3/LxUMIyqS4SvGroN/5TGeTo2eceiFPS35c0hceELm9oQdceGmrWbgNaOlSTkD7tukf+FRuTmc0yr/8cf8AuqTTjnuqZ1G3cJKrlqdwyknztCPrlUXkyLKryT1zpFT0mtkHkmY6yq7+E5Hcq7uFzpHZMbco/JQ0ZvOUh4cRjohdCi2/nT5nl8jy5x1nhVVcge/hXqvJuARNs5yG9QXqjUFnMwgFw6LVPTX1yvs6urhdjwpkntGYzrFUTkyOuvOx6RU9KzY/Jx/E8MauExc4NaC5x1BMhHOUlws6OoK+Oi++nzPy5HFzjj/pXfNboM6xVF5MZkstf8Sp6ac81M6o/wBK7nuyWCsqGis5ykuBI9gT5cyj2DrIuJc41k8OauDzpRlOzGY61R6CzmoM5ympT8qV1fZw8w4NukdksFZVHoDOdpLwXYKal5keZHw/r71VwXqTpbXZjPioKE3maLnPUtIflyvJPCqtVejBwRbfwVc92SwVlQ0NnO0h4rUtKzIsyP58K8fSQ4WosOyAhigggguxdi7F2LsXYhghgm4JnamYqPrJnWCGI3XAvT5bXZrfioaCObjzn4BS0qTLldXxGrFqLLRd6ePtKKPo5xTx0ipBrTsAhraozrTTc4bnknJaK3JkDecmcLNZ1Jz646PY3rcStbdwXC4lSDpJ2toTdbSFGekgbjXuQ6W6xuKo9AZVe/BTUt1cjrOrxMrzm34bikKVvSR6TQVEcQmOucNw7MuawDUvV0X30XGsms8ThIPzIsNR3Ikbc8p4vAKjN9YTH6LgduueamCv/ZQUBmXI6t/xKlphtsZqbwrq2M2VtRvRiNTty5WXO9q67PYondKrv2y6W3RZjioqKOao9r/knyvL5HFzjwpr2UJG5Lk6E4tx3NczRcQpBpVOURvzUHaJr2n/APSbEznaQQANSfPmQ5rPnxWBFRtCLM5lrdzy02GpSNvzlG6/NQcKwa9nl5qb/wDShoDK3Z8pUtLfW82am8KcdoB2dHfgqrDugRcatnF/Y35plGHNQVF/yTpHFzzW46zxbbMMHYosdkuFR38DRlyEVD4Iv8nDY3rY8XmzNqN+KdE6pw35JNQUdGZlvP8A2n0k4Mw4wNlbkuToTi3HffL7lHRW1C1+CfM/LebeE2O3A4VOtCMWc21ny31rtdcgytkN+KLjWbTwlx3Aqz4rsN8vamxgveUZcyOxnCQlY7hiTPjsdgqrDfvfWbEyBlbj/wBp9Idg3DhGSgNxmzCsWPRY7JcKjvbWmUZtV78E+Z+U88IiUBuS2dv5sU6J+S7eutCLMjtdjgi4kk1nhDigLtzGTMyXBOgdbdqO9Xq4fF3CAm5Yqq7c9sjclwrCMNrbWbzhrS5xsRmzGWM+fB8lDv3TrFRWRnx2tw3lbEzKcagnTuwbhweKA3Xys+LxbvG2BmU5OndW67UODldyxQbdu02bObY/5oscWuFRG8DIGVm/UE6V+U7g2XIa1Vu62kMwdqKdE/JeLd3mwCq9+CL3ZTjWeDRKA3hZOzJd7cE+B1TrtR3cEWa21/yRcayazwYwWKDbt5GyNLXCsJ0BrFrMd2sjMZpYqvguXLFAXbzhwqNoRjz47WYYbsZOZH4ngu5yA3svki8W7rdBnieCxN9iA3vEoy47H/NFpqIqO6fQZ4ngoXXLFAXbcb1go+uFD1woeuoMVBiVD2qHtUPaoMSocVD1lD11EfWBRnphNPSGx20htYsfinRuyXio7o+rZ4ngm5yAvVW1O1MF7woR0lHgSsGJ+AUx1qY9MqQ9Mo4+guxKkHTKmHTUowKdraE3WwqE6yFEbnhDv9PZSGVOvxT4HVO9u5/QZ7eCTnJre3aUbb3hRDErqsUpuqClPTTjeTsIi5xUzLpCpheAV1o/YoXa6kx1zgfS2ysyXhOgdizHc3oMPeeCFdyJvsTW6tnAXqJt7woxcCU7U0KV3STnXuOzpGXPKkF9RTDpNIUT7n+kB7clwrCMWey1ny3LqzGe3ge51wXWQF2zGtvcAom9qPRapXa6k515O13sucQpG6Wco3X1tTH6LgfRa1e+HxbuTVmNv18DnG+xNbstjb3BRC6sp3RaApXdMonb1VxUzOlX3odNvsUcmi70QS57LH/NFpqcKjuNkZrb+BjnXBdYoNuGyQLzUom66+5Hot9qlfe7ceWO51Y7U3ptqTH6LgfQm0huD8U6J+S8W7ic3mt0uBRKcb7ExvbsmOO9wTRoNrUrtdXcnOvJ3MquUseusdqjdp5qDhW0g+gMnZU724J8D6n+Bx3C5oVDSVZrPAh7k0X2oC4bHstUTNdfcj0G+1SPvdum5lrXEJ7bHjKCiludUcD/AD2SsyXisJ9HNd7MdwOZb2lFxrPAZ5WJTW3DY4beVG26tyedEAJz9JxO7MsVzqxgVGbHgtQe2tps/mhwqNoRjrkj0MMNof/EACsQAAMAAgEEAgICAQUBAQAAAAABERAgMCExQEFRcVBhgZGhYLHB0fDx4f/aAAgBAQABPxD/AEDCbsfs+cPLy8PDHh6e6T+k/ah/C7XsNd1Pr+/4OndT2Tq1Hfgi69+NjCnY+zafw+76HT9T2459rp2n9Gn6dvVbkVafdfP/AD/THDa+Lf1Lb/TOnXqnPi9k5f1/PyhpptPo1/8AvT76PpxT9O8cl6T01/Z6YxnVd1l4eHh7vLeG8N4eGxj7Tda9q9CC+ohkQsLCFohCELJCwhZWEIQhCwhZQhdtFhYW63eWMYxtF73Dw9Tw8sY8PQ8PDGPLWGtGJ5/ubCVKpDHX9nX9i0vhryl4E/CPiWnz4DH8YeWMYx4Y8OvoN0n8XoipdRL9L/fsf+Vi+Dp9r+ERz5nx2/8AdBp190/b/nrRu8Xc3dI6uq6U6ytVLv1ide7T+q4naaNpxpJ9a10/np8F3kpF1aipl9tLp37P++/aNSt1TKN9vhP+kXVSfV/Jv91t/wAu/a9Ijo8fRP1qVSa/jt9PTskWpN931npVttfw3/v8cXQ/XvtB9WN9GdOq6fGjx79No9dH09IbRV939DqbTUa7rL1eO4xj1o2MpRsY2NjY2Pc0Prfvv7309iwveUhaLCyQsoQtUIQhYQsIQj09FotFhC3mWMaEfA1ddUDWHpweHl9sPDwxrDw8NXLQ1hjGhrDWGh6WO5+7/wA0J6hF8In1/Wf+vn4ws9vQuBawnEtp5d/BrwVxv/bLeXoxjG6ZeG/76jiUfRff/vg/U9q/3/717L/6/on2+n/H0fN/np/B1+/t/B2Q7P8Af64aNie2Jbv0/bX0hqFei7om4n0vr9+6/uq1d32Srb9JpN1r11a+eqnpPuPhx3p6ffr8tvo17h7Ncaa/Uj9v0/f6s6dlatqNJYSSdr9dOrr18dkNS3t0fFnTs/8A3V9O4b9317K37f8ATX5/XZdVakvp3g7D6DH74L/S9Us9IchV642NjebijGNjKNjGxsu7ELMRE85/Bf0h7ELCwQsIQsIQhCwuFC0WUIWi0Wi4nljGJ7Iv6fzPR0v2zYxnfLy0NVYeGNaGNDGNEw1hq4a1ZMTI16aOj30Phw/eLyrC0WL/AKNQvCul75eGx5by9HhjfoY8Md9fPZD7OfA/fv8AXR/I/fx92dSd+nX/AM36PStx0XrjjaJW30SJ/b3j31WfLv8A1a+nduJWr5e0ukvvu99J7qlt3c9dr+/2/wBLq+WJ2d03I/fVWT+T9e/lROI6NEviVL/n+vRdIvXyiiSXW9vS6dnP2kkEQzapda70jfVfCr6XrH7RUXsvSiVqfafK9f7KORb3H+EXpwfuNpQbS7pFE5Gqmnm8T0bLhsbw3hjY3wI1JKti4aaei+A1eFhCEIQhCEISwhLJCEhZWELKEIQtUIQtFotFxvDGMY139e2vRf8AZ6NYeezGhj1amITDJiaNDQ0NDw1hqaNVQRGz6aRHhFIaLC0XgrlX4tfknhsY3o2Mb0fvD6jd79fb74npftX6PrsP3iPiUlNWTNu2nX0Rprv2X+G50nZHJ3Wx9FL2rVfT/H2kviTt+6XQa/8A3su3RppKi3oTq/bbfXrXHX3Xb/lDdb99yTc+Gl6nRJVRe16J6fptPpOntT17TXqtFnv+fnrf90iJKLelg9WPRlnXo/4K0vaTG7m6PRvDy2N5bw2NlGxsb3bJVP3t/wByrYnhCFhCEIQhIQhYWSELKFhaIWVshboQvBYx4T/38pjVsn7UGt+7TRjHhoay0PDRBoaw1loeGQY1hoaGPSyLfs5a66dJ107eharVC2X49flm8vDZcN6MbGPLH7O7h3v8f7N/sf8AmLuNVu7KCD4zFQiX6Pqqd/tC73pIv56n/u/5tdjSftRfK6Tr+011jnfu62lE6nPt35/hjp3Db/Z3ob/xfa+zo9v5b7xYWbreC6Mc9ZurY2N4bHlsY3hjY2NjY3hjHsyb8713ltUhZQkIQkIQhLCwhCFlCwsIWFhC2QtVotFyPDGhjGQ9ZI/vVrR6zLw1hoY1hjw0NDWGNYa0bFeSHpoSuldM+me8rVarVC2X49c8857t4eG8Mbw3hjeG8PR9SnrJSpsSQ9MY3i8KXfa/4UNpSeuq7fKa/wBn8iUSVbiSr+kj/wBF663p8d3pfFb4blvDxR4bGNjY3hvDHuxZRGdf3+ENpIpJRF2SwtEIWELCEIWEIQlRCELCELCwsoQsLZC3WVhc7w8Pn6VDUeWMY08vLWHiDy1hoaxBrDRBrDQ0PVd6+n8qFiVUxYQuJbLZfgl5S/CduBvDZR4eKNjeJUSE0XyEhMhekfQ3ew3/ANlGM7viZCM7X6QeC8H9zwG8t4uGxu4bGxspRsbxRl2p1ZP/AHfpCE68RlCELKwhCFhCEJCELCFosrCysLCELKEIXCsLheGPLGsMRMrs+q1ejWjGveWswY1h4QaxBoaGiYaJloVV2+tjUZ/5eCvNX4C7Lw5icnzm7PDe67IJ8olvVi9IgNjdrGNu++6/8kN4eKPjWH9j+F7Ek0xJRL9IvhXe6dkXFw2NlLhvDG8tjZRsbGywbGx4b0pMr1YIOqxLRCFuiCwhCWFhYWiFqsrCwhCysFlZWy4Wt2MeIaLrraGPDINYaw1lohBoaGiDWGNDGsNDRMNDWerVONe0ItRP9PkkPnCwv/LwV+IpfIT8vvd7l4eWJvYJ/wAIXzwK7RJYaDbY20N0eGxsbw2PDHw0j3qFu8N3s3uLu2Njebi4bKMbGxsbG8N4bGxvZib0F6u7JCMfte2/l7IWFhCEIQsIQsLCEIWFhCELdYQhZQhcSwudjGNYU3rJqMY97th6Pd6PLQxomGNDQxoaxBomGhrL86Jnt6i9uZbrdLVd+Nci5LvPx9xcPgbEm5PYvQZ8zSJ9sSfQkl2S2bG8MbxSjY3h4fH1hWxCTZMs3S5r1u9Lw3DeLl4bxSjY2NjY2N4bG8vVQRF+tBIMTv7MN3RCELKEIQsIQhCEIQhCEIWFhaLZCFlC0LdYXE9HhjyyaHvoxaNDXBBq4aJlrLQ1hoay1hrDWWsrltsnzIQhVIfD8VedeS6TC1uL4l8RJvsim5CiLS7kp/KEgiKTVly8PLw3h4fceHh4fAztQWylLi4vDdbxUbzdW8PFGxsbGxvDY2UburEVXTv60EqJL7G0WUhaLCFkhC1IWELCwsLRCysrVC4FhYXgseGfLXoaprsyYeITDzMtDRMNaNYaGGiCEw0NEw8INZ7MX9fsTU/a4lxLlWi8S+TfJoj9WCxp8kn6DpxPV4bHh4Y2MY8MeXwqvrYjtcqWLi+FeB4uKPDxRvDy3hsbG8MbKM7ayJE7/ZBQ/wB8sN3CysrRCELBYQhCEIQhCELVYQhCFxIXAsLC5Xox50m03/P9r/g6f7LR6PM0ejWWsTDWWhoY0TLRBoazMQR0Z9H+18DUePXgrxl+a/YP14k/ti/fE0+iLR6PgeHqxjeHhjyxjeHySSY3FLrS8FLm8FxSjY8PDY8G8NjYxsY3hsbLjtqhoiu+tBYmS7v23yy4WqwhCEIQhCwhIQhYQhCEIWELC7YWULVaoXEsLC4XloeGNZMpxexYaxCZmZoxDQxjyyZaGhoaIQmGiDWITDKDSbLo0zozo/r8oajnItlxrw0/wy+BnwOIS9iWP5ggXyCSJISPS/AseHhjYxsYxjwx8PdVeHb9EuG4uLml3ujZSlzcXFQ3hsbw3hsbG8NjY3huDekHR+pCPInd+2+WNvKEIQsLRZWFhCEIWVqhCEIWELCELRaoXEsLC5Ho0TB4nEuj6o7IazN2sTRoaGsTExBoaINYg1hrMINEHjVq/R2J6P8A50PjWy3Xj/pX9i+B/Z+z/aGj2xz9+N+h/wAOB/8Akn/yD/5rF/8Akn/yD/4WC/8AgH/xcB+wIy/+lC+BL+UL4v7C+fAP0ROYKCXzAlfLF8J+uL0KfrkXwtLw3yXqxsbw3hjYxjYx5ZeKF+r6FspcXNKXa4etxc3FxS60b74oxspRsbG8NlG949fOvR/njJ/t4WVstEIQkIWEIQhISELCwhYWFlCyhcKFxLC5Hh5aGMYxnRvfr0eWtXlrDWWiZg1iDWGhohBoaIyE0aLWZ/DXtP5TF1kgvYEnEtl/p1vjerY8N4YxsYxvLw2Ph9ond/CEpxCSWtLvS4pdLvRvFLq2XDw2MbG8N4bLwe0//NLFO9wsrCFukIQhCwhCELsIQhZQsLCyhZQhaLRCFwrC53oxoaGNVQZ6n1h7TWYaw1log1hjWGhrDRMNDWJiEw0NH6R7ex8Mb/PXu9yY1wrZeCv9FtzjereHoxsY/eWPD46Sfi+hsvFS4peJvNKN4by2Ub0bGxsbGN4bGxvfql735fpCcr2iZQsoQhYWULCEIWELCwsIQsLZZQsoWq0QtlsuV8DGiE/uf7D5GtGiYm7WGsNYeINDy1hoay0Qaw0PEEpGKzb2M7Bc6n3bu3w9Fqtl4y47+Vur43sylHhsbG8Njw2Mbw+FzX5j0RJ2XDS5u90pd28tleLilGxso2UuKXZsdK6n/P1EVFSJLRCEIWELZYQhCQhCELQhCEIWqyhCwhcCELZbLnejGh4YiaafYc97J1YfC0NYeGsNaNYaIQmGsQeEGiDQyExBCCG+v09aFH7d/Z/h6rK/CXzr5z4292MeHhjGx5eHxd+ghF+XdS6XF1vFS60uW8N4bGNjGx4e1Hyx3PcWiSQkiiS6LVZ96IQtEIQhCFhCwkLKEIQsIWFlaIWq0QuRcz1Yxjy6fXXu+iDXV7TeYerJhomGsTLWJhoaxCZuhIfW6etSi1u/s/wyNZWV4C/0feNvajY3q2MY2Mby+Pobf9wbuLm63a7UuaUb1bG8XNw2N4bGxvDZdurJJVti4+Wd/wAjxcLCwhCQtEIQhCELCEIQhCEIQhaLCFhZWFhCFosoQharZcz2Y0PDENb2hzXDy8sm8GtZmYeINYaGiEGiDWINEwgvsr9PWon3Lt7n+Hxr/UF0b1uGxvVsbGxjY3hj41E1kR6me7+WNl1uLwXS7UuLmlKXNGyjeHhRsbHhvRfcY4khGlrvekteEIWELCFhCFhZWEIQhCQkIQhYQhbIWFlaLVC1QuZcrw8PBjO7HR66937WGiYejQ95q0TSDwgw0QaIQaGiDUw0THsP0IfUonzdre7jUwudcS/0LeC6N7t6vDGxjy8Xjgn9Jt8O7Nl1pS4bGxsoylKN4bGxsuLo7Oauxvf1+g3cL41QhYWULdCEhCEIQhZQtVhCwsrRYWULC0Wi0Wi5nqxjQxrDVTTG+t9azSDWZo0PVohMMaw0QaIQmGiYaw0Qgx7xCXpPhiU1HmywhC51uvz95aPLezY3qxsbGxtoeGPDw+FqfXu36EkvoJdF4NLvRvW60Y2NlGyjeG8NjeG9IGi93siG666/dl65XIsIQhYQhCFhCFhCwhCELRdhYWVssoWiwtFosLC5nsxjGPHTyyTMw8tbTDQ1maQhCEINYg0QhCDWWiEGy3qQTZJ9evqR/wBXUbGx6MbGNjw3lvD4Um3Eqxc2uhW8Cl3bLi5penXNzRso3hspRvV6Wvrv/iJM9/bfy8I9YQhYQuFCEIQhCEIQkIWFhCEIQhCwhYWVssIWVzLCyvAeGsMax+vRfnd1WGswhCYmky8NYmYQhMNYaw1iEGsQaGqNYhBoaFfrEaKWXa9f3I9uuV+Rvj3x29Hs2NlzR4bHhjdHh4b4mzob0X9nz3FKXVsut0uWyjZRjY8N4by9IyX6vcoq3bJZWUIWEIQsoQsJZQhCEIWELCFhCFhYQsIWpaLC2WFhbLRarkezWGhjGXZ8i3nDNmsNYazCDWITDWGiYg0NYg0NDjqi9vb95UxGtVNYWV+KpfHvFea6vZjeKNlLijeKN4Y3hvjSe17Z0UkReBS63ajZcUbLijZct4pRsujwgvM7JEMXvXqvsdlFusIQsIQhIQhZQhCFlCELCwhCwhCFhCwsoWFlbLCELKytFqvDeGPPTHbiNEIPWEINDW0GhkxBrEGh5TMyw6OuvvH9ftCcsz+/stV4aFhcV1peS8tLxPS4vBdKN6tjY2NlxS4bLhvZ4vCk2SXVsX153mzdLi4pS4pc0pS60ulxSjZRspRvFKUujKJbv+0UaM7/AB+htwkIQsLCyhYWULCEIQhC0QsoWELCFhZQsLK4EIWVlaLwns8Mayp/t6GzNPuu+Zs1iDRMzSEGiYhCYhBohMNEINDUw0NaJgwvwen9U/DOrSUq/v8AaOjyV4N1pdbxXmfHeVso3m4uLhvNy3OT0H147w3elzS4pSjY3ijY2NlxdWyr9Hu/v6Jvp7ftlLhZWFhCELRYWFhZQsIQhCFqhYWEIQsIWFlCwsoW6ELK3XhNZmGMawxjxLpXR9yZZMtDJiQY0QhCEy8NEJmEINYg1hCYeEIQaHhBpD9f1qNCOfsrtOPkL8JeC8d8Rsb1bKNjeG8t6N8bIOz1YUSi6JZut1utKXFy2W6XLZcNjeGylzdWVtxDFSncvd/Yo1kqI7JcC2QllCyhYWULCEIWFqhaoQsIWFssrKFotV5hrRMNDGsIa/VNDWv6ek4ITaYaGsNYmITLRMQaGstDRCZhMNDV2IXo3fPsubf5q/M3Sj2Y2N7N4pcvRvjVDW2L38j+dKXkutxRvSlzRsY3ilw2NjY9aKrDxcp/4/qOuBaLKFxLCEIWEIQhZWELCyhZQsLKEIWULCFouRbLla1eGhoaGNEOmcEy+GasmJlrDRMNYhCYg0Qg0QYhMQhCERU67rPGe/MaGJfjrm7Xhu14ryUo9LhvDY3pct4fAxIRP/4lw3F0uLvdWy4pSjeaN4b4Gzo1PuI6W7a/aG8J6LKyhaLVZWFlCEIWELRCELCyhCwsrKwsIQsoWi8AhC8B6JhoaIPHVUCWszMTMJibQaw0Qa0g0NEGiEzCDwaINDWEEsf5+sxomOXp7fv+B9Caaaaqa6r8hdLtdbzXN1utxRvWlLluYureG+Flel9H/uW3jvDcUpdGylKN4bzcMpdriZXvr2CkU6BIi4FlaJaLC0WFhYQsJC7CwhCwhCEIQsIQhYWi7YWiELRYQhZX4Q1hrBrCXt39MY7ZRrEQ8TE0mk1mkxMNEJlohCExCZazCZg13H1rVGXf39/7hNT9na34a3X4G+TeS7XZso2Uubi6vVvipR1KnuxRJThuLwtlKXSlGXLZcUbw3wURmH+kL1L5PX1K6IW60Wi7YQhaIWULCELCEIWELQtELZdsoWFotlyLxHl6NDw1hoZVSvvZ4mJhraZgyYaxMTVohBrDWGsNEJhoa0gnqdXo0drv3/OhLP8AJ2Bsvwd8W8lxS4pS63S4bKXFy3i5bGy5uG+K4WyWV9Fi7UpdrmlKUuaXFLilLilw3q8tjhdw6v7+jp3/AC3f7F1S0WiyhaLKFhYQhYWEIQsIQhYQsLCFotULKFhYWFstFotVovFZBrDQxkH16PqmMYvXp5aHpNITMJvMNDVGGoNZhCYaxCDWIQYmIMTLQ569B1v9n/rYuJe9e/sieffAul3pfButKUo2XNw80uKUuW+K4etFbIPu3Vtbml4aNlLo3i5uGy6XDezwvvM6JIgzbul/5HCiiXZJZWi7aLKFotFlaIWFhHsQhCELCFhCwhCFotllCwsLVZWiFwLReA8PLw1hoaw0NC2L36bGmm0++YTSaTEJmaTLRMNZhMwhBrDRBohCEGsMTEIh0KqP+Pf2iPV2EPqVE2VTXVca4r494bil4KXFxcXF4KN6NlxS5u7eG+B4SbcQqdW/wXWl47m5pS5pcNlxRvFxdHhsi0i937I6HdPqw3dFotFlC0WUIWyEIWFhCEIQhC0WEIQtFhaLKFhYQsoWfWiYtVlbrleWtXhjQxCFlDt32anFMTVrDxBrJMQmWiZhCDRCEyhCYg0JZMdv+p+mXEu7p1GyyudYpfAuLw3kpcXF0vBcNjZc3DeLhsuzfL2P19LnpcGxsubpcUpS5bxS7UorIrHTf0ezFZJXZLiWi2QsLCEIWFlCwtFhYIWELKeFhC96LCFhCytULK0WVxrRZXhPQxjQ0ex+mdq7PsNbsmrRBrSExCEIQmGqyEGiDWYMQg0QhCEIQhBomJe4y4D9bjTHTKvSd/5FBIqeThXk3S61FzcXgbxdbi7Uo2NlxSlLilzc3DeG+W0V07ppc3FxcLFQ2Uu1LmjZS5o2UpdbhuHXdXtuyEPT+36+hu8C0WVohYWFhCwsLKFhYWEIQhZWULCEIWVlCysrKFhboWFhC4KJ5XgPgaw0NDEGhT/b0xps27rVrMJq0TEITExCEJmEGJmExCEGiEGGsIQhCEWDWGhmfx7ev7kL5/lZyoxNuzWq/BUpS+NdGXFwy4uLuy5o8N8TzRPp7L5F0WrLq2UuKXa4pcXDLilLi7XFYtVfV7MUV1+kUWVqtFosp5WFlCyhYQsLKEITwhYQsIQhCwsoWFlCFhaLkWELhWi52JbtDGhoaEGsUUuq7i1me+rxFo1iEzN2IQaITEINDEIQhCIhBiEIQmS/Vfb/AMLFlfP98bJ+PeG4ulxS7XW7UutzcVDetxcXLZdLhviYph3oP+RJJRcFQ2PN0ulzdKhvLZc0utGylr+X8ClT+Z9kPcuBaLiQhZWULCFhCEIQsIQsrVCwhYQsLC2WVosoWVusrzGsNDQ0NZ60uz3mWiYmkJmYa1hMNYgxBrMITDEITEIQg0TEIQgwyqr7MjRJW/68S67vcT7Q013/AAdLvfCuLlvN0bKUpSlLijZcN5vA8Po+iiJEiiWzKV5r3pSly2XFKXFLlsb1o2dWi6tka/we2Q9UXK0TwnxrdPCeEIXAsoQhCyhCyhCFhCELZarVCwhaLCwsLZbrx3lBiDUQxTmHye8JpMzeEJmEJmYmIQaIQhCYQhBjRP0QhCEIQhBoJz1VMOv4uwqz9+GNl4N0vg3gvBct4uaXWlKN6NjeaN5uW+BvD/gTuxC+glpSl5bvdrxMR/R9t0Qr6F7G9fQ2e6wsp4XChYQsLCwhCwhbLCEIQhZQsrCExYQhZQsoWVotqLdC4VwLje7GPDGhoQaGK/ctGTMJtCEy1iYg0SZmJiYaGiaQhCDQw0QhCEIQhMwhBoxNVXtxlKZmrvH29Gy2XFeGj57tdrmlLx3LelLm4vC3h/wJ3YtBc0vJS4ulxdWxvF4EkkNt9khrj4vQVkl9kuZbrdCPndPCELC0LCEIWUIWVhYWEIQsexZXGsrhQvBvHN2iEwgxoUYzv4TeE4JiZmIQmIQmZhohCZmJiEINExCMmTwaIMQZU/1m+jI/xbNTeHto2XBcUvi3N2pS7XFKUbG9aXFLrS5uWxvL4Exjfg9mLXY0u91pcXNzS5uLlvduDer8jiKr8r9x85brVaLCysLCExYTysoQhCwhCFlCFkhC2QtFhYWFxLKFwIXjtatEGhoaFGhofwx64UGiazE0mIQhNYQhMNEIQhCEGiEIQaGsQhCEITEIQ6xF9510f2if8OKi6vbjdeBeC5pSl2pS73NKUb1pcUbxcsb0b5aUrw+j6ezFdsXFdmy8DZdblvW4RmXekTf9noqSiReku2VyUWi4llZWqysIQsoWULCYhMWqFlCxdFlaLhQuEuBcS5nmYgxCDQg0PqWQ1mYmjHrMTEzCEJmZhCZhCDwmkIQhCEIQg0QhBhohCDDVoS+2BvCUj8LAj/LbifaLXFd7ilzSl4Lx0pd6XFLq2XSl1u11c17FEiSUXDdLz0vC3hwTq/52RvT59svgrCeFxJ5QsJ4QhCEIWULK0WEIWEIWEIQhCFxLK1QsrVCLlcC3XjMaGqhoaEEEHxjROGExNUGhrMxMQmITCExMQmIQY1mDWIQhCEINX3QidnTWmib+z9jISjdt64LmlFi6UvBdbm5pSlxdrilxc0pdW8N5b43N2Ckkkkouel3pdLq9Likx+83ZEh/sesLYvZRap8qeE91laoQsLKEIWEJ4QhMQhCFhCELCwhC1LKFlZWiysLCFmuaIXAmLZeM8NYaEGD4VMyLExNZiZhMwaGiYg0QhNIQaITEJiEIQhCZNEINEzCDRofs0Z8FMiq+r4F4bw0uKUpS70pS4pctjel0bzeNvRxekdFteG4pdKUuaNl0ulKIrjuyQno36T/lkFRHZJRFynhcC1WqwhcKE8rKymIQiiEIQhCwhYWFhCYtFhYTE9VohZQtFosLKLouJC1XhzRoQY1gTBqom02iITgmJrBohMQazNITCEIQhCEJhCEIT2QhCEIQhCJ9+W63W8lw3BsvBS4uKXDeG9bm5fHWdr0s3lu1LreG4bJ33jO537bq2W81zeJYXKsoWFlbEJ4WEIQhCwtllaoXAsQWi0WUxaLgXhwWjy8PDQ0NZBBiC6rjhCYm00nEhJiExCYgw8oTMINYQhCEIQhCExeC6Xal4bm4pS8FLhvalxcXDeW9LrdUI7O+lu3m4pcUu11uLm6XFIfpe27Ik/dPsh1pdbEXCeVm4XCtlwrdCwhCExYWhCExCymLKFhCELRaLsIWVutFohZXCheU1iYTSSMTB1OqVCaSrE4oTM4JiYhMQmJiEIQmITEyTMIQhCYNEIQmEIQdZpSopS4pS4pcUvBc3N1XSjeKUpSly3i5pdG81F1b1SbRCep9eJSlw3vS6UvBcpbrvSFo+v4kNaR2SLy3VZXEi6rKysIWEIWFlarCwsoTwsITwhMWFhMQsLCwtULRCwtFqsoXAsLzGhoaJkGhoQj/sEJpKsziaIQhNJrCYhMoyEIQhCDWZiYQg0Qg1iEJhCEGJhBrel0peK6UpcLw3N3bKUvBcNl43kQs+X7etzS8FLvS8arcRGf8Ap9ky09v2yl0Wyey4ELhononhZQtlwoWUxCeELCymLKysrKFhYWFwrhT0XFRb3xGNDQ0NF0QEo0IVt7P2Cj7dhrE44QhNYQhMtEIQhCEITEIQaJiZmSEJiDQ0QhCNYhCL4KXgut2ulKUt4qXFLmlxS73Ny9rt9aLkvEulLrS6NlOvlLamzXS5uFzJ8SeqeqyhCELRCEITELCxcIQhPKFhaLCwsLCwhcCFhYWVqnlMWFwIXizVjWEwggncQTCmv/zicsITE2hNYTMINZmJiEzMTEymIQhCEGIS4vBS63FLilKUpcXguaUpS5o3i6XFy3m6t7s630QlFF4dLmlxdLpRsgXte/RH+S3sN/HRIpeJF0T2vAndrquBCEJ6LKExYWExYQhYQsoWUJ6JiEIWFlYWELVCynpdULiWlF4k1ZMNUaGUxwTB3iU3o+55nLMQa3hMTMJo0QiIQhCEwmJiEIQhCEIQhCEW10uLilKUpcUvHS8t1pc0b4LvHqbyXF0ut2ulKXSYbp9fHsJGk9JF4k9kUWvUT+SiZUNrSlwmXZCZRYTwnsniiFlCwhCYmXCyhCwmJ4QnhPRCwi6LCytELRcS1XgrK8F/WGhjXQtSA0Jgt3H9/r6b4pwQhMTWE0mITEIQhCEITEIQhMRQhBiYhCEJyUpdW83a4pdKXNLilxS6XVvN5GNEqxa19+a8N42Eolv0SEHTL4EnpP0MUpfGubpdU+BC2QsrCE8IQhPCYhYWULKwsIQiiFlYWl2WVlbLVap7LgvCtEXleGhq5LpjQmJMX6O7fvgmkzNpiYmsJrCZaxCYhCYaJmYhMITLW1xSl1qKXa6tlzSlxS5uKXalzctjel4HvEJTpx3a62cbeIP/AD7E06ntvuMUpdUyrRbra8V0TExCeVhPKeqeaIpRCE1hCEJ4onlZQnhPVPKyhPCYsoWUxMWyYny3N475Tw0xoQawd9jWhSfHdexS9hf8k0ngQhMTSEIQhMQhMQaIQmYQhCatEwmDWaUpdaUbLxUpc0pS4pc0uLxUubreBvf0QhIs0vHS6tl4rjrM/eFdQRsXa6IuKLwExYq1QmXKYnhYQniiE9U8pixRCYnhZWEJiEITFhCyhPCebhMosIT0WEIQnhCyt1snNVxJ+W0RJdF2Q0Ma0s72SdsnGuqYqb6L3Q1iZms5IQmJrCayEIQhCExCDEGiYQmIQmNzdKUpcXhpS5bKXN0pd7i5pXmjel4JGPoz9HbxKXF4aPe18mP4fvYxS73a6Uu698V3T0QT6ieqEJ4WyEIT0WEITELCwnlCYspiwnlYTwsITwtEJi3WyFqi6J8aflMg0JhrFAXSq0NEYn4l7om00SJywaJiawmJiExCEGJiYhMQaJmaVFLzXF0pS4ulKUpdqXLZc0ut3Su3UTkF9fVyqi7Xko8l/l+iCz9XoqSi8S63mWbpRCeiExPKeLhMonqhYTP+ROZQsLCE8UTymIQmJwTyvYsJ4XItVlC3WqelExcK8poa/QxomTQTKd4Q+4igXRO6w1zwmJtNITSEzCEzMQhCYhCZhMXmqKXSlxc0uKUpS8FzS5vI0Q/ghs+7HMQQ9O/zx0viWzHUn/V6QohCS4rm8l1uK+OlKXa5uU09UUQnhaITExCynhCYhMWE8IQsITEJiwmJ4QnlapiEJieFlaLVZWt0T4l5bRBoaGs01rH1nGiFdPZYnHNpibzghMwhNYQmJiEIQa5KUulLi4pdGKXF3pdLo3vctEMtmXD2uoKkkXDSl2vLR3W/6Oy2/qQKkvhFKUvPdVumJizea7XNwmJ6URRZQsIWExaEJieEIQnhCaQsIQhMQmJiwnMoQhCwsrmWLumJ5peFC1XhTVoY0e4QTULTnxl90ewmJmazinBNJpMTMIQmkIQhMzN0pS6Uu1LpRsuLpdKXNxcUvA8NCGsree52/wCBC6LW8XQvDdUqF8CHNdAvgRYS/RSj1ul5UylzS63VPWi0RRbJieUxCeiE8XFExYQnhMpbhMTwsITwmJiExPCeUxCYhZTELNExZTwsrZPK4ky5T4kXwXsxnrLQ0NYnso9fZGinXRO4mZwTjnJCYhCEzCE1hMzFKil1pdKXFLmjeaXelLil0peCjV3Y/iNnq8iCG9WFLy3mVQit+kdf/RLuSgWVLrSlymUrzRct4EylzS7LSiE8XCcLlBMuUxPCwhPZMTyhPCYmJieUxCeU8ITFhMTwhMWiExCFlCdQsrdPjuiZeGlxcXFLwviaGhjWJBxqeJYyMvV0Xvqms0nDOGExMQhCEJiEIQhMzJS63F0pSlxSlLil3pS5pdKi8CEP1SG7u92v8L2yKS5byXTq3F1Z1R5+PZLfyvuzqxfDRSsT5LvcUuaXK1WaXNE3lPBPCKJiE8JiZcIQhMTExMQmJ4TxcJiYmUTwhFExYTFlOieVi4WiYmJifLcLZZT/AAbIQg0JuAMqT0xGZEPhq99UJwzhi3mszMxEJiEITM1utLilzS5u9xSlzSlKXhau7PhH7HC9ewhJJEtrtfAvpVsWV/1exf0E/bfV8F4bhcdLrdaXhonpeJPW5QghYTExPCYi4QsJ4TynhCeExMQmLCwhYTE8JiYsJlwsp4QsplEy7J6rkWU91x3wGhoaGsg9ifsoyIfHU77IThm00hMTgg8wmITSEIQuKUpc3S5pS7UuLpS8jRLq0elWMF4Um30Er5eS8dxc+4urOoNPx7F8Tfnuy5Wi4aUvCnm6plLxUvAmXKYsUWKI+SiymJ5TExCeExCwhMRRCYsIohPqIQhCxcJiFlZuKJlEJiYhYQnlPNwhbJ810X4VjQ13wPdBems9o7Mj3Eq6r54JxTimJtMQmGiEzMTExSlxdKXFLrSlKUpS8N3bSEv3gK3xveIIX5ePnSixSlLz06n/AM4X+75fcb4eulKUpS8VLi6XZbp3Wl3uEUubjrmlwilWUFhMTExMomJ4ohdcJiFhOUTTwmJlExMQnhFE2J4TwmJiYnhPKwmUQsoQhYWKJ4W14qXC5V4Ty0NYaGtAETB38N6dC9odTQk6aT188M8WE4YQmGtpdaUul1ut4LxfsB+roNt93yv/AEQsiW9L4VJ7/lCvvP5ZfLpS8FxcXNLpS8CKUos3S5pcXFE8p5YTxRMTEehCCYsXFE8JiYmIQnhPCKUuEyieE8pixRMQniiYnohCYnhYXAhaLdPF2vkvRrDQ0IMLgTS9p2aNdmhPbJffriTxYThhCEITSlKXFKXFzS7PSjZeJ+4M9Ibdz5l1Pb/UWtwvD659pnalfyyl8FeHS60pdUy60qFpS4TLpcUTEy6J4TLiieEJ4TFhsITE8ITwsITEJ4WUJlxRMQhCYsXCYmJ4TEy5QnhPRYWieU90LguF5zWjQ1hoThAq/wBiqfpoVDJ2ekNTinJCE4ZvMwhCEKUpfCpS8LUfAG7u/Ae8SO+dfJU6wDtlP5Y9y/C0peK60pRbUT0QmJlLrRPCEUQmJieFBPokspiCeExMuLhCCYmJlymUonlMTExMWaJ4TEUTExCYmJixRMpRZWbqsrgX4B5Y8NDQnEBB41Rn6Gcc5oTjmJrCEzeG8D4ae0H6IPvH4TP1QlIi9WXe8F2p1dEdd6Z211+WN7XS5omUpSlKUpS/gbi63SlE83CZdKUTExPFFhPFL2WKIQnhehZ3E8JiYmUTEE8JieExMTwsITwmJ4QmJ4omIQmJiYmJiEIRRMQhYomLF2uEXjW64Vxvhay1geQQ09vgc6e36/ATSG1bs/Fm84ITM1m9xfCQ9nwIfcPxL9R0X6SLlZvPTq3Eq2d/wIYv88VLi+DS5uFKUvhXS7UomXSl2pc0ulLlPCcKVYuU4JizRaJ4ohPCYmJiYhMTE8UTxRMpRPCYhPCYmITFi7JiYnlcCZeFYTExPSifhPDw9WPDQ1ga2Anu5aMHTt8CIgzs1wzWaTw4TSbXgvIzfCG3u/FY8Qhr6vx1W4urOoPAn6N6i+deGlKUpSlXPRa0pc3F0T0pRMuExMomUTExMuUxMJlExPBMomJieEyiFEIQmJlKJ4TEKJiZRMomJlLiiYmJ4TExMTymUTLpeC5XCtFwrjeHj3o8MaGsDWDoPMPQ57a3fUI1SINcsITnnHMXW8tEBnpDd3fju+ohiXLd6UpojYY+rT9I7cLFLilKXNRSlKUpSixcUpSlLml1vHeClxSl5blMonpRMul1TKITExPCYhiiYnhPJMTwmJ5omJiwnClExMoniiYnhMTEyiYmJiZcJ4QmJwTEUomIQmXCZRPK1QnhCwuFPx3h7MeGhoaEGhN4X7F19Pa9MvaJ9iGvBngQnkVL2NPbqN3YbPu/Ih7+XeCiNiNsZ3/iQqipF/AUut2ulKUpUVYubtRYTKUvFc3FKXFLhF1TxcJiYmJiYmIJixRMQTwhMTEyiYmUuExMpcIuEUuEyiYmJ4pRMonhMTEylKJieqYnhPK3Wt3WVlcV4Xs8tDQ1gfCAZdWdZHSkru3smJxTaE8VQvK0XdiXbqN/ore08R79BP33ut2pSjKUFd3/AIQiYiSLwX8spSlLrc0pS8CLhPFymJ4omJieFhPBCiFExMTExMpRMQSTNExMomUTKXCZRMTxRMpRMomJiYmIJlEExMTEyiCFExMTEylwmURdU8piE9k9kylwmJ+XMtDRMKcIDvom9suzRMYvT6ieHCazlhON94x/BDf75Z4DOt9EISLW81H3QJXV6/gRJEiKUvgXF0uKUpSlKUubpS4pSlzdLx0pSlKUTKUpdEUpd69KUuHUMuJn052R/wARxM7fxFP7Gyql/bQ//wBxC/8A10L53/r9i/8ALf7j97+oyPf+cOwU/sM45+GoldxL6Ygl+UIyIUQSIRqKJiCZRCYhSlExPCCfUTKUomJiYmJiZRMTEKJiYmIQTEy4oncUomJiYmJ5uFwoXAhYpfHe0GhMDwHgPH+I75AbL72+1fYohp1Ps1meFOWaLdtJdWh+gbPsoN/bzkm3EJXXhXj7Uop30Lp26LSl4qUv4a5pdrpeC5uLmlKXKrZJa1+2jtSf4jvP3i/1+tdi3f8A0iP8/ir/AGR1ke/38V/uLElp2KFF/ERHQiiMTvR+obEn7FgKxIl0Qd1de9QRuhPv0neul8P+DKc67u87/wC7SCtt+E5Hbp+RRtrpe1/xUZ7THtFbCCCNBIyiYmUpSlymURRMuaJiYniiYmUTKUTExMTExBMWExPFLiiZdVlCebyLz2TDQ11wPBa9bhvM+v8AD7+gvJt9on4SaNPsfwQ3ex9fwDilduheTty6fL7HX4Y7eHfDpcUpSlKUpSlLm4pUXwqXCzdC1n2Wzs377of8zw719fB9r/dJ3O/V/wC8TT63HV4USexTV36l/uy//Wv/AGKyNP8Ab/SGvvftUf8A75frn27Hf9rY/T9ctvr+jb/f+Df/AFJ//FH/AMUfF/UF/wBiK/8A1D3t/wBqL/509o8d+j+Cz/h1Z2H957X/AC4/xWqIKpr5TxOE+EqOu0fKV/iHd/1X/uJf1UTp5+fWI5z8OwUvyJlFgTwsCeUxPCZUJlKITKJiYmUTKUpRMpRMTExMWE8UonhMTEJlysXKYnzUT1pTp4rGhoaHoAewXaTrd3sLsi93uhongzSDRHyP1DJs+71m18j2jovBp2lRfLOpvqy7XWlL4V0pS/g6UuKtbgiNrsmM7bl8r/yOv/z7Y6f6OeH/AJnT/aVsROxCUOBbVXuaKl/TVnppva/bK6vr3Z3n9JUKTtfOyn3xgknCCEIQhMIQREERMJIGg3Glf/L0dolepM1fxLTO1/YrZ3dr4cf1/oE/2SZz9pE0hF1R31rj3Nvr/sRa7fy6Z1ZvwkEgggmUomXFKJiZRMTwmJlEylExClKJlKUTKJlEylKUonmiZS5ut0uKUul2pSlL4j0g0NDDCJ0GHqV++LjPZNCRR+P19MT/AEKxugnv6vku365H794vJf8AQNE64j/Ac53pP5ShlX9PU6k7fiaPcr5a/wCQpYs+ESEnsSfR0+CGsRN/Q6OyU+KnX/bzKyZf6tlVMfX/AAD3F+WrwQWKE8uH3SGLT0G/yiXVEJx/SeHfiz7b9s5mpLf2ygq069xtUfdSZ1W/9Or+mKqyf10Zc++EglnfBMpRMT0pRMTExFEExMTEJlKJiYmIJiZSiYmUpRPFLhMuLhYWaUTE97w0ut5nwtDQw1gdXYFKEXVUjqaGpp36/wC07qp1Ps/Ln4l76vohCXTipdu+9Edrp+2y3K2uaUpfGpcUpSlKUpSlKUpcUu6cKUutKiook/DTWdSSfMCb/H0p9f0qod1Rvl7OlfXAnSlz4XQXyN/yIUnsg1REXykXK69db/pFJO/ntLqVfy5a6P4k/wADONny1YikIIT8AtoQav0NB1f0L0TE36+Mnr9/2i0/oXH/AEdOudkpVc59l1ReajQdLjqYggmJlExMTE8JlEyiYmUpRMTKJiYgmJiZRMTExMRSlKJiYmUpSlKUpRPNEy4QnpSl3ubil8J5Yw1ga4EgVTwtFX4ff0EJV+Z5cz68qE1TPsLXV+Ak24h7jaHbFi63/QSrcSrIn8QxDmvytDaq/wCniG/5Tggn36P7Yuip+EhA0WHxCfYOiOQ1r3KyZr1ay+j6ykv9h9bfptBOEgkeic6XNCeBCEwg6XaT+UT0xf70elq+TlKv7oy+Zel7jRzPRuL0n7QgmJiYmJ4TFilEJiYnhMTExMomJiYmUTExBMpRMTKJlxS4TExPa6IpS7X8ExoawNFMDD0L96rG8t+27CPb5m8mE1if4BzEJwUb2SfYfNOgJF8a7XWlKXyLilKUpSjuMX2TmdVRXyXV1f3Trf6lYdvT92j/AA050I2yJ6jDDxdXizX6f0h9+ekIupl8L0LyQ/L0XJD9JxFHWIpUJeDOeeBBLaDQx0uoiJtf1B+P/LrojXPu/f8Aot1/n1REPXovVCCCZSicQnhMomJiEExMQmUTKJiGExMomUYTEEyiYmJlKJiExMsRdU9qJif4F6fOGQYg0MYw9wukWYYqaH6n6/V6TyJh2eZMJNsWu/LcolQRJdFCl47rfwNKUvI/jZ/OzqP3FH+V0vUj9DOb/fI66H9u3+RXFT+hH27P5ZcrxUSb9dTqXT8gv6/lZQx/Td/qhepp8vJeS/hQenV7c8VIlmc6Ql4CXgTimINGSkT2ZGiI9I9dx1vp9bEzXZ+u7l5G9ejEKUpRMpS4TEITE8JlExMTEyiYmITExCZSiFEyiZcJieK6LqLlMTFqs3elzc0vjNDGNDDQw0MOdVbvzG2VfQ/YU02dmvMW/bxmiG93b+h+8fLfPpS89RUNp9gs7Qv8yj/lrHuU+vr9p608Xt2xFEa9IkNxvjZRSlKXKvo/PQe7C9JF/bELSp6TN1z9nNf0ion+nhphpn3bdYil4kF4E5oJeFBDHsY/frsTpf6WhtbJq9VT+mOCb7ojEylKIUQTExMTExMuEyiYmJlKJlExMTExMWCYmUomJieKUTE8E+VPFKUvlPL1aGGsDQ+Aov3Pfd+zK94nd7rD3QsTnXlpU9jFo2XdI+X8ElKXx3c+42Tv7yhII3f6u51kvv8A9/F8+nKT0RJfCUOn1TpXQZpS6UuKXC2tXv0wr6/+vqLe/wBm43a9H7RUa+jEb1m37bEILxYvORPBmsEMmb++9v4E2VUD7guNTxcEKUTKJiZSiCZRCdExMpSiYmUTKJlKIJ4J4TExMTxS4QmJlLhF5KUpSlKUpcXwXlrLQ0NDQ1oAx3xlTRETWaX2aJcvX6vSfkHsSLNLwJPsPlEku3kopSlL4tFWjGe1H4dnYevmUf7jQ3236xz3f2++OKyXsqYv+EiG32MrwYpS8FKUo/n7tI6mu/JRT5/N/Sjq3z5eG8vp0HH5qasQSXgraeAlzpciWZuswg0Y/bRvv6MkJfA7CFMTT9rFExBMTKJlExFEEExPFEJiYmJiYmJlEyiYmITExMTKIXFKUTE8FlMul/BPsLLwxoYYayDo6j0FefOVb/KF9d283nnLRI+TNLwNCV31XPcUpfGp/mOWf7go/wBzv31s7O38j/pjnsPu7fbZ2W/diuJ/0qOhSF9KDZ7KKY2ZSl1pSlLrSlKZIbPskq2Un854/wChtZaPbEvrf0uCrJ//AKo4uz2zbEFksvmWiQl4CXMkTjXDOKFi1L4fVMh/8WJpqp1PNE8ExMTEEKXBBMQTExMTxRMohRMpRYExYKUTKXNLhMTKUuaUuKXa8VLysuzINDQgww1sIt7isDPbdmTafzOTSfiVQk7Ypd11GPv0ErwKVl8OnSLnyM/x2B/vkk7kn10P9t+7HP8AHuyHqfrWH/2X752L/Z/xhKL1/QQ49jYsspdKUuLilxdLrSjhUa/x7E/liSqft/7Y2qf6UcM1Lcb71Yv6EUJwQnKsQS8FcM1XIlqvAhD2179RE1N/owTLhClExBC4TKJ5CYi4omIJiCawniiZRMomUTKJlwmUomUonrcUpdL5rw8NDQ0MPAfpgZeSqZ8yHSGy7NPqhy/hr/uMks3s12f4pJvhbhJsXzEkuy5FhPF4aiopoxsXX65md9v8ztYs+6+z7799Bklf8HPvX6VH+96kd7++S6J/1p/gzUgn1EH6jChRZRWgpSlKXF3pS8FKMUTaENvZFYsk3u11/wCENfv3Tr+EX3L4HSXZ6/7DseZ3bdEosr4yJ4KXMlyJeNMwakL6P2hXUt++xrCcE8JiYmJiYnmlKIJlKJifQTKIJiCZSiZcqJlKJlKJ4onilKJlzc3W63gvO9HhoaGhoaGh92wK9/HOv8zHbpd3usTSfgoFm4qKU6sT+2JCovIlXFWz/HUw7x/5HZB93X2Xf/slO9r9v/0e6r+Wepfpxbvfwfcd9JBXv91RPuz7DsDfuZ2f+RWNL9Wp/soVHT2RWoBZWFKUvJcUpS5vDSlLilKfvYU6J9scdV//AHQ1Or97DaZ+1jn+5IglhaTZeAl4KU5p+BmixCDIPN8ocoqr0q6/yL6jOzWExMTQmUohMWFE8ExBMpSiYgsExBNYTKUTExPBMTE6JlKJ3FKVCZRMTLlF5KXju73aGNCDQw2wtB6EfiWN1n19miLD1djEXp8C8S5pSlRSiZBJIrEzt/EjuI+nO5r6Dt7S7L/LA96ftB31fsTvdX2Hfafz/wCj31/2L3fwuxe/+FhfL+v/AOxfvfpBfuz+EFu6+1EId/tOLt1f2w73/KqdoX8f+hVF58Bewn6WFF4rxWXivyK/llZWVl0pSlRSlKUpS6XFxS8FKUuCZSlKUuKUo0SraSJ783ovtLuxdafXPp/8eykrp6LooXk/j7v5DONM7tq2ITToVbrwEhebGTkXEvBWsKiPyn1TIf1r7P6eKUQTKJlExBCiYmJiYgggmJiZRMTKIJiZSlEExMQTKIUTKKtKJlEy4UpSrSlxSoqKioqLvS87RMNDDQ8Bh6AGb5mFf5L6r6YurfLsa+1wrhXo/u/7C/78U/rP7NfH/ZL4DXtX9uL3K/kL3p/gr2/wsL/8ZXt/hC9/8Ki9/wDEF7Wfz/0F7f63/Qken+yt7vthe+/bjs/8qbO2/wBQTFQJdk/oIUP0gkdv6kXmLG2JMhOfqRD4PrP3o/b/AIWP+2ftle5/cXhS6UuVrSlKXFLi63FLi5pS4pSlKUpcXNxSlKXMytb2U238IfS/cWt9IbY/rn0i1pPX6aD1p38coLgJbJc6EvAnLBLkXKtZxIm8UJ1k/PdE5msUTEE8IIUTEEyieCYgggmJiYxcJiCFKJibKxMomIUQpRPClxSlzSlLwUpS4vjMejQ0MNDDQw0P4YarPqTquzRAh2F2FPAvagLLLwQuFyXClE2V4UpSlKUvHSlLzVYpSl1pc0pcUpSl0utxcUpSl1pWQvdLZ9vshUKf3n9scUlX/Js6+D3wxftn2EUZsvIXPBLlnIieCuNLjT31e0QpfN6wpSjehMTEEEyiYnhMTwmJiCYmIJiYiiYmJiYmJlEExMTKXBMpRMTLlMoi5pSlL4VLyvDGhrAxBoYegS2JYzVPh9/RklvYuzX2hrnVoFiWCkZKUpS5pSlKXWoubmoqKtqIRRPC4VlF8mlKXa4uKUpcUpSlvyfZPtnWXfQL9/I+N8NNFf8Avlx776m1sRXCn4acq84uNE5Yn3Jt/n9hWSbeyiCeBBYQTExPBMomUTExMomJiYmIURRBMQnlSlKUpcUomUTLhMTzS5pS7UpSlzfAa0aGhoaGGhoYe4VpRWPtE5S9fb4BcXkpcV7XgvBfBpSlKUpSl4KUpc3FKXFExspdKUo3O7Q0nvTdF/k6tP7sifb9j/NPYaP9239sjbbashxpbJcS8VLhWiXKl4U44LWcdy/afZilzp7sUVCYmLQTEKJiCFEyiYgmIJlEEEE8JiCYgghRMTKXCKUuUylEyoTKJ73NKUuKXhvLBrDQ0NDTGGHAwwyzZH6scP7b+vokxV3fuic65bi4pSlKXN8S5uL4NKUutKUuaUpSl1qxpu6d3RP5Fbd7HWr79iJ3126aFb4n0kL5CWFwJUS8VLwEuVCXJPCnnptNI2muzQrt16ejOwmUTExBBMpRMTExMTEyiFExMomJieKwJiZRMomJlEyiCCYmUpSlExMpS4IX8A9oMgw1BoYaGGHgvEnhjNr7MjFudL4X/lDovXZNdntMzgulLil0pSlKUpSlKUpSlKUpSlKUomUpS4pcUpSlKUpSlKUpSl2pS4uLpSlKUpSlGUX7v0EEbf8AIb/9Rdne3TJk0/09IITjXjTmSJzJfiUhKePBv6X7QlTE0+qeE8J4JiCYnhMonhMTKJiYsCwJiYsCKaExBMTExBMomUQuKUpSlKUpdRUUuKUpS4vkMeGhoYeBhhhhl6XVune37dRHSzKnlXN4bi70uKUpSlKUpSlLilKUu9KXF1pSlKUuKXNKUsKdrvl4hKcXXdh/aRfe19vSjB2Xr0wglyQWqXOlzzmSvkzkWsFql4jZzr7IV29CiYmIJlwgmUTEExMogmJlEExMTKJlExBMQTExMpcExYLghSlKUQpSiZSlKUpSlEyl8K8LzBjRBhiDDDxWbZKxUTXZonKfx+wUEJeu6JtSlKXFKUpSspc0pSlKUpcXWlKXNLpdFvSlKUpSlKUpSlKUpSlLilKUpSl0uLh1Ob3fFE5d9+6X0L2Mt0e+30lI56p0QXMWy50uZE5J7EiedOReSkXodBdaUS7+0UTEEKUTExBGlExBMQQpSiCeCCCZSlE4IXCZRPClEEEFkILCiZSlKUpSlKUpSlKUpcXFKUpSnXmgxpQaGNDQ1UNDVGGWWUvN3cKCv4l7MZN6bdmuClKUpWUpSlKUpRPivBSl1ul1vHSlKy4pS4u9KUpSlKUeVVO79E+2Nre5Nv8A9Rdb6U6G6tz9U6J/AgvDJE4ppOdeXOBcU1XKvE+cwvyNHwNO6wmxMTExMpRMTFgTExBMTwTEylExNiFwomJlKIJ4pSlKUomIJlLggmUuFKUpSlxSlKUpSl0pSl1vLBCEGhhpDDQ6wvS6kez5PsihJNe05ml5aUpcUub+RpSlKUpS5pcUgmud36J9sbFu+7PsfsSOS+3TBzqvXpIITlhNl505UvKnkTnXBJ/yhTCFRNCviXusUTwQuCYmIXBCiYsCYngmUpRPFCiCCCZS4UomUQQomJiwUpcEUylKUpSlKUpSiZS4vkTDWJRoaGhhhhuMsJYz2sLE1RNdmjoe/n9CN6+17RClKUpSlKXFLi73NKUpSlKUpSlKUuFKUulxS60pSlKXalKUpSlKXFKUpcPq3XZfbF0yurdPuYoaqe3RQgWerpBIS5l+RS5VwLiX4nuxK4WUhOojQjo913RSlKJiYmUTEylFgTExMQTE8EylEyiCYmJlEExMTKXBClKUomUTyJlxcELrcUpSlKUpS5vgPVoaIQdIYaIMsPAelZLSPsPuFdt+l/B3Sl4rwXFRSlxSlzS4pSi8+OyKxP03o6v+WNZTXt/ysofHOkhBLnS2n4pK8y/AXdeVIdf6l/go5DIxNkWFxcExMTEKUTEEIEyiYghRYExPBCiYgmJiZSiCZRPCiYmUpS4UosilKXQVbJlKUpSlKJlKXF55loawNDQ6XUZeQ0GZK7XF0pSlKUpSlxSlxSlKUpSlKUpSlKUpSlKUuFLhS4Uu1zSlxdqXDrRU+wRW/pDDXx9Or/8AQwtT116n2Ftrb6739sldbrZPFnnLkXsXglxTjm6XCvJ7e/2iouEhrXjHnH7uwn7yomIsKJiCYmUomJ4UomJhC4IJlE8EEEEFgTyIUTKXClKUogmIXBMWRSi0Ol2pSlLpSlLysmGhoao+4aGhhh/IZZsOXopSlKUpSlKUpSrW5pc3S4pSlKUpSlKXjpSlKUpS7KUpSlLilKIahIQ3+NX9QfbnN2Ftve64zLze7brZCeKlxTxEuRL8OvxVLntVhSfsbyS9pnTVv59CaZRMTwTE8E8ELcEEyiCKFExFBPQUpcFgQpSlExYKJiZcEEylKUomUuRBYEylwWFCralKUpcKJlKXgmGsQg0MMMMMMPBfBvDea7XguKXNzdKUpc0ulzSlxcNpJtxL22dbj7dJfr5G3Q+MxfQU/F/P/CO/hxlbILK5Vt281LlS8Zci1nhXzOmir/mQYer49EtDonhRPBMTExCZRMTExMomEKJlwTKJiFQngmwoshBMomXJSlKUrKXBClwTKXClFgQomUuKCafiwaGstYaINEGhhhmlKUpSlKUpSlKUpS4qxc0pSlKUpSopSlxSlKXFKLal3pdbi4pRsTPmqSXRfs+xIY+thq59n/YrxX0Xb9PyMPpa9l9IQWy4khE1X4pL8OvEX4CRwhKNY78TEdQylQmUTKIWCZSlEEKIUTEExP4LhMQomVhUUTKUTLgsCZcUT0FKXC4UomXC4pSlKLQLiiCFE/AZ6mjw0NDQ1gw8KUpeeza8Nxc3xqUpc0pS4Uo+tdTZEK2/SGUm/Wz+1+gyrV+v99hr/X9IIJeDBa9OZLmjEpypE8NcS41hfklVPCQkKtWjO2yP5KUTEXJOIuKUQosFKUTE2IQUonBY0LkWClKUogn1iiYnsZPC5FiTKXJRMWFFYEhSlEEYKVF42tHhoawxB9Xb8Xc3SlKUpcUpSlKUuLpSlGqTbaSXti+Poe/0vY2Ov3v1jyz21/nOrNs237eVzLgnmLmS4lotlovCWFzPSoRfJuKUo41hIWek9wlbgiiYnhRMpRMTYmUooQhRClFgRomUuCCFKXJGCZSlyIIoo0pRPIghRNlLghSlEKXURohS4TExMpcXFzdXpBkIXSlLmlxSlKXF2pSlKUvBS5pSlLhSlLi4pcXio2Uvmt9Z2+z9Hfku9I95d/PsvpHf7czEF4C2QuVcy51wLlXgrwycRS73RPwLzpCba950HtksJlKIJlQmUomIUTKxO4JlKLAsNKUosKwUugguCFLhcKLXlKyzJSlEykCeKUTWExMUpRMT1vgTFxUVFxSlKUqKUqKUpSlKUpSrNKJlKUpWUuLpS4ubwXFKUpcUpSjVNIm1Eq2/o63/AJHq+36Hzs37a+2UmfqnRBcJeAlxLwkuWPCcVpJnvzp6LK8mieKuClKUvJdLo3ssI9PZ84RcouExBCieCYmJ4JiZcIKUTKUpRNnQ+2C3YLJRuFEylE8iwIJlExClKIXJSlwosCZSlKIUpS8cITjvHeSlLxUpSlLilKXFxSlKUo2UYX9P2/8AGvY7uqdd8f0/Bfe3fD/sZMxrwUtpxrC82sV4UhPZZXIuO+MsUpcripSl5kLKFhYY/wChI1cEKXFKUoshMoslEKUosFFoSxLIWJZyCc4SlZqyEEEViWKiCCwIXCiYmUpcKUomUpS4Uv4m7UpS5pSlKXFKUpeGlKU9IodZsrtaXr/ufs6yl9fBfSGXv0bXCy+dbJcq514CXCtve940PjXl3F8lCELCyhC/QniieEylwmJlExMTLhSiZSiZS4UQpdwFgQWBMWuVZRY1gWBY1qhFFYEKIUuCZSiFKJ4Jlwpc0on4N8OlKXFxcUubml1pS4pS4pSlKXFSVIT/ALfb9IaFV/kvb+6dgiITwkpsuZLiWiXgLiR78q5XDS/g6XFLhMpcLC1QhCWELCxZ30TKUTEy4TwmVFExMpUUqKUpcEKXCkFKIUpRYUE8FkIqMUVgQRWJBZKFEKJiylqCiZRClKUuFxSl4bml0vgXFKXelLpS7XNLi4utKLbr/SG/63o3/wDYv3O/k9W2634iWy4VslzJeClOFDJPyFzeelKUpSlLxLCEqLRIS1WUl7G3X3QgmXNKUuKUomUTCFyXClKUpS5FiqKUryLBSlE8EUFrNYro0xMQRRWBYFmdxSiCFwTEyiCZXhcJlEy4uLtXz3FzS73W70pdqXFxSlGirY+PfzujDItfp/5Y5O/D1QlleClsvNS8FL3xI9sf4WlLlbre63xlhZQsIQsIWqFD3G+ilLiixSlE0J4XCxCZSl0FKXQIUpRMrwWBcABS5EosVKE2KZWIIJlwWRSiCCxJlEEylEylEy5JifDSlKUqKUpc0uLi4pSlLtdrxUpc3SlKfWHrsj9aP6X9IcOv+dk8SMS2XMlzpeDNVt6wxaexZYnm+bS4R7ZS4vRiZS8N8X9ISmEpqhYQsrCwhCVqDTaNRiZdLoilKXClKXUpVilKXCCiFwuoVHVgmQJieRMoshGiCKKFwRRqLhUUpRBBYEEylEFgomJlQmJlRea5u11ut2uKUuKUuLwUpRCVtJE6/wAj7h5Qk9G/SHNhE1hBcs8NeClxIW65e5Ca3kv59Xs7CSwS2S3QkJYQhHwp/I5guFxSlKJlKXKeKV4pailKUQQpSlKUpcXCiYnmlypROFLiiExMTExMQQSCZRBYFgQTKJlEEUKUpS4JiYsFKV4ubrS4vhUpcUpcXjujZSjCftLnZfbG1eJ2v/CKF/8AOJqvAS1SIJcj8FaLzVwXDF4l/BXhpcLDC98khbIQhaJCwsoRFIdQdV6YmUrxSiKUpcUTKXFKUuKXC6pwpSl0pL2ljT9k/k+NM/QyfmQZ+YkMGD+6fvnzOJnpBfKQvUExEn9iWE8UQQuCCCYu4QTKJiCYsFKUQWSlL4lKUu18ClLiijFLiiVtojvh8ft/0Qqv677Gxn4L0tl4C8SeBPB75XgX8TcXN1pdLx3ZYp3IZQszC0m60QhODSckqHHcNLxXCZSlKUo2s0uipC9oh7J+GfU+I/eU9sr+eKEzCEIQhDqJr2YXaB8l+0L93DHdX0zvjL7R38fqiwsJ4IXBBBMQomIJM0omUutKXjubz0qzc0uFLwdTTv6X2OlpK+kvodXnbfuzu6+r2ngJawnnTwFhPKF/om+CmYoxNULVLK1hMLCwjv0ZG3a9opRMpSlRS6UpcUuaUpUrBmyv2zuQnjQhNILSY7Cjp/V9iveDv+IO3qvs7KfQRSlExMQognhS4JlL51xdfkpSlK0XSl1pelbiH/8Af+/oiqv2Xv8AyzokL2Tstkr4KWq4kLxEvHX5K6XzKXVVi4szNEhCQsJCwsLVhVpnsK02n0aE83Sl4aXWC3S0nlRtpJV+oRyxwk7qYhBNlTaZ2y18MV6fSdDuP8p1V/NKUTE8EEEEExPxbtSlKXSl2uLmiw3iP7b7JdW3+hSd6Stvovs7/SS6P/oMLze7breqJ4K0QlPyK0hP9GUTFm7tfcSSXTVZghYWyEiYS1WVoh2ai+Q+LaZcXSlwj5FilfCszCX4H0fPqrMJiEJDtNR/0cs7bb9VCi5BNieEyiYmXipSlKUpSoqKUpS4uaXalxS4TLilLilHux7b7fYeUmLov9hEq830RKaoS8FLWfgF46E6vxl8VYpSlLvd2MRoS0mEiYSFosJEwtlhbJnZD6MhRz0/TKt1bi8K8Cc8zMTWYhD0Tq1VCbQhDuC18dSHdv5D29W+OkUaqaa+U6KwTeFi4UpSlKUbGxMbxSopSl46Uul5W0lakkRKf9j6fCHFSV0vo95gDeyRPBWi/PViZSlXgUpSlKUpSjZSl6jZSlL5VzdUyl1SfYJF36sWYJYWkyllZWiwlut0Piaix6t7YlhdUKar8HN548IPr9AzoKI+ezJqdt+0L6lP09aUpSlKUviXFxcXWlxdHE9t9EndsTbr2T9l9/LLFve/ZS3XgpeIvw13u7eqZ10Fw+xfKRcXwKUpcXdIok32Qnu+rJhYmFlCEspawQiaLgWywiNpTO6apUr7V3awqhPZf6A+Uuv7RcRq+mu6eIWj2/ThHUp++4wlt+yUSfKfLdKXelLwXN1uncu/b9B+fB0Xt/8ASHHp/Y7IWyXhLRE/KL/Rl076LC6uJVnzhKLVLCzCCytpxLRbrUWVJe/qzq02mmdxarVarC8OeVOD1DvczT2D6ZvJSl8ClLm4pSiZRuJs7+/3+xCqPv0Xle8Zul+GX59fkbpdl8dxj7iRLWNiWiwkLEFiYQkQSwsrEwtFqsIWEIQw4Pp6Q/sIELVaLC0RPAnhQhNIQhMzEJmEIQm9xSlE8JlKUpealLtS5ujhyNv0l3EySIsfYU3v3+wm88ZeAl/qe4uq1WyTZ8okXYWiRFiYgkJE4plbpaJcC1QhMn+eiDNN8P08LRaLC0Wy/BQhCeTeelLqs3F4lV137fpD91Pq9w/ptr7KTZLwpqkTnS/1rcqtyHyiRYmi0hMJZnCliCQlxLZC0Qhd8sOqavTOr+p2QWVqsLRarwZtPwKVvPS4vJc3if2VfP2zpG9S/wDI3stt54SWy51/odMpSlv4Klzdkm+yxELtutEsJaTKWiWiRCcSWqyhZWEIQniPqTOjTHXXZ/YWieq4l5s8iEITxLw3iRUl1Z8ET0Lm0/f1QwvbHW3ulPCWs8leMtqVFWy8ClKUpRMb+PPvhsfY9gSJcE0WEuOEykTZciFusIWExPpGquzo+lX2+It0LK8RImYQmJrPxVKJl0pd7tdu7iVCSJqKtvsi3b3P2xbL8LNFwrgX4Sl/BXFL5PZEKXyEibLecSWqWywtUvAQhYWFgTNK9noxpu0NJ6eFhbrwkvFvVvFdoj5PUPUPUzCYnDNLilK8XS+JS6I4BvW+vY64ce2+C8KeMuJcV/07cfoUdw64mZiCQkJZSzONImUuWC8FC0Qhxqn6H8jMwjCFosrwZ508S7XwbwseIncd2DBY/S9Ldfhlou3+g6XF8+8nfuiO2KshBE0SxCYhBLRZmsJmYSylwpbLC40IQhYQmJxnX8SdkG5cfp+msrZarjS/EpEIiLDnhXF2Rc3F0cF7n7fQPrM7t7rxJrNlyL8zSlxfOvHYXNzRdeiVY59WFMQnHMpE0SylrMpYnJCcM4FlCysrCYxVfD9pkot9UTE90xbrRYW65J5MxCeLeZJK3EiqbHO34kXEvyt8VcXQpS5eU80uFi++DoKtnveiUiEykTKQlvOJISJsvAWVlC2WFohbJ4Tg8pM9MZ9Z/v2hZWFlPdbLwJyQmJiEIQhCE0hCE/BNMCXu2y1T+phLgjF4K1niL8m3+Fu90pd+3qL5Yu63QkkiYmYQSEiE0RNITRISJqlics40TkWyFhDHRiE0+6Y61v2+yE9Fm6LdCFwrZLmSIQmJ+BvFcviyD2JPbhQS8deIvxdxc1FXGtL5FLwXf9Id79Eevr+WTE0hBIhMzM0m0EhImZwrmWUIXEhYWyELCwwml9e4WOPo163T5FzLlSEvJvDeW5QyP+ku7O3xPoXAvDWyXiIX4SlKXzrteC+Gx4jY7u8FUTCRCZSwS0SJiE1mJokJaonlrkWFtcLKExhS5/4w6A1GmIWqyuBcy40heXUVF4VvS5ohI7iX7Xsfm1+l6S+FwTw4oJ/m6XReReO4ul8btyFOr0SkSiIQhMIS+RIhMzKS2ms3hNZpNZifIuGbLkW6yhCEzrSLF2k/wa+VzLC5VyJcs865uyREv0fAZ6DgS/0bUXx1zLWl8hHXn0R6uv5ZNJlCFrMQSJtMQSEt0ibzinElxJbrhQsoQmIaV/XsFNdbs9mLC0WFlarjX4Sl5aXkSE7j/gDy8zu3wLxPc2Xiryn+AvDeS+EmbiNjX1eHaBMTEwhbJiE1SFqhISxNEtYInFJwTmQhLgRNUIWEIWExTdh1HP7fD7ysrK8Jfg5i8F1XIgu333+A22bbrfd7REXm3zqXS/j7teO83Qp2pCF30SREhYmUiCWsEphIixCYS2Ql5CW0xH7JhLRcS1WiFohaoWUzqVpndMqrfs9inqsp4WiF4iXizgvEs3NLlsQkdY7r21V5C3WV+epUUrKyve4vDUUpfFuFZ1CRfLO59WJJLpmZSEtYTKWk4UsImEsTnWUTSYW/XjWy4llCwsoTwVj/AGF9PgXlLyr4/UW9SVf+theEtUt1ovwF0vjXClfiXF45y0ok24jq3SOxqvCQkTKVEhbpEzMTZEETC0S4ltMLWZQuBcK2XChCwhZWCwsGGxS9iDC8hxpieiynsnzrK8NeLde+LlDuv/SNl46/0FSlZdr4F5rx0bw6iNjO7/whf0JE1QQmsxBISyliEzCYSxCaJcCFlLaYSJg4u7RLugaO6yXc2t9g1e7+kf8Ayj9v9D9/9T9v9Bf/AIAvn/0fviaV2QLsP7xdg36Z0ftE0LKeFouJCFohPCEITwdACuwb3U4WU8LZC4VqtFqsrxL4F0SIpt/WwvwCei/H0pcrX6L+Bu1ZRClLnsqPlLEqJJZmEhKdsTWEEiaQmJpCYhNoLjhBIiS6oh9uf5Efu/0hHsZoPpqH2iL6Q+8B9w3+Rv7v/bI9BCEIQglqUaErsr6Z2b+07E535/chXvj1+d9Y/aO8v+Rm7NJ+nosL4FotELCFlCELCYmLB2pensiD+j7L2eiYnhXdeCtVleFee7JE6/7TZLyF+c9selL4l8SlLwfrEdQfVqkJERNIJEIJYnDMTnWIQQcXdpYodpqeoesoXf2X0Pr2v5YmFjggiJmbzKRCEJiEIiYRi0E7d+mf7tsJaezvtjvT/dYXksTdCwtlohPCcHZVpld1Z2N4VpeBcCfAsTeCzPJSrIX9ZGy8lfj7ml3uEy8txfJo2UvCxojbOtPB2RL8vSCVEJpCCWJmZmkITScUzMGu4SPfj9dcdz/aHe5X6HVYE4hJOeExCCzOKEJmEwUdnMd+31kROf7R2ivwxdV0dWVhZWyYhZQmIaD4gxRpj5pfsXsJlyi6JiysLZcC3X4KlzM3/abL/RV2v4qlxeUD3tf0jtZImIJE2mIThhMJc6QsnQzcb+qOqmvs9lT9HUnhFGCLwIQmJicyXLCYDunQhGSs/sUX6Bk2WVhYWUJ4TgmkjjOyv3/0YWlytVhc65F4zZdJ6wjrX/s+NVqvHXMnpPDpSl4b+LpedJtxJtnXegdyVfyxJLtmEJmYS0msxBExMTihCYVCnpjspo9Us9N9Wdz+hHzNtiKMRCc0xCYmYLkms5osRCbesTO0y+Ood6T/AGFnR+uzJlaoQnlYWEJiNpXxeg7uJcaeqxdV4C1XAvF7iYmIvTKJG/8Ad/Gy8yl56UuLilKUpcrmvgry6Xwe6J7KfQqiFhLVYmFiE2mkEhLScKRBG5fZw6T1/gO9Fr9jvDPhEb7uvCCE8GEEsTaE2hPOSnao6d+kDkT3+UI6dNEIWy0Q9ER2LNIgmJ4osp7p8awnut1yUpSvN0uPQkIRvr938Hdtt1vVfgb+Epee7LN8Cat+CwiTbO60p6ivl5iEsTRLRInFMpE2SJlBBBFmvSKCb+z6HYjNK594QSFmbTim04YTwJ4kI+qk/lHRum9HpKN/nuiPr8p3CwhCwhCFlCcIvj9ewjro+z2CE83guFyp6LVeF/5dcoh0TpD22QXcSE1K/ZfAxjK2+reqyv8AV1KvB9bF8s6w7CWKS/Ws4kt1qsJYm0KIlTJL5ZeXXPbJX7He+fC6IghMJCWZ5M8eazxIM6lfDOlP5OzOhfxLjMLRCysJjEqwiF9f/FiYnlYT2WE7y3ZeA/eP67Tp0whehHv1cvonlev0I7F7Q9vbb7v8bSl5aX8yu5eZKimpJL5bFr/bR2MTwuNaLxFhfVIoJGf0hfEP9sbX7B6QWZ4S8BLVcc1XjLEIdH/mVEFs+V1QuWN2caJhYQhYWUPK0xRpoQu1Or9sE8LKytEuVca4v//EADARAAIBAgQEBwADAAMAAwAAAAABAgMRBDFQYBAhUXASExQgMEBBMmFxBSJSFYCB/9oACAECAQE/ANmr417LexfJf2QVkR431zMuYivGlElJzld6UvtLjB+9aA+w6+NfAvktwsRgLYDKlRU1crVHVldmelL7S4oj7luW23rFmKDFTFAsJC9i4LWpzUVdmIxDqv8ArYy9lN9vV8NhQFTFTFH25e1cLC1huxi8Q6j8K2XB+9DF9NdpLHLgoyYqYqQolveuDFwtrbMXirvwx05DF92LF8C+ivkQ+y6QqMhUkKERfGuNtdxeJsvDHT1wX3ab+FfRXZ9ChIVJioCppFrfKxbAxeJUOSzG77OixfaXZqzFTYqEhUI/oqcRR+lFa/icSoL+xtyfie0IPtZy4cuCi2KhUYsNL9FQj+ippfWQtduV66ponUc3tGm+1VhRZGhN/gsJJiwqQqUUWX2lr1euqau8yc5Tl4nwz2ghPs4uC4czLjZipt5IWFqP8Fgn+kMHBZio00KKWX3lrv8AbK9ZU1cqVHVd3tSm/uJ7DsW1tcVFkaM3+CwlViwDebFgUs2LC01+CpRWSLLjz0CK12tWVNFSpKpK74ZbTixfcW9beyzFBsWHqMWDqPNCwHViwCX6LBwWaFh6SyQqcVkiy0hC1yvWVNXKlR1XfVVoC4U38S+mnwW7bMUGKjUf4LCVGLBVBYB9RYDqxYGH6LCUV+CowWSLItp8VrleuqaKlSVSV3wy1RaFB/eT4LYvL61+FmWfC0uh4JdBUpvJCw1V/gsJV6HoqgsBMX/HS6i/47rIWAgLB0ugsNS6CpRRZIstXS1u5XrqmipUdR3f13oC0ODuLl91PXfQ1D0VQ9HV6HpKvQ9LV6HpavQ9NU6HpqnQ9NPoenn0PIn0PIn0PIn0PIn0PT1Oh6ep0PTVOh6ap0PS1eh6Wr0PR1egsHV6Hoqh6Goegn1PQS6noP7P/j/7PQLqegiLAQFgqYsFS6CwtLoLDQX4KlBfh4I9C0enHlwsi3DkX1uOt18Qqas8yc5Td3wy+s9AWhwdvvp7EsWLIsiyLLba1vEYhU8sypNzf3FsDJkXdaY+yyWtYnFKmrLMk3J3YrGe3IPQL/JbsqtaxOKUF4Y5jd9tr2xegJ8F8duycVrOJxVv+sTN89w02LQF2eS1htLMxOLu/DH4V9ZffWgr2ZMi7rt6hLV5SSMRiXPlHIXwr6y2AvbB9vYrV6lWMFeRXruf+C+N/WexYMy+G/FdrkharmVq6poq1XUfMS0J7Fi7du0h6mlc/wAK+JVNW/SU3N3luqLutEuX4LsklqrdivikuURtyz3XB9uEZapKSjmV8U5co7oXuhLtulbVJ1FFXZVxDqO34ZZboXui7MzWjX+G/YZLVK+IVPLMqVXNmWkLZEJaRf2LsQtTbsV8W8oDvmzPSVslPS12HWpzqRpq7K+Ic8st6welX7ELUq1dQROo6j573i9Kv7L9gktRfLMr4q3KI23zfxvYa0liYnpiH2BS1Gc4xV2VsTKbt+fK9hrS4vTL9gUtRrYhQJ1JVDlvNfAuRF9rEtPlKxXxTlygc3nwslvxO2nX+G+9EtNtwqVowROs6jLdgIvWE94pac3bMrYpZQG3LP5nvWL7TpadVqqmidaVQSS2wtMT1y26ktNbsVsV+RG3Lm+HL4HtBabF6pf333Slpdrn+E6sYZlau59iovtElpj5FXFW5RJyc3d9i0J9oEtMqVVTKldyF2KXGL1i+50tKQ5WKuK/IjblzfZBPWL+2+4EtLqVoQJ1pS+49jPUU+zaWlSmoZlXEt/xG+otwrUkJ63f3X2wlo74N2KuJUcidRy3QtMXFa7cuX9ty+00tJqVlEq4hyMxGe6Fp6ehLQ7l9oJaRKSjmVcT+RP5Z9nE9CvvJLSKmJUciVSUv5GXZpcV9e+/EtHnVjH+RUruWW8Vpq9i7IJaNKahmVMT0JNyz3mtMXbi9ipiUsiVRy7RLttUrqJOtKeZyL9olsa+7bE6igVK/i+g+y60O5fdNtDRKoolTEN/xHJvP/6Z20RySzKmI6Dk5Z94L/Lfdc8Rb+JKo5598L7FS0OdeMSdaUtJsW7Dr3WtqN9nJaFOtGBOu5ZdtF7czLRb735cJVFDMnXv/HUbFuwq9ifBq2+7aBKpGJPEN5Dbefbhe1GY1bsvmOaiTxHQbv27XtT4Wt2Vc1HMnX6Dk3n3DTMx6Pcvui3BySzJ1/8AyObfcBe5Pg1bsfexOvYlNyzLdyEZjVuxl0syde2RKo5C7fL4F7UWGrdib2J17Eqjlsq20rFtEXwX9qEzMat2GukTr2yJVXLa9i2+ELi427B3sTrpEqjltK3wX32jMat2BnXUSVVyF3ZcTLfl7E61iVSTP97lL4V7kLhKO+m7Zkq6WRKo5d3lwcTLezdiVexKcpGXeBcHG+8sjMclHMlW6Eqjl3lRJXLW3g5JZk63Qc28+F+8yY43Ghbsc0syVboOQu6q+ouGY47qc1HMlWvkOTefdhfVQnYzJQ3NzHNRzJVr5F9mWLfLz429liz6HhfQVKZ5Mz01ToemqdD01ToemqdD0tToemqdD0tToelqdD09ToOhU6HlTPAyx4WWOXs5bhX1lwRKJluOU1ElWbyLvaVi3vsKLFRqP8FhajFg5iwHViwK6iwVMWFp9BUKS/Dy10PCuglwt8Njwo8EB0ov8Hh4P8Hg6XQeBgPAdGPBVB4aovwdOS/C3CxYsW24vrITLkoDVtv5DqJEqrem2LFi2h8uNmJCpSeSFhajzQsFfNkcCv1iwlMVCmvwUIr2XLo8aPNR5iPOPOPOPNZ5kjzJHjkeOR45HjkeOR45HmSPMkeazzTzf6PNXQ8cTxR42HAdGDzQ8HTeRLA9GSwlRZInTlH8LPhbady/tX2kxq401t2VVIdVsvfaNjwsjTYsPN/gsHJiwcRYWAqUUJey6HOHU81HnHmM8ci8jmWfCy42+Kxb2cy3s8bFNiq9TxxYhocIk8LSl+E8BfIlhKkSVNotsu3yL7C4pnJkoNbZukSqpEqkns2z4WPCxUZMWFmxYLqyOGgiNKKLRRy4WfC6HVSHWHVZ42+Fi2hWLHiaFUkKaLxLXJU4yzRPBQeRPAyWRKnOOaLFum71wlDpteVW2Q5t7MsxQmxYabFhGLCRFQghRSyXG3G6HOI6yHVY5yOZYstLsixeQqjQqiZyZKmnmTwUH/Eng6kRxa3YvYmSgpZDQtouSWZKtYc3LY3PhYUGKjMWGkLCoWFghU4It7+Q5odUdUcmyxbVlNoUy6ZOhCeZUwDX8CdKUc0WZzRbrutCY4+IlFx2e5EqvQcnLMWw7FhUmxYeTFhGLCxQqMEKEEKy+Fuw6qQ6w5tlmWLcb6vfhdoUxqMlzRVwKlziVMPOBJbpQuFxPhKBbZX+kqiRKrcvfU7Fixb4OfFIVOTFh5iwshYRIVCIqSRb5HNDqIdSRcsW2EmKZZS5MrYJS5xKtGVPPdN/aiUC2x8iVWxKo2f7wtpNi30bCpNioSYsIxYSIsPAVOKEuPLin8LkOqOb4W4LY8ZOI1GatIrYH9gSi47mv7kJkoqQ4W2GhtIlVHUb0CxYsW+fmW91mKnNioSYsLIWEQsPEVGB4EWX0Ll2OUTzEhzb2gmVaMKi5lWk6btwXPdafCdO2wXNRJVbjk/tWLFixb6tmKEmKjJiw8hYZiwgsNAVCKFCCLLjZF/pNjqWHUb4WW05QjNWZWwbjzgNWz3YmJk4X15zSHV+nYsWLFi30bHPjzPCxUp9DyZ9BYaQsIxYRCw0BUIIUIo8K+3dDmkOq3tllShCZVwkoZDRZ7qQhxUiUHHWpVUhzkzn9Cxb6fhYoMVKfQ8ifQWGkLCsWE/sWFQsNEVGIoI8KLezlxuX+y2OqOTLCW2UOz4VcPCeRUws4C5Z7quJnJkqY1bVXNDqjl8dmc/fY5+yzP8A8LCgzy2eRPoKhPoemkemkek/sWEFhYiw0RUIdDyodDwIstGuXsZ8HUUR1WzMtuC1yrhVPInRcM92JkqakOLWeotjqDmy7+OzLMUZHlyFRn0PIn0PTTPTTPSyFhJCwn9iwqFhYiw8BYePQVGHQ8uHQ8MRJHItxvp1i6WZKp0G5MVlnuWUFLMrYT9iONt1XExpSzJU+mhcjl77FixY8LPAx0Wz08j0sj0sj0v9npf7PSrqelXU9LE9NE9PA9PA8mHQ8mHQ8CPCi2wnNIlUb3XUoxmVcNKJkW3CvgQmSppji4/S8EjwSPLkeXI8pnlM8o8o8k8k8ldTyV1PJR5SPKR5SPBE8ETwRPDEsW9vIuuF/Zcuy72S6sVkOo3wSe7LFbCxnzROnKPJ8bbfXFexCYnbMa8WZKlYy+lcuXLly/vuX2zYbSzHVHJstvDmVKUZIrYZw5x423QhEqdxxazFvVzSHV6HN5ljLePN8LFbDKXOJKDW6kJjimSp2y3jdluo5pDqNme+alBVEVKMoPdafCVO44uO73NIdRs/3faJRUsythnHmh7quJ2LJkqVi1t1f6OaQ5ti7AVsKpc4kk45/DbcKEJkqakSg0Lc2Q6lhzbLdewKZlkVaCmr/pKDi7P32+xbZq4SpXyGrCe43NIc3It2Gq0lJFSk4PdiExxUsydK2R/u38h1Ehzci3YmdOMlzKtJwe7Ll+EoKQ4OOe3XNIlNyEuxlSmpIq0nB6FYt8di2v34SpXyHFrMvtfIlUSHNss+xlzMsTgpoq0nB7tRcTGk8x0dqpDmkSqN9k6tNSRUpuD5ll+anYtrKL7USHNRHNvstUgp5lTDOORbd19opXG1EdW5n2ZnSjInh5IsWfzW+7Yt2OSuZEqvQu3n2b/zhOjCZUoSh8Ni3w27TWX6Sq2yPE5dnlwsVMMprkSpyh/Iz1Kxb57Ft42HNRJTcu0C9koKeZWwzjzX1rFtDsW02+ykrjkkSqdplwqYdSJQcOT+SxYt8Fi3ZjIlVLt9p1xnTjJWZVoOD7WJEqlhybLdo18LVyvhbc48LD+3Yt2KURtIlUvxtftIvhyK2HUuaJwcfqWLe+xbsQjkiVQv2zq0VNE6Uovn2jSJSSHJvttOmplag4aZYsWLby5RJVO3Ljfkyvhbc4lraJYsWLfLbdKQ5qI5X7VpfQtcr4Xxc4ko25PT7brSLpEp37Vr6legpk6bi7Mtp9i3vsWLFtu2HMbvwv2pSEvq1KUZqxVpOnnrlttXSJT7WJfXyZUpKaK1B0+Fvu29nPjZnhZ5UzyZnp6gsNUPSyPSyPSPqekfU9J/Z6T+z0n9npP7PSS6no5HpJHpJHpZ9B0KnQdGaGpLhZ+yxbaKQ5WG2xdqrCX2EZkoKatIxGFcea42LfZsKm2KhI9Mz0n9iwyFQiKnDoeFFkWX0OfCy4OMX+DoQY8LTHg1+MeBayY8LUQ6TRbZy4Sn2st97EYWy8URq30rcfCKnIVGQsMeQiNKKFFaK6UZDwtPoPAp5MeCkv0lh5r8PDLja5bYrlYbbLdqktBxGEUv+0Rxt9FU2xUGKijwREuCto/P28hwix4WmyWC6EsJUWQ6bjsSU7dq7FtDr4ZTXLMqU5Qdmcl8HMscyzFRZGghU0jLV/Cv0lQpyJYJPJksHNf2SpuOa11DdhyuW7VW0arSVRcyrQcGW96g2KhJkaKRZLjbW+RZE8NTnmieB/8AJLDVIZoaesZkp2P5dqraTOCmrMrYaVN3/DLh/goSZGhL9I0YrMtsaVGMsyeAi/4k8HUjkOMlnqmRKfaq2mSSlmV8I1zgRpeLMjRSLGWyrEoRlmTwUH/Eng6kchweoNqI5uQu1FtQnQUh3XJlrbPcYP8ANPc7HPtRYtqVSmpZEo235kOXahLVqlNSRKDjvlDHK5btOlrDimuZOm4vfDkXv2mtrjVyrRay3s5GYl2ltr39FWjbmt55EpC7SW2HUo+JXLWdnvDIci3aKxYtsRFSj4shqwt2uVhvtFYS2TUpqSJRaz3Y3Yz7QosW2XKCkVKTi91OXaFIts9xUirScN0OXaCxbaXKXJlSjbcrdhu/Z6xba9Wj+o5rMtbcLY3fs7YttjLhVpKWQ423A2Xv2bsW29UpKSJRazMtutl79mkhRLbgnBSROm4Pntxsv2YsJCW5HG5UpOORntlvszYtufk+TKtBxd1thvspcvwsW3ZVofq2s32WSEt31aF+aGrbTb7JX4WFAtrl0eNHmRPMieZE8yJ5qPNR5qPNR5sTzYnmRPMieNHiRfjbQ6lJTQ4uL2i32TSPCW1S6PEeZE81HmnmnmSPHIuXLs5+3kcjkcvbzLsueI8yR5sjzzzhVkKcS/35wUypTcXs9vskoijqN0eNDqDqnmM8ci+hqo0KqxVxVosTi/tyipZlWm4bNb7IqBbT3OI6iPNPGy7LPSbLhbgpyQqrFWQqkfsNKWZUo+HZbl2PsKAo6XyLodQdU8ZfhbVU2hVpIVZMTvw5fTzK1D9RlnshvsakKAoltKuOoeYeJl2W1rnw58FUkRqoU0/prlmVqHi5ofLlsZvsYkxQLaTdDmh1Bzb422HkRqNEawpp/Sq0lJDg1nsRvsWoCitJch1DxF2W2WmxVWiNZMUvoVKamidNwz165fi32JURQEtHujxodQctpp2I1rEakWf58qZKCkVabhsBvsOoigJaPccx1C+2P8I1HEjXTIu/yWY0nyKtC3Nah//EADIRAAEDAQcDBAEEAwEAAwAAAAEAAhEDBBAhMDFQYBIgQAVBUXATFCIyYRVScUIjYoD/2gAIAQMBAT8A7zwY5BvNx8bVy/8AU3TgpKnx58o3yj3YTdYbG60v/pUqYpsDBooUKMs5Jzj5YvCCCCs7of4hzyLiEROCGHATwY5BvNx8VxQ+UboUhQh3nyQj5OCs9ndXf0NVksws9PoGeck5xzT4IQulAwmGW7GRcQnD35yfKKN5zZUrqXUiSVJUwh/9lgdEZChDHczkU6bqjulqsFhbZqc+6nyDtwuCszpbGQcw55RF2ic3pPOD5BuPYcqVKlT2E4JpJQMKVhiscIuCgbhOS1pcYC9MsH4Wdbtbh5B2wdtB3S/tF58whFEIjqELXm58konKlSpySUf4of7I44I/0ojAb56V6dA/K/W8cGF8qm7qb1L22VycObnyZyzlnVQoDsDohjhdpgN79L9O6z+R+iAAHDbK/Dp2YohEQhzU+KSj3QoUeCAhvpXpvp5rnrfomtDRAyhwIXUndLkM0+JHZChOb7LTDmp8npXQoyTklDf/AE+wOtDpOiZTaxoa3LHAxdQf1N2I3wiLnN90PomFCiLoWnYfAG/WGxPtL/6VKk2izoaoPELM+Ds0KEQiI5xOZChR3ytew5436x2N9pfA0VnoNoNDGrQoSeFhDsBhUz1BDZiE5q05jOfHHbHZX2l8DRWazss7Olq0HgjfghcFZn/+doLU5i0w5fPLLJZHWl/SNFZrMyzMDGhYDiYVN3S6UNJ2eEQnsQM/Q5yDmlDe/wC1ZLI+0vhuis1mZZ2dLV7eId9HbZ3y2NpcE9qB5VPmHvOcO07vZbHUtL4Gis1mZZm9LFA8U8AF1F3S7aSnBOb0nc8Vj4OKx8CFChQo4CBvdjsb7S6BorPZ6dBnS1CQPGO9DsFwQuoO6m7NF8J7fZEFpQ2/ocuhy6CugroXQuhdC6F0LoXQuhdC6V0rpXSuldK6CugroXQuhdC6F0LoXQulQoUKFH0DYrDUtLv6VCzsoM6W3f2fGO8C4dwQuoP6XR4h8YiU9s4IgtU8UPAxvIOCsFgfaXf0qVJlBvQ1H44uLhcFSd1NnaQiE5s4FFpYYKHEzwIb1YLA6u6XaKnSbSb0tQieMhC+zvg9O1uaCEWyIKILT9nen+nGset+ipsDBAUoXDiQ7R2BU3dTZyz5xQTmyi0HBygsMHiR516d6X1//JVQAaIF0whcONC6zvgxtjm9Se2RBWiH2NrcJJhen+lx++px4dgQMFU3dQnbCE5khQWn7Hp0y8wFYPTRSHXU1vHnHfxcELqD4PTlnujzalOVBagfsMyqNF9Z0NCsdgZQbJ1U948c8BF4vCpP6moba5gcMU5hYUDzmeEDRWWxvtBwVlstOzNgL37x5B4COwX0HwY8KPNc0EYp9MsQOzSp+lwpVhsD7Q6ToqVFlEdLQihyIXC8fKov6m7eROCq0S3EIGeCTts+Md2iTgrD6YX/AL6mib0sHS0KXe/JBcOyi/pdmHNjIOdqtdVVo+7VMa8XnbzurWucYCsHpoZ++otBghykX0HyFEZceDHiVKIcoLTB2OVPbKnw555Rs76xhisdgp0G/u1U+wuHJBcLghex3SUDIzIzoz47ioT6YcE5hpnHRTvM8JO5yrFYKloMnRUKFOziGrUz2jhh8cdgv1VCp7KPGjxo7S2VVoluIQM/WYk6KxelF376qaA1sBFQBr2jhh8kXDsaYMqm/qCHnR2xnEKrQ9wp3SeDjdB/V1Ki+s6GhWP05lES7EqbhxI+YEL6L+k7nCqUQ5PY5hUob7O+HdLJYX2j/ioWenZxDbhcO0cpCHZRf1CNljNhQnAaFVKBbixA71PMQPhWL0su/fV0TQGjpbpmDhZ8sIIXhMd0lNPUNzhFpCfSa/TVEOaYP1TSovqnpaFY/TmURL8SpzRyYds3UXxh5UeVintBTmyIcn0XM0xCB3OeZYqx2B9bE6KjQp0BDUbhmDhh80IIXDWVTf1Dzj45C6VVs4OIRDmYOQM73PJ2Uy8wFY/S4/dUQMYLUqBOKGaOGHyxcELhdTd0FAzu0J7A7VPoFuIXVu88olWax1K5w0VmsbKAw12cbUdrF4uovjDwo8OPDhVLOHJzHM1QM+JKnjM7c1pcYCsfpZP7npjAwQNoG1HZBeLhcELhdoVTf1Dyo8mLoUKFBRaHaqpZvdqmNUDysnbdFZ7NUrOw0VmsNOj/AN7xnDxRwwZQQQQupu6Sh+7HwjtD6LXp9BzdFKG0zv5O2iSrJ6Y6p+5+ipsbTb0tCmF/zuGcPFHhnZj4YyghcL6VSMNvjLhEKpZ2uTqb2aoHaZ30nbJVCz1KxgBWSwMoiXaoHxx4oyDxEX+8pj5Fw8KPAjyC2VUs04hFrmYOQIPIydsAkwFZPTS7GomU20xDbh54zRkHiAuF7D0pjp2SM2MuE5gcqllI0RBbqgeQE7XiqFlqVzgrNYadDXVTeMsefPGghcL6b4Q8WFHgRkxnQnUw5VbKRi1YtwKBHHSdraC7RWX00nF6awUxDVIUXjsHeObDsFw7Kb52yOyM2L30mv1T7KR/FGW/yU+LPBSdrs9jqVjhoqFjp0Bhr3AbCO8ceCCCF7Ux07TGZGY+kHKpZY/iiHN1UzvE+XKm8naqbH1DDArL6a1v7qmqaA3TvB2IHuHGB3BC4IXsdBQM7THdCjsjMhBPptcn2QatTmPZqpyZU7/OWTs+IuxVm9OfVxfgFSo06Ihqj3uGYMoZY2Y8GF4vBVJ/lwoyIyI7oy4UXwoUIsBVSyg6YJ1J7F1cRJ2mjZqlY4KzWGnSxOJuwvHjDzpU+IOCi4IXjBU3ztkKFHfGTCi+FCgIsCdZ2H24gTtDGOcYCs3pw1emN6cAhcPKHmjwzwcIXDsGspj5GzRkQo7oUdscZJ2iz2F9Q44BUbPTpCAFNwyB2DwB40948M8EFwuF4Rva7pTHzvUcX0ROz0bPUqmAFQsLKeuJWmaPEG1HtPCRcEEb2O6SmunZYUXwovi6FHfCjhs5Uomdmpse4wAqHp4GL01rWiBnRkFDNHcMweOe08GHYLh2FMcWppn6NJR2PVYoAlWewOfi9UqTKWDVBPkjPB8CfKO2x5oQvHayp04IHe4Udsb8cwnZdVQsb6io2VlK/XJHgjeDwwXDup1NpjxI4DOYTsWHtdgVRoPqaKhYmU9Vg3eh5h4YLwe6nU9ju8KOIE7GCAqdF1Q4KhYBq9NaGCBcIuHkjdJ4oChcO6nU9jvEb9N85konY2sLzgqHp51emMa0QB5kqfJGdPYORDvZU9tsjshR2xwCVOYSpy5U+MASqNic/Fyp0KbBgsR585k+cM2eKC4HuCY+d9jd5y5UonY6NjfU/pUbKyn4U9k50+MNim48PBQuHcDCY+UNyjf5yy5Gop2KlZ31CqVkYxBa+NF8qcyVORKnKGXOTObN52SNsBuHeMEx873F8qdvnL6kXAI1FJcmt2GnQe/RUbE1mLkABtkqfKGRPGxkC4HuKBhMeHcGnw5U+XKL0XovRJQbKAjYGUn1TgFRsLWj9yY0M086d0njQ7wghcD3gwmP6vPjxIUdsePKnYZCLwi9EqVKa1AR4M5kgXMY5xhoVGxRi9NYG7rOwzyEXDvKBhMeHeefNnciUXo1UXm+bmsQw85rS/AKjYfd6p02UxAy58ifDm6fDnlo7BdHbCBITH9Q2ed7nJLgjWRqSpUqbwJTW+YZFzWl2AVKxOOLlTpNYMEJOfKnx5U+AOyfClTmjx4RHBwgghkAwmP6t/lTs8wjVARqoknva2UGx5rQTgFRsTnYuVOixmin4Wix3cdk3T4E548g8KCHfCBhMf1calTkl4CNZF5PaexrfL0uAJVKyOdi5U6LGaLXgIQuHdOUPAnjouBQ7yEMEx4dyA1AEawRqOUk3T2m9rfMaJ0VKyF2LlTosZpdgsD3zvkoeAMkdk8hFwKChQo7IUlqZU6trhR5kqcuVPeXgI1k6qStcsCU1seTBuAlUrI46qnRYxDPlSpU7xORKnIlBDlIOWQtEypOC04uXJ1YBGsSpOaGoCPKAcdFTsrn6qnQazS7AeVKncZU5E9sqUBeOUi4IZBup1JwPFJhGqAnViVM5srVNb5GmqxQBOipWVztcFSoNasfHlSpU5cqfDlTnypzJvClAqc6dqjcx2i4IHKp1J4hKNUI1ii53gASg2PJDSVTsrnaqnRYzRSgVj58qVKnvlTuQOfOTPHBlU6kIHLnf8VMI1GhGui8nwg1AeQASqVlc7VMotZosTts3Sp2sId05UqeyVPGh2i8IZBFzKkIGeEGqAjXKL3G+fBa3yA0nRU7KXfyVOkxn8bgseNhDlwyghkkLRMfCDuBkgI1QEa5Re4+KBKAjxpTWuOipWWf5JlJrUSd9lT3jzRdHKhmBDIIuY6E103A5s7gXI1gnVii43Y+KAgI8ZrC7+Kp2X/ZMptZpfjyScicgHjQzRkkIproTHzvUgIuARrAI1iV1T5LW+MxjnKnZf8AZNphvMQhzgi6YTHz4k7GagCNZGoTdisPIAQb4rWPfoqdlH/tMY1owQKjmAzAdihRwwhaXMqKdxlGqEa5RqE+aG+Kyk52ip2YD+SAA4dOXORIXWPldbflGvTGpRtlAalG32f5X+Ss/wDsv8lZv9l/krN/sv8AJ2b/AGX+Ss3+y/yVm/2X+Ss3+y/yFD5TbZRd/wCkLRS+UKrD7oPb8qQgUL8eydnjhpF7HwgdtL2o1gjWcUXk+eG+Iyk5yZZwP5INAUrXh8qVPf1BGo35RtVMalH1Kg3Up3q9JO9ZHsEfWXewR9WrI+pWg+6NtrHVyNoqn3Re4+6k/K6ipUqVN0qV1LrPyur+0Hn5QrOHum2qoNCm+oVxoUz1W0jUpnrNUahN9d+WpnrVI6pnqNB2jky0U3aFBwObPKiL2PhB3VtBICNWEayNQ+OcoCUBHhtoucmWdo1QEbVKlSpUqdjCm6V1BPtFJupTrfRGhT/V2DQJ3rDjoEfU6x0KNsrHUo1XHUqf7vhdLl+NyFF6/TuX6f8Atfp/7X6dq/A1fhYvxMX4mL8TPhfjYvxs+F+JnwvxMX4mL8LF+Bq/A1fp/wC1+E/K/G5dLrpQchU/tU7ZWZo5U/V67dTKp+uEfyCper0H6mFTr03/AMXIFqkIEKVie6eSEZAMJjgdlNcI1SuoqfJOSGrTwmUXOTKAGqAUcHlTk9QTq7W+6dbqQ1KPqlMaYp3qpOgTvUqx0KfaartSusqbsUGlCiUKBQs4QotQptQa1R4kLBTfAXQ1GkEaJ9ijTeF+4eyD02o4Ygqj6nXp+6o+uf7hUvVKD/dU6rHjAoT2z5o4TGRiEypPBwEB4MSmUHO1TKDWodg4LKkXSStFKLwnWmm3Up3qVEaFO9WHsE/1OsdE61VXalF5OpWKxvDXlCi4oWc+6FFqDAFpsxYCjSavxH2XS4KYVO0PZoVS9Yrs/liqHrNJ+D8FTrU6glpuE9koZEocahR2R2U6nyhB4IAo8ABMs5P8kyk1uii8bNKlSpUqVKlSpUqVKlSpU9sqVKlSp7ZUqV1BGqxupTrdRb7p3qjBoE71Rx0Cdbqp90az3e66j79kINlCm4oUChRCDGi6bp2iOyGo0wV+JwUEKlXqM/iVZ/Wa1P8AniqHqtCrqYTXg6HtGQNlhRuY74vKa8tTXTwGEB4DWk6JlmP/AKTaTW6bLKnzp7JRqAI2hg90630xoU/1L4Cd6jUdonWqqdSi8nsxukIIUyUKKFEBBrRvBpgo01BCoWytR/iVZfWgcKgVG00qv8Sv+KSoyhxAeGCWpjwfPnYIQGe2mXJln+U1oasfGlSpU7BPbKlTdKlSAjWaE620R7p3qTRoE71J50CdbKx90azz7qSckNcUKLim0AgxoWClSN8LQjTKZUfTMjVWX1l7MKqs9to1v4la9s8VHgkX4plRA74BnsoucmWYDVBoGm4ypycOzG4kBGuwe6dbaI0KPqLRoj6mfYJ1vqHQp1oqu911H3KnK1QpuKFA+6FJoQHBCEWIdbMQrJ6y+nhUxVntdOuJYVK1vntHcPChRvoziE2oWprgd5AQGbEplCUyi1uZKnz5Uqc6V1LrajaGNRttEe6d6i0aI+pE6BG3VToUa7z7ouJ7QIuhQo7msJQooU2hacHi8sTTUpGWlWP1n2qqnVbUH7UMNcie2eIDuhQovhRcEUHFqY+d3jNDXOTLP8ptIN2CVPg4XyOzqCNVo90bZSHuneoU/Yp3qXwEbe8o2uqfdGtVOpXUfe+Loy4C1QY4oUE2mBw+EWqy2ypZjgcFZbWy0Nlt0g9s5APilQo8uFChRfHiDJi6OyO1lRAzucKMxrC7RMs8aoNaNPKlSpUqVPhyusI1GhG0sCNupfKPqLEfUkbfUOiNtrH3RrPOpXUbouxui+M0NlCgShTaOK0qz6RlpVk9Ua/ComkOEjJnsHDB4hCZU6U107jGY2m5yZQA1QAHgypU3zmYLC7G7BYXyF1BdYRrNGpRtlIalH1Cl8o+pNR9TJ0CPqFRG21SjWqH3XWVJvi6FHiQTohRJTaIHGrPbKtLQqy+pU62DsCgZ0Wq/wCdwU8WCi+MoOLUyoCp24DKAlNoOOqbRa3wJUqVPgyF1tRqNRtDB7o2xg90bdTX+QYj6iPYI+oO9gjb6iNsq/KNoqnUo1HHUqSpN0XQsfLawuTaHyg0Dj1mt9SjhMhWe30qyAyAbhxMdsKMmCmVYQd1bqGEplCdUGBumZN2KxunsxvkLrHyutvyvytX52o2ql8o22l8o26l8o2+mj6i1H1M/C/yT/hOt9Qo22qfdG01T7r8zyupxWN0KFCjYIUfKwQk6JtEnVNpALTkLXFpkKy+pvp4PVG0sqiWlaqShykhNeWpjwbhts3DFClKbThAgKQgb5U3ypCkLrCL2D3RrsHujaaQ91+spD3X66j8r/IU1/kmL/JtX+T/AKR9SPwv8i9f5Cojbap90bVVPujaKp1KL3H3XW5fuWN0XwVioWF+OzSgxz02gBqg0DTkmJup1X0zIMKzeq+z0yqHjDsnvGwwo3SMrBYhMq/KB8ab4Ud09kqVIUhdQXUF1hfkavyNX5WfK/MxC1MC/XNX69q/XtX+QHwv8gPhf5L+l/kT8L/Iu+F+vejb6q/XVvlG2VT7r9RVPujXqH3XW/5XUVJ4BJ9k2i4ptIDldntj6BwVmt9OtrryaL4vhNfCa8Hwv1DPlfqGL9S1fqmr9S1fqgv1K/Ur9V/S/VFfqXL9U5fqXL9Q5fncvzuX5n/K/M/5X5X/ACvyP+V1FSVJWPZCxuhQoCgKFF0C6GqAoujgATaJP8k1gbpy3XRNJCsvqbqZ6XYhUqzagkbXCjdiO43wsQmVUD4MKFChQoUd8KOMyBog1zk2jGqAA05lRtFSji1WT1FtQQ7VTgpWvfPdN850ZkKFChR5sKM6FHZCi6FHdEJtQhNeCgeaSm0y5NogKI0U/K/5zMEgyFY/Ui39tTRU6oeMEM2MsZs5UKNshR3x3glqZVQPMZ+E2k5ybSDedWa2PoH9uis1rZWEjVTlz3zskXQo2iFGTCY+E14PLplNpEptNreeQFTquYZarH6g2qIfqhtsKFGfGyR2x2QsQm1U108rbSLk2mG/QAOOCsXqJb+x6a5rhLbpU+DKnaI2WFChRfHYQg8tTKk8n1TaMprGhf8APoOyW11J39KlVbVEtz5zJzp3Q9x7D3sqQmvnkUrFMozqmsDfoezWt9Eqz121myFM+LPfOdO6RkR3QgYTaqDgeOxdMptElBgF0fQ0SgSrPXfRdIVmtLawyp757Z4SUL4vi+O4OITKinjckptEu1TWBv0YIVGs6i6QrLahWb/alT4Y7JyZ4LCjIbUhNeCp4vKbSLk1gF0fRkCJC9lRrupP6grPaRWbI1U3Sp8Ads9k9sqeGQsQhV4pICJ+E2m5ybTDfpIQrPXdQdIVC0NqjslT4Mqe2cqVOXKnbIyYvjshRxOU2mXJtJrV/wA+k4ELQKhaH0jIVC306g/dqgQe6fFm6cmVOXKlTtUZMXQo4qXQg0uTKIC0+mAYVK2VaWis/qNN/wDLAoODtCsbpuFwyZyJU5k9sqc6dkPfHZChHiMwsXaJlGNUABp9NhSqNrfS0Ks1tZV117BcMqcueybpzJzZU7Cc0i6OG4DVSfZMozqg0N+oAYVm9Qcz+eipV6dUS0oKfZC4FT4sqfHlTmSp8qMuOHkptMu1TWBn1JTquYZCstvDv2vQ0kXC4eTKnInNm6VOVKlT5EZscKJhAFyZSH1OFZrc6ng7RU6raglt4yp8WVKlT3julSpU+DKlT4Y7o4didEyl8oAD6oCw0CoWh9IyFZ7Y2qMucgHOlTfN0qewdsqcuVOVKlSpU5w4kXFNplyawN+rCmuIVkt4P7XoH3QM3Sp7gpU3yp7ZU+PKntlSpU5E58qeNEoNLkymG/V8XWW2Op4P0VOqKgwQw7x4EqVKnxZUqVKlT3zfPbKnLnwIUcE/6sTomUkBH1nZ7UaJVCu2qJCkoGe6cuVObKlSpUqeyc2VOXPZKnLlTw8lNYXprA362pVXUzLVZrWKl0qe+VPfKm+VKlT3ypulSpvnwJUqVPZOXKlTxOLsXaJlL5+uWuLTI1Vlt3UOlyBB2eVKnum6eyVKntlSpU544fKbTLkGgafXWqBLVZbdB6XJrg4SLx2TkSpUqfBlT2TfKlTdKm+cyVKntnJlSp4T/wBQl2iZSDfr+zWs01SqtqCQpnvlSpU58qVKnNlTkypzZU90909kqeCEptMu1QAGn2DRrupOlUa4qCQpQObKlSpUqe2VKlTeDs0qcmVPZKngGCxOibTjX7Dw0VKqaJlqs9pFUf2pU7HKwUhdYXWF+QL8oX5QvzBfm/pfm/pfn/pfn/pfnC/Ovzj4X5wvztX6hqFZvyhUZ8r8jV1NU9k3TdKm6cuVPACU1hcg0NX/AH7Dwua5zTIVltoqCHa3SpQ75UqVPgSutda611rqXUVJUlSezFYrFY34rFYrFQouxuldTl+RyFd6FpchafkIV2JtQHIlTlT2zu+ixKaz7JBhWW2h37XpuOXKlSpUqVN8qVK611LrU7MKhCFd4QtZ+ELUEKzSpCm7FTfN8qVPbO7lNZKDQ36rnYJhWW2kftcmvnwJXUpU7ZhdiiAggSEK9QJtqPuhaWptQHKneZJTafz9n2a1mkYOip1W1BIQcMuV1Kdxi6OyFCxCbVeELS4IWkFNex12qwHbKndCUGlyawN+q52ahWNEyFQtDKwyJU79jdACkplZzE21/ITazHIEbwTCaydV/H6pnaqdQ0zLVZ7W2oP7Q/tSdLpXUp4O17hom2pzdU20sKDgdN01TWfP1VO1hNcQZCsttB/a5B0KeGh5GibaXDVMtLTqg4bgAXICPtj+wqFrLMHpjg4SOIdR26UGShA+qJ3GJuoWl1M/0qdQPEjnei1TWx9QwoUKN6o1jSKo1hUGHOgJTWx9vRN1N7qZlqs9pDxjrzeUGoCPuGE15aVZbX1/tcpHC42prVp9xaXYqzWvDpcgZ2SFGTChQozYUKFF8KNtiU1v3RZrWWGHaJjg4SLhuMKFCjegJQEfUk8Gs9qNPD2VKoHjlwbKH3ZRtDqR/pUawqiRdM8qDVp9RTwynVfTxarPaRUHKg36hniDXlhlqstsFQQ7W4Hkwb95glWS2f8Ah6Bw5IBKAj6fni3vIVktpH7XprwcocYaJQEfe2mF1mtZpGHaKm8PEtyhxZrVEffVC0volUawqCQhkjijQoj6bnkElUazqTpCoWkVRkjibW/TU8lp1Cwqy2sVMCp4y1v/AOAQSNFZLbI6XoGeLtH0rF0qeVyrLbv/AC5NIIkXa8TaPpaVPLvdWW2OpmHaKnUDwhxJo+lZ3mb4UKFChdK6V0rpXSuldK6V0rpUKNns1qNJ39KlVZUEtUrEcPDfpSd3hdK6V0KFCjwoULpXSuhdC6VHnhUK7qTpCoWltZY8Oa36SlTuULpXSulRscLpXSuhdKi6fJZVNMy1WW1tqt/tTGCHC2j6RlTt8LpULpvlTtM3QuldC6fIa5zTLVZLcHYPQMjhTRxaFG8SpU7bChRvELpXSo8XQ4KyW0/weg5vCGj6OlTtYC6V0KOyd7hQuhR4lkthpnpdomPDhLeDNH0ZKna+lQo4PCLFHg6KzWk0lRrsqCQhHAwPouVO0wulRw4tCLPA1VCsaTpVntLaow4EB9Eyp2aVN0IMUcThFiLc4R7qnUdSMtVmtgqiDqhpv4CH0PKnaIXSo4tF5aixEZeBuBLTIVltxd+16G3/AP/Z"/>
          <p:cNvPicPr>
            <a:picLocks noChangeAspect="1"/>
          </p:cNvPicPr>
          <p:nvPr/>
        </p:nvPicPr>
        <p:blipFill>
          <a:blip r:embed="rId3"/>
          <a:srcRect b="990"/>
          <a:stretch/>
        </p:blipFill>
        <p:spPr>
          <a:xfrm>
            <a:off x="0" y="492862"/>
            <a:ext cx="9144000" cy="4157777"/>
          </a:xfrm>
          <a:prstGeom prst="rect">
            <a:avLst/>
          </a:prstGeom>
        </p:spPr>
      </p:pic>
      <p:pic>
        <p:nvPicPr>
          <p:cNvPr id="3" name="Image 1" descr="data:image/png;base64,UklGRlicAQBXRUJQVlA4WAoAAAAQAAAAfwIAeQQAQUxQSFEFAAABEbeRJClSNGjrv8UH09d3j1JE/ycA/5zSxA5pBjuiBOwW2DNuA7AnUgpFPMf9CB6ILXgPcAVvgh7cjiM+jZTiTYS4dE65tc5xspySJrQPJJ3RGsF2JGnbGx7mcKDrsFfZs3WPW2C3wG6B3QL2sAUvjC14WazB14x9kOQ2kiRJbv9/tM1ya3Rlllu4hyImQBIkyXEbNciYnsYAe/AEeAZDr1ril/Af+A/8B/4D/4H/wH/gP/Af+A/8B/4D/4H/wH/gP/Af+A/8B/4D/4H/wH/gP/Af+A/8B/4D/4H/WCGwn4IkbHaP2QJg5XckSU/ZvGVZ+c1JYqKETrDyOUmSkfdJWYFQPlGIgvK5QgiUTxfarzyD0HnlSbIazh6IdFt5KKHN7NFIj9njCe1VnlHoK3tS0lP2tKSh7ImFVrLHJn1kjy50UHl+0jz2EqRx7EVI09jLkIaNL0S6xd6JdIq9F+kSCx8pySN2zm7BGcCZwVrDzlmhQUDs6D2MIoBT3kbgE6ECOMFXTpSdSHEHPxw+gNN2B1fBwS/KdZFJcvXbg5cCvok9al8rNcj4WztQiBUEuV+efC/2phMtX8m4bq4uO42+HXlp+tkyAq0cQitn//DLAjj+3oAJj8BPOpD5t6zLibPTr4gs375HWb6nP8hgMNPPlgFo7SXtbDBHzM4+1yaEOV4L9WB3B/kmxeaEnRjrp+VrVtXejA3AbeSN9tMl2Ax07+pd3zSVYRfAnm/4yDAAqQp+A+3iXvAqC/SF8G/BABYE4KrwPxD/AyE8UBawWViuzD9TLn9GBmD28jWygE//Gn6unCwjm6p1yh193zIAl+vhZ2Q3dT2O+G3ikHdlMUUOQDd8Ro6aGYDDRDDytmYLZ8v/lL/tYAsG/n0/SaGP6NM32u27lvvvCa92+O36jd4A1tZvNH74tn5LY58v2/cbm8s5tOv3mB9/+LJy+r3lHmKlhM+njzNeqde3m1+0Db/bq/bAH/2lgudbACP6YNMXMf+YHLeI5Fkr+VNbYr8AdvbP9zfq/RUXYNbv50Iuf8eVJH5zQ/xG6cr8njoIbX2qILkP5ZtMem0XWQ453UaaupCLSAC3Ma0g1pgNqQyU28zEz0pHlnibO93BTdjoxG2047JtCZ5kfZ3Nz792JPcz7dh366cv2NoyDay3LIMR9v2vBuxMdgdlbR4/Fz1edsLWxvbNGPnW2RzY4bdmK9KJZboLy4O1m8n3vEa2LjUJOs3kB6aFpOzoS/jIwwTYW4Ud0CtvHkO05qsf/2cksJS0XnqGmVLSocq3NVq/trkvNXZKlBdSWkXeKC91xBo3Q8u7sI6JEpcjhak6/hzWkyUkgEucRfA+XQmMsV/lT72qJUMkgL2PFttqLBPb8PwF5I9YzIkNp4ASPyKlZDvAJlQ18qsFCd8+gMRuXzRbbLBdDUrAv/NpFEb4AMEn4dj4Ow1MVvCnh7MEChH8M4hYKDIEBytFsjdYBFfBMRRkBYtFVrBoCbxcCv/FVoi3wEIjMOoSKK7gKvAfaAD8R8H/t6xlkAqugDH4L60hCUGKDMAHZBOIAZCXhLL5l43/bg9cAjF2ATz4cgMMJmD3AngTzEuoi/9uuX6cewMgGQASCMAF+QMAfOA5fgDAhP8oFj8U/McABv6jWPzAfgn/UQqDfJ53/K+L/uoS9rXFEjhcACUbf9kCIM99vf4FAkggAB942T/AfxQr15+E/yhW8C/hP4rFDwX/gf/Af+A/8B9LGPz79U3wHx8P/EeRcvlJ+I8i5fAn/EeRjwf+1/UF1IX/JfGvJP4e9cOPkvgRiR+93te/SATKKQBWUDgg4JYBAPBNBJ0BKoACegQ+KRKHQqGhENLaPTgYAoSzt2ubGL22v0vGRoT9fzeGi/wOafi+f5NheK////FJ/fbuX028gZTf0jR3fBAAfSf+b64/jX9y/4HNr4x/Pf9pvKcyL+vf8PiLNlPYA4wOd5/ofQC/Pf8B0S2gl7J9R+hMgv+3q95x+kZ0/ZLuVMT/3+4D3r/s+bZ0z/3P9D+bHz0/7HrR/qv+//9n5//Qn+xn6//5b4l/+39p/fH+83qd/bv9v/eo/7v7be+n/Kf9L9sf958h/9z/zP/t9e72a/3p9iX9sf/d7U//x/dL/v/Ln/e/+9+5fwN/tH/9f+J7gH/89tj+Af/bqv+0P9h/F79kv7R9Ovkf8V/if8d+xX+K/5Hrz+QfTv3L++/5X/Lf3T/v/7f5SP8D/L+Xj2X+//5P+k/dz3P/kP22++/3P/L/6T++/tv90/7r/d/4/90v9b6X/N/+//zn7pf5j5CPxX+Xf3r+2/4v/Qf3z/4/7L7Lvyv+5/nP9r4bG/f7r/k/5392vgI9lfqP+W/un+R/3X9+/b76mPv/+n/nPWH9t/1f+3/0H7rf5////gD/Kv6L/i/8B/k/9l/hf/1/u/vf/l/9Lxi/xn/P/8H+o/cP/d/YD/Lv65/rf8V/o/+T/l////3vxr/u/+T/mf9P/5v8l//f/J8Yv0f/Nf8P/L/6X/y/5j///9z9A/5D/Qv8p/cv8n/yv8D///+196H/e/1/7//Q39w/+x+fX0c/rV/xPz9KrOvY257Pam3Xsbc9ntTbr2Nuez2pt17G3PZ7U269jbns9qbdextz2e1NuvY257Pam3Xsbc9ntTbr2Nuez2pt17G3PZ7U269jbns9qbdextz2e1NuvY257Pam3Xsbc9ntTbr2Nuez2pt17G3PZ7U269jbns9qbdextz2e1NuvY257Pam3Xsbc9ntTbr2Nuez2pt17G3PZ7U269jbns9qbdextz2e1NuvY257Pam3Xsbc9ntTbr2Nuez2pt17G3PZ7U269jbns9qbdextz2e1NuvY257Pam3Xsbc9ntTbr2Nuez2pt17G3PZ7U269jbns9qbdextz2e1NuvY257Pam3Xsbc9ntMvLMG++exJzqcWIabAJRmn28MsEsSQ2Nw35oGasNfz6woEcE8sfxsCF87zgKAEYtocIAnXsbc9ntTbr2NuAT33dAwb6NVvlBSxqff/92xt3sTFxKI5kGsmkmSdiNDU7FHr8m77mkGh1H9GubltxHxRWz3VnrVhfgR3kJEksl4iP54pJ17Pam3Xsbc9ntTbr1bMPxpvP+Y9leyRiNJd45T/S/0rivmPYU9sZm+JXqoCPttdbQkNeXP+Jnf/5rOW+Ekv/uhDg2ojKdonqdDaEnc9/Ls8oEn2B+A/TkqysibbYYYcBPU5yhKJN8evA2wGDgXjbns9qbdextz2cp+rr+4/builV6ckOJp7BDW3Al25hF9/3/u/7nOBn/wnMVLz3YnO9XiFXVJqMLki9IZwVirWUZ5e3T2lARI9OwnzXuox7EUF3dKXVCYBGl1lVpWTGkXH6/9Mlo+ksd0xswma2Bsqa6d3CgOX17G3PZ7U269jZlaDB/jE3Lvnl5+TjqPpc1qV3zSlqkQehjm7SuKjxczK22Kquy46m6g3FpW2PAfaOz1p1P0vxlZGYHHzBTJukhS6K79gYMcKHOlmtmITSQhM/4aaJ/NH/pjAATbwTFtG5pUHNsDybnuUmc88dQ5NTbr2Nuez2piVvZgTk/jtcVD/X3kjKxlnhx2BVE0PTo5+kbtBeDETYb9NicQRQLnIWiywL8RwEt7KoHVN5ULV8X4GGRLSeiaKs6ReRT4vQBIF/wtHllPysiyDXrYpQlaXBU9pXyOOdhR1SrGQ7S+oK0EZbTwJRlpEBE+FY5FDKtS9/ROqfVwJ17G3PZ7UxbK4sFAgKz7FEFherydgvSDOjdgOMEbVg7XZJMc5NxqLv09jIrPHS3qCYJ4aBu9U2x1Zxo+8Q9RlOfY3rBYEJrG/XAXCvIFlnLq/Cf+9rm7UFWkB4dbaK+S5JYgj2+7GpS6U/ubp4HLv07KKXdHxyaIykZlzNPn9hzrXjzSsC8etsQSmibPam3Xsbc6RkFSgC/dGFOdZy2MD7IKQSM5IzkvRDci9/5P0oU4nwv1gibm3851ctYKJ9f9GwJ3Drn/ZAvLzIVBdXSJqnciwO9a7xVpgqvhmBQ6+uuacvCPHsMwOkO6Y3Vu6Fgm1YjAtmxbjOe9EYyEhqKd9J8mKH//G3PZ7Ux9TPP38M+lLoE/MjGW7sPE109cBUPPUVJUZp7GLhFTBznq7stMw9SZmNm7rCfnMAmMXk7D7yB9laUa41nW6Q1Yv2SVPA3ccV9N7nbpfB1iMqfN1R9LLs677crwbmb0CddOIv7i4mx0diLq0djZKMD/Srf8cLlAdrUddUPefTNNtbWR7WlUHbAkdoSEKaqcVM4M6cgCdextzpGVIqB+mlJ8aujy21ljLIbj7uDbeB/maLpY7X8LjUXOVGRVmNLl7O9p2V3GO4QZ+iZ6U3nRz0WsABLT++0oIn8GsnBaWIIizW8b2ifsVk4VL13f+hgaGhaQ9qTdce7aGYU0Iw1opcrDpOa+SdfTnv9o1JSGYNEIs+aEjKmNj/xtz2e00goGre4klHLRPCdlh4ixPj7EPQ81TW+rh3pSU1I0rqeiYnpncH1ClWtrrzYy0vvoW9hW54dcUhs2KJMv/b2o7s7qzGmlPE9XNzxCSPij8qwSaO3mzEI1ZQbW/jiEJAW6OB0zN7OcChU10iIT8Xr5midjiXL2Nuez1unVoUKyPcmTaaWcfYXw83O9X6BgaDJ0TfN/fg1Ubbeoz0NjaxJPkjbuvecmJ/V3l+nIAmsnNwQM5idp9wo00Qwc2y8GnuxMGG7LasfcLdqX5ZdBsPClxEg2f0/fBi9EswIlEKdaW9620ZiUVjNOem7yk7Mfls3ieHLEMD72oGp3owkOEASjlVwCQt7AHNfkEin+d1ZIDSpzdrtc9aXwkdC5HhIP/xb2gYv5B9CbRoSGdjC8jLyQB686EPxR2tfvvvbi9UrdZC4qeCDkYPPZ9Ai52Ag5fiJ6lPon6/OwQ6+paL+uPHcfUaarcLpoixLrXxoRQx2GG1pb+edPYXlrz60jUvIM1wZt17G3BSvVC/7JxQEGxuhH0BPhh3PFPXkx9mCA4p32KYsCLKVmLZl46VxW20qwq5HEGSWnwPxAJeroW6ibfEnuZD7gibaavEWH9vAQQ6+AxaAl8GIWVvpgjCXmEHmZ36sy4k0gHIdlXzVaSr/Zms/Hx6BcOvlmwzghhBu8omNV8TAhNxQdovHGRmUYemh7MjvanxuMNjxKVoiRs0sh2IHbns9br6H9AtnLRi+Jhl1JYP8Am07sqBecasIsF6MPJ4SScAoRJkuOxJIIofU7rZyAAtqQE5qqlNoMMhKZs++64820zrIjkwsMX2u0yAI4Ppfr1R2SZlSw6xvZKRn/Ck4qdhoPEuDjVRoYScDMotI2p6m63dyvFOnM78GFksmCg6uclD0blmM9THmzzMYtj+ZnMmhE9IIIB7HnlHDExZPWGpoorqN57P740LL2Nuez1uzBNcbuslVJS/cm/KZvPcEUE2dayedmtSdOFanYDGRDAjchDUSVmqI4GNm02vtrg3rPVgjHeSht8EYP1Y0shzMOgeZ07vzPQxKy7nyuDGHofcGDhBKREvdpFFzTltm2Lhblx9pdyshFioOdYdLaSwIFte1VlTel10u3/hU8QNK5bAEAbULgRuniyP2KLbsCn/MJDhAE66CE3dDL2OErl7JEgXdS8FB1TEpVkCZOhRu6NYqvtdK6iYNXYYRol6vgnHbRI90PaGldHInJ+GEKuzd9okaGPAN3M444YP9SCCBcfc6AbZHxyWGuwjqvBvMZrZTZ0+tdDyctSg3lDOc/dA3vXFW6f6+tY422eT3yDhFAE69jbnU2Ouz3qAXYvlAqZOEbHqPXgGXLMn1bgNGYvTLnth2y036WGGXMBn41g3VjXVQjq4Yz8bQYB+SEqqbpulxB7kdPqs9/f4B7w7z34hrATHa0XWgCvvG96cKZA5ao9syaUar1ZWgW/276zvnBcWd7GIsAOsMXVPRxqEjSV/0d1lJ/CKPlPASahLM7jxnZ17G3PX7X9FX86Yw6vz2alo4rVQfcmVI+ulJ4/s8baCI3HQyCymziXWalC2TgJ721qHhnRSLn+LQQQA9Zhifn5uCaSS3Jq//HuaRp6PMzyxyMgkho5EYLAaM25omwWBsXIqkPx5PbUZqjOSsvv7XUe7CUAxihNSs025C3ohlbTzEcSq+zmuzro/SSDS/N7EiYm2+jGYdXTFQ8idmpvdextz2e07Rfh4r6jU+dsBwRAKJJwJec1FOkNJw2sJW3r7FSmqRS3pXS8hKvf/5mWj3+A6rirzEGNrVYmvg+zTH+wW3zDQID/jgrUIiY3E7oYvb5+/i6l6+MMdNXknUisctQKLwqa9cHivF8ai72ZHv5xksABaYbK9oN+Cy2YhZE1BRrKMUSxlykpJ+zX6rBpwHbns9qbdepE9G93H/l3WH/Crsi7jUNmT8oKXm70RpK+/cyIKt6KRv9gGPQ1+Wk35KAHsgEodzXRGenQWF8Bz6wztk4t5KEaSfNjmBD8jMUhxXT21sj7JRuekqRnbXAo2B1ra5BnHn41LgGmmPq4uM+zluAK1td4pmP+atVyggcRtwr8JANt96UoHdBKZ3U4W8JJPRdD4S74OPSsQO3PZ7U2pSyHed5STAi7jSI1CvS5/JDU6itiEb41JScOJ37ezpPen+JVuFBJ5SehLsWhx7avFFwRplETobDWMKuueDy0XQAMB+8jqADzmNcFWlwQI70EttSsqMvGKiwkmazs4HKH5zcxjdDNCGxn9v8s8gtbUfhzXIcSFPxNHcUnYR9NA7c9ntTbnnt5ujr29HsJyhRIjo9iNAVD5u+OZKoWi/n2PurqdRPBy2urGaP3xhTR0ZFNER30MwyS1Z/XOEheakAE6d6WnGghQP0beOTGuGGJYeFCxT/idjnZCAFf6VOV2Shsyyn1+xKG10lZQjpuMJ2MyZpQgAYW6kKC13O6yZ3927ryEDq/VPcoYK7tG3PZ7U2553osh5IZWZgVC/Vdf5n7Wq3EOhGvkPT1iKAZCJX8MPfdFWhzTLrQb1JHZYFLiWI76RI5wpOXDcHKD3OAVUzy/4qcUe6iKAObJffe7Nzb9RRxZZ1iXDfOJ+ht7sGc0syWUsWDlIEjMYH8Z3DbfAV5n57+pDdZgXfyCaLXdtceO3IBOvY257ONnfHum9oV2TDJ1S+jyOAfRePoenJpSQXOfy8EYTAhHkc3XyxxAtmWgbMkSqUltRTR4BeHMNuCitdiqR16kJ4mOKTd1LiE0uHpZLu21P2wLB0agl2X/+m/xcNWa83Ehx05tJ/VIZw8L9Q2ryOZ9iX11K82JuskqWqZuvd2r3fw7oncIcIAnXsWFCdRTCEfyirZXv59kIpJdBPb32/gcRkwipT6EcM/Cm6LY96iOUOcr9ROCSkmOVwKVOqWEH/xjgmdjMBv1ToDVnnp7fM0icCv+5y/XeKJPgP7g8Tf0SWXvQejn5NOYfqwaCbj6+ef6KRj2bv9QoNJ/eqieBXpGWtWuaKmdqwRrP2tizvUDXGztTbr2NudIGPr8gKiTxLSoUz/ezH3AtW7FkVH4SCYeRjUBP8GElGccXkpQosZKMjk7HsOv/FWpXR0OtLGla89+5XquZV/xsBPu12AewOQrjFoUrkeKZ7ilC4KQKg90jQKK9yvrf79OvgDJn32QAMsuOFIQxiZj/0fwlrhsQWWX344kt8gneYYw1Qg4KoBOvY2564rapgiuFhZXtcR9YzvgbsHZj6QvEYNUke6cQvhsOqvxvU/6j/1vODfzeWMSmWXqRaWLDRlHVTRJE17T85xNxwvL/ZMnPAF3Tryjj5b+wY6it0NQZO5NeH0Ky219TYASdBRB3VW5v9XvaoaIsOhaWtZi4usiZYVK8/EpbcdVINDVS6E4xYXAoSHCAJ1zxNv/78IUutmTkEbUsj+ySm/NLk05cEX4guP05+4C4Lq5lKmOcQ0/cS8pJGKk3lCp4rORGQRwA7Dmk6v1TDNfDnUOMgkZ3XMLGcGx46vbgHzjJPuNu+0kaoc9JwKdxWxNGlJbNt/vTAHXdDEWYxtD5zqVahtjOTWdK+CGF7EnE69Fly3y9xO/NdyHoDhCTqMBRe549pAP857Pam3XsWl+BdKO5elQ1niyXCfnXTzdctvQgC8PbnlDRBFeAr76Va56WBl8MiqdfijEMIQOTlqJ80qvTDhsk+B6HoUFxipBOmzh3ZialH+Ze8n7xj7dyKZ7UfrmyK3NGJT1PMCscl91eoNz9LxAV/oroKaH3EhrJF784tgj9o7P/lMfxBoo7kKmD6zxd6KQVr4ncT7+9Uan9uYxWz9zFG2exOt664Tv/RRAvBOvE5TUq6xA7c9nrm7223ZX7sIUVXRplMQVSSbpJTatAkX/XbvUDOb67rjJhBBlWPzZrAoKmOp8BPjn+xgXmSdwOjiNzepw79fhcwCoOiNBa6ftsY6m7T0RjJb7SUCLK0ENemvHofz/XdhgDDodKGNbKMrB6ziT/y0od+Ps63hSLifYs5hNSvY4lFVMS7YBNZW5dBktfLl8dcwE69jbntBt06vccYCVkJaOwlcbel8UQOeHzMbotHlssGQR3qNkYbQVXUPt4hVcall0Zpti0+ZKzRRpqSGvZbXjM26n+5vVuLLk9Y+/ISEI27gYWXkmmPZv9Y8Wl8CYZJbvLF5wqUR2BZDa4YisHwi7OPB5z+7P9iILlW4j3WbK2074joBvYdmcRFQAt8s1inOL6IAnXsbc62WoBoy5GWWudOwXmZegEEJGw2I2aj9ZrOusqLYfUTEN8ziV3q4DpAzQRK68Bz7b8CTQULfOi07qen2Z4ng2KAnO2EV4QH3n6dafUp/dlOQEtspc5ti85KLhhO+SDo2DwvHy+PmcoaYp0gY11Z8nRn1oFbpiy/5I7LM1YxigaGlDhA7c9ntTHNNi0uRrfwI1lWN6iAbeizd0rwKHXloMhVO+fXW4zCN7oJ+tj59Dg3RK4KmwpToE2drv8gBChDyOfZPQqwnMjFzSJQ/o9irP9AerCOoM7nA6+iicxO+HBjU5Bo3j6sVqeo2oRAFyUFNIqqlqq8mz2pt17G3PZx4S2WMk1wiD54hnjVbllt32GQQpKSnFGwTMm5J8icDtsZr0b8GR3TaMGsPHMGTNXQ+8H9NBOhWWHx06nLF3FL6SbyR7BRINUQkpvwNmynoGb3B9ijl7SG6XP0l6nI9VGbjx4eVyg7aT2cwdVp3LKtaol+OLn/xlGIroY7nsbc9ntTbiJwPwyTCrzn+lyP8zeT+wU11/6EbztPP2vNCgSL9kfYswApQZvfA203jezROF7NAbbHeYLPjTDR4gvJXWHUbuJou99Z61m851JqnzL2wj2+czzjDXPyzwFm7wHTASgXhVr8KcRLcKBmfENivUlZP+L4mVKyzITg6RX7kZt17G3PPGjYo5d2+WS3t6yG5B3O3RyjACqMbjFbFiOuJG48iHisa0YXk1ry5mSA3e0Hx37AVCqzLWDXqSIyUZteaBwgak/WheZo4h7oQQd3BkwGR7QuUtfihcbX8n7ocxfJZjJ5rbiNHdBkvEENKWx3t551ANh1rVpCntTUlvwKuMQv741i95BB47NOZptz2e1Ma1v8isuuDJ7jKuj4C1prMe3B4q2nc/zq6CI0tUHCbX7vG3ZC9q2BGOkZ5pLbMq0v/Gho1+/ZvAz/m/QpygXYgsJ+gVdYSFNLx7VarJt3KjIEcnPPCh1fNzS3hBWVGoTx5TdEHpMSt/8x8ZsXIVaJC4TqUT/77iAlcVa7ico5+DXgDHTp5DaL6Wt8E3ljqhx77g2x7XWRTwozbr2NtCwNaryAxkQLIrHU0RTSCB4ZaWICJh8pxf4BIch9JJzbC4qeyw/oQDNA1WvRAfLi4mAFkMWr6VlPoMOZvRsPcn1pQEe5t84jxcgfHazWK2cqpuJQ+fgZSK+m2foNER5TwZbB/LCN6LhUeY4PDAU+u6F1cVzsywxeUFvsCE3LX8LYDkmQiM0ccOI6jqYvdzbRhIcIAgfSdkgxlfhOpPpKlF85rrZbvNE/KiSmsS1XMOJNX+qxc/MmMUmF+tc6cwWes9VCk5mTmSvaYAgDJkrmXd7F4Nx6raw3ntoOP/of636zowICCMT4069pJ0LuV+RCDJfTUGS4yzMd6+5+QC+f4FlZMaQgx0VlM5MpfWcAjDwTjV18qS//fWg3oY99MfjCkxvvIAnXsW2KvDIWYMConzK7mNyYy+e+77QdVY0Gaov98VwKyy5RQRRwNxqKPpRHzJ56Ncp+b/cxsRv0+Nn39dKoWAFe5WHl/LOYJhEK1imuQZFL8XqZ1OBv070NwTFGfd9xGG4r11oPvr9sJ4+5tPwPDA8axiaDiOUYFz2DbDVcj/IUJ8r7w8O6kiToxAfaxo4K0QqITGvCoAnXsarwbkOtLE5kGhCVhT022v+xTnsBYcFY3IBuiQENkPl+aOIOhux/TuIskEfjU2iELZ7k/NC+rH9hhmemRq2fxaFMOHgKPeibUyPNH1XOlpkQ2ZKLTk0rxYLxeQsMaimYAk2HJHiUlF4YwXVf9bgV3+OmCdpZ5NwISeheMmwJp8yvQmDvpz7EAM9YKkfgxcii9s8baGPOqe7/dRQhK0V9tQMwI9U2xge4f/8bcJ+MIwiCee7/p7a/zs5q4jovBFhsCPjoIqyZTnEmdPBOGXjKLM5RRsW5kBnQARyp4WhY0Zn7Hry+DHIuCK9r8G83Gw8bskt/O6lQF9zNqXxTGLwTyNF0kxi4OYIhplS6cxFT+gwpTMLDa8H3WqrE05xkfeIrdyV09CLYC2sEo6gMMhrSEzGQmPxJZy0tVE+G6LFOtPwdWTtYRYVB9wDbLjqXeh3OMSRVHSSxKzJTbns5lfi8SpptXCENPgw3UkXGhudY/WisMa/QOyANrGSHLj2a9w3t7ZKQFvE7ecEPRpkO99f8B6ufvvxh12AGHJNrlcvgQ80FVXTbH1M3lnuTbEPPfGw+MKiUsmebyhHjYi+lATjfg0UHQMVrum/3bU7EBqCcylWmfCDSTU9TeV7qYmxXGtbQ/m56EpEJj/426MEKmPh7MNGNSZHLojkyz5dPmh3+HbwuAXadxrTiLFq/Cd1s6srXk1yv8gu5UA7fFCOGbml0lhXfH6hLIQpVdbBvXRoE+PQf1nwawFddViwuS+UYqOzjfemM8DstsRQH6ZcNMDJnBn2YGoNAtu8sOBfDNBx9SEyWJOQzWf9sT0ZpdzVXOPjFi2OQ4QBO3tlFoXeh+RlkWqWVgoaGvPxg2CJJAMSJNtxuIrG6WWmr8bAnry97wHucThYSZ4McqUj9grWbW1UfNCRjNU85aNCrkH+u9GoJvoKtqz5P0CVfpwb53HMeyCj6efTfX3+i88MddpJjJn9uKfhRXqxixIwkdRL1OfpaR/WMs1NuvYnWJRFjJg/BECdv2XC7LxNugCbXENkhvlOgtpfAsv8euixxfQ0MU6Kn9C52u36fXp+JojnPDF2+2xGpghtAp5anJUcdPdohmXTP4rx1I73eX5ShthxQZA4N9vegm6qmwDDQm2jySPfLLqJ5J29eZgsrvzMUS2eN0igZzbns9QO794AMZ1k1XtJXIlAv9e2MHiwM5OEeSAR/lfujfyLQ1932LQnK5SIP8lO2fQWS8u6KA1Umq7IV6mpVEPm4Pq97gdVKO0xUbPD18vFaMlF0iOw5w17SP8a5SrJAAYH3fkLheXQJgGRHNZnr0tDJDL8zAgnJlDGzh1gr8ep68zN3Y4tE4K7lxuAo5nTacVsc8BVjaDeOkoW69iymt9xATSrONs0SYhZriKYmYzct97cdXLrecrNa1AY0qc1afevo3pSopM14ialNImByVGI+YAbd3xrLxBcqNTodb3SjPiZzuF7BY0yDkuWVp3o99MYWU1Ta7OtpKijWXgiqQIMqbswqLscyqz/tyV7H1Kf+D+zIymMVVS7nX7Savd51vMZ1SHvyWDN0AnOfwGSm9RQWWOSBOvVv/GSX7VjSXZxDVamCH6XXCE5RBEmmOd48Gi/XpECs6NpSLKHD/2+xEWVMR34Iy2LYmlFtfzTVNxdr2maNZ4UrLuWExB1WeoR9Iik0ou8t9trykGk8cml9jTqbwkY3pdDcYpZFqjmk65Fue8OPT/DuqLOxA7cJZhEolAYvbARSCM2Pp3vpmQbzaoYrv+R4NXGhJByIjMxO+cPZfWeixegDc8kutqwXcvLOX93SZmQnkFbA82sGvr+YtPOBHz7NSRWecJMtudCjI8O8zMGxQ6Bw86rlpZm5x0yzFz4BZfmEhwf+VhLYp86f+Sih/vfF6Y8tvfWXzN+xgQOrsgO5eRn0RMCHwpL3fYHBNrR+oIM/FO1ccmheNDdbNmnRwF0V7cjh2xWwY1K4H4xFVZtOm1cpLiA8ynMq8cSYbTybipxQ+YlK3qBp+vjbns0OebY08m4KTU41yVBEez56ae8h3TST8dDkC23+K/xxa1r+NDGE6DyREDGI3bGgodLGVy2brMtppFTofloWtLT/rf729bA7xZkIEDLZTXynEQXTGZReT5bybppTScVvlcV9unTF19i1CbXpnShD4XsYjhCAXG3PZmdgUWbww6i7DfRm5+zWbPfm8MhaMhlhotX+1RsNG5gMPVMfClPSLRBawxdCAQRsmUru2x9gXZdjatPvZ95MK5EU4/SNzN3a+EcJSg5MppzGYo/zvG/qRAnkjjTU20uS9HJNUBoqfKbS8oIeuJFJPMiicvgu2m5rT09qbdCrNAk+Cx+1SPIevM+dqYHBMsFSEy48M1JTB6Z+AQc7dhhBjXvY6bKS/zF0Nz71gs2I0RS0UzvW6ByHwNRRoJC0JSxWMjyrWpUOMB/rXgOzFM70l6O5uv6BaQUkwsRYe7djLh6M3epHLDivl5AnXsStAHMKeTbD6UDxA/oK6G0xqe4x9SpbS+m28eKUVGbli12qRkiK6KJDitqZKrXecQj8TzXM4LztuugcXFGtcco6PJWvkZHEtTDAaegmXnkqrdoY91VOzDL6mfO4iVvY9zUUbQ4P9kvBV7hIa+nmVb10w7MbgsnqJvTYRXAdecf43t0Vu+53gvvdv1YC7fneDQPlMLw4X7NHG2RqHagYfVdcesaGdZG/4j2KGER10RMoWgMNLlNbiJkOEATr2NuAlCuoSXRab0b1OgSgeYoufqMZkzOSCZxdr1vixzw0sPtcICmSwg3+hc3Qtxc4ZAp4k1f2f2CEpvHKb26uPhU/HKL2R0Kk4e3RNyd9zYhrhdFjXcJKuqU0eyp32bfKkrkK3Oho+x+o2hwgCdextwA4poxo9uCX9Xu15jytN/4sV02M9EaaTzOZ/oo1sa1jX1OZONIgi5dU1Ekqsud+xQLLF6g68o3smkfpXSVyePtxbt9qFBwtmEAAnN21ZI+lyzJIeWBuFuMwjTPYpiGo4jDmi4UzVmeA1tQSRp+dLcwZt17G3PZ7TbzvQs8YOQK/JWkr1c2p6zSsFGqEwqnSrU92CCGg+q9DLfk/Jrte6UYpxVguYvUV/VsCBkX/0ABK5Nn00CdRQL/mjeygmNtkXIK879oaGtd1nmWm7g+a/FMOsLtfYJAoSHB7gAA/v+sRAAAAAAAAAAAAAAAAAAAAAAAAAAAAAAAAAAAAAAAAAAAAAAAAAAAAAAAAAAAAAAAAAAAAAAAAAAAAAAAAAAAgv9eh+nUSuOpfpusD4txUMDMLSS0OmM6pINpF1qH20UL/0r6Mzg8+2JPg4Oqm+6LhAhwfTTHjyfVbmiElAbVNyXlY5uK+K989TLyp+QlM3OTFqBOEvS6Bb7nPFUTxfwhy8ckwyZMvmzY0GuESMrHM8UZgB2gFZoThPRiCjSgVLDs4yV9f8jdd8V4WXXYtwAiTers+b8WxioNiNnnDeydPTKnPGlxahfBtqw/eZT2wgcT7nNxG98rn47BtYqa8ZVrS80xIzazbIkToTLRSa0IfFKU3AEPQzoiWIW2mASsDSKSfbqYscv9J9MfK0ZrfuwCZjnUlyEg1UKwGmct5Vx0K7lTPFzWe4MhDPWNLJH8u1V4kit6k1Sm33gQfMsJWHd+9ok0ZgRPxBYiczw2IZeZxGFHym6TooyG5lLU0iC4JzNyQHkj6/BBk9HVru2t91ztLdckYHjr+L5tZKvhvZ1pXbHjkY6QxPnH9KC6YpZB4GnDa4VJxnxzoGBbdOnvDLKARt8CxTEyu4bLLg++vwCqJzA7XrTe2TLnM3UokisjnqHS8tKFTeJoYhvBTXnZwEBY0TUyyz4Cf1+ZDuagM/e29k0exLAU1g+jwCU3Kuvv4cQQ3+Nbnmpf/oXUweQvz4TYnZVcXKgCcP4NMAAAAgv9l1Q7Pna8bsqoDT1AnBQontPaGirp4vb2ykbeKFad1VrlmqQlX/2XUKC6BHfgenwd7WsJ7LFZMsfhHkUtojfP1ku4zmWC2RLN3ZyoPtG2jwYQEEXKpk4Q1QN4qn9s+sm/yAi5xOE+wvP1ro9raLnagECjTP4cGYU5yX7FSQ97C2cULEjO6U5pwbPntZ+0SZSL2f1PHYAy0sBp95X7ALN4FVs2G7Ia72G8uSPet4EV8+aEW1mw7gDM02Qpv76cqWs3PLFKWSL9W/m6zQtKeZVtHE8Hygkw0C8uzYjvIUc2Birbv/W7V+7Qa/uqS46Nt1LN3kLHeh9iFVBY2ryBohazpnfeYpm2fsLmoVGzE8VQpOSPtsKg9VVP9aIFlXKD75A2bkrjuzlWf1/qEOcZTf4RQAewsqpayLf5dv0EgPS4WiYPNE96MSBSrmFsA1IfoPGdL5Ma44jato/zqvugaini0eyn3W+B8xHsEJ26s8ZYu4b/0RXQi+Y/PVbwES904MmXGuW+n5HJhrHAOny7MRrSfdygg27QQmxZmv2WyMy0I4ARXzRORxaYwr9K9XLgyvO/RD3zjwm1jDNV6L9BwFpJ9FDJWE3OfiyKFyOuyiynLl37JMmFfVauSmlQC3VH8FTeF4IY7QRzUowj1eP+uLtMbZHAANG1HCZB+r5J70weoYQPzhBlM4ClwEvWckh2Wi9dAwaVqDlmpvdG6J8/JBgsmKBhDwkb6UZ/ZTLTD3LR1Snpm3JI0EoOUJJoAuWP3NYlgEU9EoTvMsAIID3EZrlzzdqZzwWGMjgNdSctXef81NbWnxMhU7wovkg+yKMAApvkukJwXYZfimcGFEOvjLr5StAL8zJTg9Eb/rwsaA84Jlzx4NguGIkG43a8El5OeElsiHsxKc2fDtIQxVwVfnMVRPYeLywkiTCCon+G3NtgzyXdSMfBDpP6ZZC5YA5GJIbVQQjsEpnolA7qDdEGq7zHTXiRiK9rmbLU7t1HQuORCAYZpvW2wjuWlvHALZT5lRgH3iYez/O+Ru4N0PsNbS2HxI9THadAH44y1CMxgXZ7QSY6pumdgEcWFtFWtE0yBU8HJKAAAAW/+wgkRnfxY/Q16JCfWz3+Hvf21qu75/1vf1tWCIRdhIHMl+iYxi/NbMapbE4qKqm2tpTmuVGptAR8WyVFGEViptDVBZiuIqlAnOR/XItRkUsHalBuY03mgp0qijUQ246UNlNatqTBbtAHideYYedl0r+Ywt1I6lJZLliztIFeiqC9Z9gHmMlOMCi3iKOf9BLSyKgLf+0iRvntlnHEdGxIC7cdCcjt6sBGsMUPh9MeylNFKVeWPcHg0rcV/OgD22Pq8Z7psdVxsQz1oOyXbWfOrP+TITJ0ff0by3mkn2ogRVeS086zG0SEJeBC9ksPFDXgTvsT4xV24kArzOHIQz5cpc2GBjceUmQ4C66qR+xe6/0oh7OoBQHw9x67vZHjPQ1fp5OyCFUiQoOlYjjKYcKV/1dKb1B1Z0IzYCavXkl5xwdi5O0sTtAgfGwp1/2qRaZ5CpRcWMIAPHyMw2Q29Kgaozn8rLloSu5akhcLQa24eAdTQXpGryxvM7YSTXa3LGa/rFqMh+i7FZ7BfEYdhQt1fnk+uYN6iLrpMaHaia3MRwDP9U2zdYAFVtINGTaVQPPoaeZLD6tbRWoXAtcr2OKdF+QP2RSN6jGSpP3DXst/coZno2W+7W1X0xnH6emJLXzP++8fzhAOdjvSpQoYNAnt0AfvIxbU7DP+RE65fgXnqfTX+WjEeA9EQE523KCvdDkcHz9NEG0OkbjFlGTMwcm5XhsnVyoHLoL8YziAUqAIQAAONCu/sE2YbEjKJDwyXy6c+jp6TURNrsjU9qIjjTK7wu0U2/yoYzDd67r4iPbdvlQlqROebWZt1fPmayZNcixT815+jlCqnRVxFTG5OI/fwKqxftbkNKC4QL2mue5VRrefK6uAsJNAvu4KUysFFzl5lkYCO7Zoz3zbZfjVGpti3eRQJHRH19PlAPI6jsBeEWA3d0/s7e8XdndhpdwtFgDZHKNbzlK4FhyCPiVexnrcULBWm99qOxxdECVav5DbjtZ0O7ZdUzAdi5RaVijkSkUqqH4ffYkS23HbDYH65p9/cHtMPC2icaQHEhrQvfzHCQcxVl/aaiFqDwPa332LSTXY7vjOR3iAhq1oilA2uzK1VUo2Dj/KOOREHBi/maxTPgn6Z+0HiYMlDC95emJ2WKyjqbcidQuOG6XS00ZFEKIpL2QPXqhtF318VKx+hkybdIRNYZGIPafddATgAoQPgMewacEqn6btidmnkP3PxsAeetLmvwMAuHzRrzMjlYfbQCEdIAt0HkGD/iHQagPPB0UutN/DADi+jZnOUbeo0Sjg2aVbFKCjgraQbU2iR7t9dCJ5ENCkYUqmEwms4y94+Sw22uXb+Ad+EkUSOM+/4wHZU9ar8qoDa08/XYRXG81+goIYvSoMp7e9DCReF2Gx3tLb1mTJ4YtzS8IDQfIjXkMM5cNxDrz1HALz/SAJT/TejFMb+k1gl3K+3wYfV9MIH1He8lZFXiQ24xyM64IY9M9oTgMij5Q4Cmypfazw1evXASaD6wb7+W8IBp26//kkYz7iDC+6E+7d8yPmet01kwjyGTG3eqnGWrrpihsehrR2Fh2sH9bM1MhkUsIfADTxv9gPt7aMMtmbz7LD2L+WFcNodVOs8mOWaI/5xYG3Uoc1zK4Ez/JrAXmp3C1aJWa2GAyJx7y4LkqWZjvv3tatEsWJAP43gJXL8c5HA3r/hsYK8Q2iuA6Y7cRyTZi0KNV9s172wNOsYS011o0hp/4Wfs5hq5BtfyIVn3igZOc+eGu+m9NMN8KgtrgC2VJxJNdNdYg5rSlgX+1Hzhew6UC0NtZP877Ca2t5ebVquzHS8npny7WdJrmgGdxtNgnvH/6mOt6C5rFzE1B0I20b7Ie1Ixpdu7qYckWBgOaVnW22nabtOCAl+ZVQ5sXFjolnuKRZFX2e7M2GuvuCjTxS/A3IojD4pGqjVjsoQdPlZhPZusvdkFxgxxHIr21p95FuPSkv568KQyDhgKVNmSAScfiMGYzcKNXftp/PUTQAPWRTG3xMYn4D6clOcXtYQI8fJzzRnq3imkjuLZMPvZ1hCk25x9Ux4nJRBuM25L27bSZoDPecnLvZsCuev/8mHcQrwIu/4WhaYXc/OzGk17SV7P0XbdNOVnRGLQDdjuNq6jzF6d9ByYQl3fwC6n0P2zzEmfPUWoN7F+XMCq/ac2cN4YoyVITumQXPUxsHkWcEHCPyeBYfJi0qO6CxZJZjJFjPzgQ4lh5I7GlSbOQPF8toRiLe8PRzkg+rYqX6tFyflLEUa/K2oYLUUuieiJ+KElwM242HyHsvI3YJl1KIIDQkEsRJ7xeJcEHa6glbrwYnoKtcMrFax7WYGYwv2vI/doyB+FZYOdjCxsXeA5WRFxavK92LaNT/cYC3f+cCvkOBNBmxbSCxJ05XuBqnS8Ulf2n8OMesdLKFqRUTBgfdbelDhDoFOlYAnc1jIVC+7W2UmTtii0Q2Iduw2SFwTK+PKnrV0ZLr4bl5CfJVw9ggTAiaiMb1AFKyuiZ/qY+7ohtoo6YTHjnkT+tTLGCgSocy8qpaODAMslvWbrJKqyPgOtfGvIIyPSh/GD2XOuImbOnXFASPA3lmixPfR4NU0irxsoQZW8PZnn6Jmt63Z3RQAvlyjMduoHX4q7W0WQaVC1o5I4ZX+A9263TDTBgISADmMGcAmg5n0dmNRCcjkPqPA/H5Zn91LoCXAZZPH2EQydPt+AxTjRufqKJjAwPsHEhXM7XmJfSoSStFCLmN0qEdOHE8UsRB27sSh9eDtTSXXfrLUo54xjs6lhSsSRhUiXYKciXaAFgTXb2RShk5ZkmTazsb4WeNwWJ1TSAdK0K5VidqeCV5aUTelmZTHrCXmSdISdiRwy7f+/3S8KCyRZjPlsXzRUCh51YC+GjRsA3KUAE41YVoHHR34tOXtz7RicJEwKdB4WOPBWtOxbTKHFYqxmEKFYMMyzRMybWUH+q1gjivDoULfuonaN0x+pzigMiVn52Xihc1aPNEzPVG8pAZwAnFYO4ttEKuIlLaNdCQMRF9l0eHLu9w/zJ1QATSZUth84kvtZEOGiu9S2hfwC8/1DWVU6oZ+dyxTfXdiWGk/SkfOnSbaOyUJoUcQu263qBXAGe6jV3bOGQfVy3/mu9k8vZdN3lusfJXD/ygCbeji6ZfTNdEt+98wkow1q+Ig3mPeAdJDkI3dBTG6XN7n1P2cdPnyESgc2wDk1Ul2rtYeuCxkUvTnblx3f9gIloSo9sLB5MhVhvCGOL85v3uNGDVb6znSoGhvw2PLeX0gr5JJ1V3oBuGo2KrPpU9Q/btFr5RDw9H0unEy/wSFe+cvMaoEgkiC9ItzAJN0W9XS5hVHHzwwVLHiovwnwRqMTBwZWCq5Ko7LWWYrhMhmSdLt04oYKyTqTZCBWaNNS+nhNuHhc8/JCKF3zQ+DlivdR7Rd19EgB9HOz6vyC8/TnwNA1HMQgHKtPq6OMIAMH+RZBNT5QIHPVZN5k6ADvsiCV/S2lu56SOArsXmqBKTgRGul0vuEJyBqeAhKuFzQe1fP8S50Ew41ZoZFu1j8UPaDyRCYlAzD62mi7XH6mpTY6IHN4egFiwx7+6sAz+mT4AURTx1jy7DavuGXvL4MB35tnulanGls5S19ovQM/+9tXkxihGnjbDTqXeGmnoBrIZPv910UN2gphHUFnjAcy6rueNnqnVzS7f3GTpMphhK89m5sf/mlxndwVId5W3ecuXB1J8t0RJuNSeIPAtWuCvjIXkvoa62ybPSp7l4BhsgFXhcJeiWao1iifHiFtZWn+d+rwBl7Re/34pov02cCPchHwPKKnGBMFUucseQvmZDaYlOIM8p0a9KoCkAqgLxHIOHKARP04mzAzGWepIFOibTc+jRJy+RFqzOy361cfGlgch9u7HO8X7xd9GVOS9UCzIwBfUQ9S7wb4Brfbp1JwJMQWHuEpSmhKOwKlnLFPayJHh9RLF3KTys845GgU7q7pf2CeoqT40ZAeWJMhkM0FFnWsNvG4cbYq+fhV+X6irdL07MYesDdqDQFT+ymerTqF7XYGTlZykJbmEIZLasDttLdgz7rdIjZReIFj/DMhhYq3aif5YOw9v5RDtKhtDmRqSjzvs9/QN/mHGQGD3fvIeBY/6Ty2RE372EuL9RnxJ0CZpKBmLUGzfFu/eoAeZFhF+6hMcm3jRj6d5VfWJnRWjZFECAXW5z+VuMsh2MywanmR66Lyg3CYSsSOyoiT8GmpwcXAT9hoBLEyh40oiEwNbFYfcpl7O/9wEQqkc/uuQbxBWK1qHDS0+5g/JYPQz5PD4Mb9hEV6AxbUSNniOwdG7SbHe25X6zcTBtBSgl6vogwtED4MABlwZMu3OBB6XoyrdUGK0y7LS5jgpF+ipHAb2zC6XhnhpgiJAUj360/5O+jiGg4YL3jxb8psacFw9juF8DFSHHGjRn14uRA06elDCugpwcDtWmkaJLRyKgxdPDtgMQhaikB6FRt3kDwgBShNVrpq48UTa6QDNCFI6PaoxUYU9ITXdNXZLEsXXLJ4lIQOzNJW3yaXT9kcf5WgOWF14KgmS+If5B4sYRihTD+tXwXmibXmdsostIzjquCuso8vPGvozjGmec7sKa2FzT9T4vjzALWOWhgzUhzUuTQdLlA631elahfCjfefaQdOHQKJIZ6MIvQu9r9lvE7RPvZrLldtEfdDoM56mRTmoVtdm+gcRu4x3jAj9YkT73NraP+tBR9kGb9GK7s/T9oDyquDhLUoh3cnCV1XXnQFmrZYjOrjAi1ZBA78stAQiDB8ewP8AkbC5A4105bJXQAzP9b2SH+t8EuuotPDV2Fl+wr5EcneeoHPH/d0fKnmNk20a9tvhRfHVvbD2YA0LXyGjJUVjOJV1OoaOim4mALhC+5Y4pda1PJIhTM/I74f3jYlrQsTAfw7nJ1JMp26JY+BQAqyIF4JDAVKOi8WVpcMZekwGaQS2wckLkqVTjxlz9rMe9ugTOM1NUrXXpZsDhPq6HtChjShMRwnRwGULN3UPcbtLdTfHlDi4fVC3+UQfUDtVK9HZ+wRV0dUT96pRtue4wIYece+sqNbL8FeDUeV26k0S6JX3qDpMdZMxA74EZgwNEPHpDJuboH179UmV9A1q/Lqr97yHgtg8mIqJqNoBo9CKe76hmvYcKuPf2B8v1RARU3gdb/9Z5apyeJy+z3jvguPa/7MVRWTvdEEb/7KuzRDUuSxT9oOyZiEOFhGP2v8GPoNik6WkSWjzN7bETFhFOd2Gf99UEniAb2y9doN9YCHLeQ/c/yiGhGJwruCieSMAQ3CtecQA4FH97q3b0z3Fh8WgMrjGQrxITbFkuZQxcPVKW8c8lju4dJ7z5FxDsNOCjlcaMiNcLXBZfDyshIypmMXqFz+UKy4XAvFKU5PhXIay84P7FP6+TCwTOmHI4txxXrQRt4y3DWFLxfUgrOdqkexV0eH/gV8gzThEKSST5ACK3uE9G7mli6d137aNzgMqS9Nv6iezzLUF1HWraUdTmDy88d84GDGOpMhpkwSQnR85hgFcNrA4Aeh+zHlbAVxan/G1KnYyAPGGT4P5yLRR9DxGpBjMl8DvsGkZXjlZhUsJgtp2TkTf2zFnic7+6YSBprjswO7/XAQJrTrjSkl/AedyGt8R4sbt1uNJ7THqrN1lnrdDZeQ6RYz25llmbvPow917MWvTSZnIktrMfzShODyJcrsv4npTZOa0vKg5AyWoIinSJ1686tgUm9bjq0oxj1lEu2aGif7Xm1LUX4RNkUsRcesCORIS8gvCABoI/WW/l0scIWXzmlLJVU5b21/0MQzGUmQasQsacDT5v/WKWWzT20pjn4GO3Fdn6nkjtOV0zMHo72XTWVG8aYmwDctJH76/4TzkHNSqwUaGHJdal3gGmGhkrierA/UjzCdf9Sv4mMIXmWAALs/h2OrUlzQTymEzq+JoMHQEpF72xKU6yjzab1jWkWOwd3pbAxrpidN6VKQ9Tz4Na2UcJ3wsJyt0Skg9bbL+DjC6CiDlBsqcID1VWNawsEch7Nq5Ln/QcseEfHkHbys5kRxD7hCTLeFt7VPWn9Q1K4kofpv9gpDDm5XfBQQKx8CWR1Pw5LSjLZKlDczvPz4L/cr146Ic8njizcoPkIa9B3DrCmtlLabcMjpbQQf3zvMBmvAj7MgFavEEUH854QQgr7D1wGQtxRnE09s1opWH2WUBizwwhB68StdNMQ0d3EwMgTd+qvHUfY3o15mL8PJQzYMSytybfnLgtKmqYZ5pcQo+jnRjQniG/Fu6yeujUlcXL7RIoeAs5koBzB3eYVmlwHxJxXeFf4CRQ/zdHc2VTfmzPFoRN8PKMLo8Jt4rT8wGTgo1tCOEbQRrPcsDzv8AGjoqivZJborcWrIKNztYZxqAlendqmXL4fRW7SZvL7Hnf4RssB+5QN5np2e/kvSDwPPwpliX9VD/u7CouXKqExIoNYcOTSwwGxVr5dP0QvW9IyqXdc6/Vn79WUIlg2BAq9+afZc35oijT23ylHK0OVUGOGMLs+HFzc9E8+ZF/jvw58g+1FgrutFHbFNqQhtXwAUdk+Isqebov50FfIAOFKreYmsCbIu1tEMmnEyKaN5MB3ThDXRq/6ar38EbBkokfdMzWt6axtnMgXQ2zOPH/uGSVYB0LE6kZM1hSaEBDRopy7KQTAQbyh/fFHFzCTZWzb8I0c/6o3nd1CdvHgSJGj7rnlyVhqJkjqds6WnsImSb5dUDt3uaTRtrdqB1fkf7ZwIIwIACv5DGBsX/9oJ1XjMVJYJmbcYkDsMjZ3w9w+j3TLnOBY1bqnSi5xwfEBRwfepgMs1FBubCgfhDW1NSPR2/73Xx8/Ly2OoqbYPI95PuCUojedRMe4kLtwnvkqYpLzse/mLA4698WMW5datWGUF8QVkOIxVDBWx2Tm+H33lKzEvuj1yXNs784ctiSIzsPJnyW6/fVapGa7xKlCBsXYYbh9Y1jIoGWhl+trmNIjuL3Cc1u9+sLwGUZwBh2RHhLPQkGf/oWOR/HGh4NolzxP3+uyQpg30LUL7IMAiEbymA5XY3a5OrPM1pG8Ji/87c+wCGs0RwoQHti1IXwy5sdyw6DwJ63QINvqohbWmp17hmnHJipYrwdGtE+at1CIRZ20LrAguCXj/85N3O/wMtXm8SYMmvLm6x/mXmClKFSPWK0UJAPVq7R0i0I7Jj2uGBNK0K4GOA9Z9u8z8lKQleMwpfatcKv13fuuZemMnSWFGqkcXDnIBMltaWoC5ljGdaoxGL56wzoHlX+AoW2gFSzlt+8yWUdq9ZicSkjlEzGIgOfxFWydYaTnYZgazcDizfwwKqEfXbIT9AaFCtbtCn74SA1Pjw/BJF2TanzWXmwTftIITRuTfpS5pXXC1KneloRPXgkbnENStAl5jGNhPnT1/JNi6I/uCZn+KmntSSqIpJD6/6xVFN/Kvp6R7LXrDT/2EFHKnGcxhVuYz+13FfSDruuNaLNpcL+ePCqTmGD30Qv5LwCjEUytVKj8rgYbgqX3PvfvEThJXiAaoPpjpLFIPE/l6WjLWV0snTWjr5nR7dB/4YTmt7mR/KRMVoRjTlWKz3qUuCqXpXx8wBxGrQcxFPqO5d0iIHLFIR/OgSBhDPgxQLkZ7cOnCielrmkJE/m116s6RFsdrOHz50BEsX3jqpdPoVimR53empBg4LaPnWJc8T+u+0fVBuoGUNatShMy88KywwcV71aFwWwA/WPtqgToYa12uWE8hTxnEsvb/O8BQ3KhkGqI3Q7RJy7RIjacvQHq9vPU+Dc18AEPg4BPMP+wHtcHU1s6C73jy4j5cPLz3LHk8JMfxiC25KnAFm2/TjrKzr3BAlejf5bGKYene2niBqBq2UrNu1W4XtZJhdUFY+7V/FlstmTUan/jHwHHUriN9oQYScNuKuuSplumrpzJJ4um61iYt6Y55OU1B8o0j4/W9s9KAo2bMeSDkmm42g/uOOSVENiUy51kpBQmumVkqQnoXdPOpq0F56klCWlUS9G482ZnBTvl14zW37jzxsjxLmoy2DYNjp/6nFYPW0OCFH609VzOTfizDMQlLqv82VKQdSZlpRB3CMAd0C7Dxh8WAto7R+/KoQSOz48YuycfGKLu7wNkLVO8pdV0uYTFxh9pZLuvpUjF1jzkRBaqKHmIeEDoIf+zXQT1haV/jFjun0Mhv5Yiv3MI43YyEQsd+i5YSonX0DdZUinq6stc3pPgQEd/lTcppGkrDJ4DxpGnbHRLqcVlIKbg9Y3aFpsA5GtWUg0+DbEGwEUv6RspzHNW0s9HjqvP5Hj42nHOTN16BzK35HDWy4xgHZFWnloJ1Kab7A06P4MMG6wf7BIMLbmHfyXD1p8N44nf0O+KcnPDYrzrsab+ZIiW2okm+K9KmawcT4gGxAtLq/t9bPeSC/v6AUI3JilQF10rl/XIYa0tUp5Z6Rj8gM1M9rJyM9R2OkjjDUUQsLujZkd72XLY5NW4kTdc2DVEFg+8CrV2a7VdF0/dQAXL74/jbcgIlc8mMp5TPALcdG+NkUmvpNFb9eWFBUcDIAno3U8bswkU91YFo52FgMLX3qT1QnakxPkCSkImjpehGWefS5GikaJg3QGxqsZW/RdXw1VBDQfTbSFTQ/aeR1RbdV45kQpm2j/S5X/dkU6kK0vG+16AsFQWAhrXLo3i1v5EZVteAM/cOAzhrn5SzEvipx0apIIDMpn1pIqSegxNMefr83N+1CiIu3I40ZUoJGcMI/YxHFQ+GAvmb55eA8aT2OUBbZdGqv5X71IRrwje2//3IPso21UquyNTc6tzsOTp7ooKeEHWJMKow9FeGunk/JQZGAP9aCqZvuKxsONYEDfEJbhNMnXAXkUM9J6cXBc+GIKUbNJemMJwzcdjRTxrZ2g+7b9AoBmL4vWWJL27av+zI9ZKN99q8PLcjqJegiA8LSBnE2c0W6wfKPX2IK8fe+aJRT2brceMlyDNbjsJ8HODTRZ0XNH2nr1MNhM5ewDIK5gbYXu2erQcpMbwGQk/ugSvIqfhD9jJ/0WJIUvjx11bazSPOGXAMWxbzqT/CU5odKOCBC9Ab9BpLBNKRUte+7xtwXL7RMzb/wBwEyb2SZtoIX/VnRttOsd1NCrqKl4wp2izMrKV6tJjjZrixZxnTa2acXGBaqjGC9+Wi1HVh0VQmIrYhu1MCXjoA7WcfUGg33oTVOOkoKCczD/DY4l9cgcKrZ7eGCjVr2E5x0Ld8vGo6MPIRBEbDkM2asTr6Oqfu5ugK30zJqfoEbgQsSvUuE+mTUOW359Wegoxn+FYQd8hE7/J0/RRVp1vbjr2d5h1jINZU5cMH9HgJOrzcb1XcfZinUlzZ8Ibelh8evQS+12lm5K39ckqseTeqFJlq4lkTvjmSjjJhWsjJblQAd5TMBEXeK+TSv/Ziu/V02BRjXEKOwK9Td8cXMMicQ7+vxlgUewniF65/QRuyd93mb4NC1m9HQjsLWOOsL0EWO7stTfjw/0UUi2hMfTlnV0E8EPCy3kNU7nejMyyZVBRk9B/0NJRRCC+ma6K5AUvoDcQIP47aIZzV4MEyXTDWufMnjcR2yysH+ob79sAR/fhHQ+5EwbV8Jtup6ZJHLKMwZVF8dWMlHPIgiGrZzm+5bCnDvLfEvrxt4MNkdohLkz5QY+8TRCtNKFFEhuZoG+nrCKrhIeuR42/S8tEDXBJKwX5f5ibTbt7OplD+pF+u1uaOP/J0F8p51RDUYG8Bd8hwdteOIkhy9JiwujfowI75wmQXNbre+v3TcyTMpAv8nrgH7Mq+hylnXpTgGgmYuMSfCoT1W+8nQDLhlEGQkOuUQ60fV1RO/CH9Zn48Qx1NgUEcHcROiALoJ3xh5hB4ly/IH88vUhzOJGfBnChCWACHZAHPA9zwEyrJpi+5BDTdsbF5L9ConyJ8ijHf4GxaUAOf763iyb8sFy60Z+IhHobYbiR7h01Re4MuVNHpSkiC30Vsrj3wtysfB209QzVbiJBJiSIWF4dmn3Z88QPJU3QsBSzbgRb7FKIA/BPnHtyjCzJADUmYPFEz3f1GZTbjxCUVLgtjaQMecYlmQN/ASYt/GgNTHjazUYI7R1CJK8m8hsXxPQWsbw3BO+RX94yvr8yTqcTGwGbIvLkOYezNmbAFJHkGZ7MuO4tM62iUakP/3Z3LmUBjTVcMn9X/ZS6VH4aTUuQ+PaSDb3itoZHZOIKRDh845ouu5ZQ6qXtxqYzR9FNuj6KmrURnlHwp+KjfZlaZRUTjF6LbFCueXSEcYlGJ4GOkomSPV8vo1jFfgXuIyHB8WL5QeQMdpQHrgPS1MnvkMbCY/TTTuXpZNJs+4yj01fiOvkLErdfkkzT7x2xHLDthympLgFht8UhF/824fr72nX9JT5A2Jvmj9hEE/oa4MmKZHcQp54xzfL1Aae2umXUTHFwJ64yqBzKI/PXi0oYGZjexjS8DsURcyrvhhS/s+dOF6fnl74GaCYHx0AwIOfqd6k6lzXv2WKioDbWtbKsvGKWozQMW8WX3Rz7rzneO9cJ707XiQIPRnxdUQzGdCK7ljPudAtX0N6wrXuITLYhQKUMxj0VWn099dXdkivksWfsckPxoUUKyzgOa3Rq64982peFIwi8h7f3AqmYOKpo0vBplLOcZb/tcPwnAaH47GT1L1lU8LiL9sRfF9BvqwHEql4fkZz1Bp1BAkH7J768hbUqy+GFVXGWfF6tyenGmecNggKN2cykmO+92h5pXaK3Dnq1rm786aEfTsraHyRz6LxqPOSvPy+awXz3iGwz5D5pim561cydtzdmhlAq0QowJOPlDwe5NuhdhZBdY+HqM0N5I3LSREvio7c3GemF6aUagthDHFcuHm+RgqVl71UxXapCDMGrYmp4Oc6CtNPh0svI8otmU3H8Rm6feqnRjJ+Icos852+HJqm2WoOWwQ6VX+HzcSA+c2xayyqp7msAILWPUKZGW9tCYQdbbRN2qlhS8zRZIQGklFwyhVnwJAKe4eKeWmgc2LWbxgDSnzLXeKThjHWn/Z6jzs5ZfoG/82eJBrKyyHiXOZo3RgeRV6CREBvkjfeWErCaw2UOOGygA4HVNpWx0Vyga12HOTMUcNLnXkqkpUrSA7VxjpGY+PAd4vEiyj4MJayPw8hEwYhxK2D++IfEAIvvGXNfF2wiLG7G52sL8JcE9aPan6wr89JPD7IQMYe1+HNwCbognrwyJhZEqsueCBPZv4M7J33EEcPg9CX89bUYHkX2PaZnk4BD7msRhpzbQw2e3CYu4pPfU6TMluvbir8qolTcOFgKBoDP0yZtLy8uquGZEvI/6bHrOW1bFGJa4RD+15rHwjEHPda0RR4qZ4pUMjBYgL5j4zb+oZUiXvoT2e4PNUsIpoE5pXwkE51u/8s9lKMy7J68UtnQFEtBPJCM3ZNHdtT8Nm0nzwjA7ad/oYAAh91/c820t//qOhXLR73Gd/dZqMIQpzIC3PACPrjFzhlKhK3G4PmUCgYRjTbz1/piKNObL9V2Da2UqQyrMKZt4XYq50bzMJ1oyIiDmiQdf9l1B/ZK/8wPVynNV6yZdac3Y0VcluHTxFqvBCWfTL6KmCugA9LE/ESH+GcIKK3bblL2kzs50hNtk0TAxa2BsjPDX04t+CEncKAT3vK3bLwQhJZi/UKmcccbgLsEvc/WxXWcPO0fmMMp5i1xOoSysrTL+mW+K8irvCdl0gPggnJoaXKVY7awJtuBbTtomIXgYgDxWjVBLyGiWg2/k3s/iEAHEWgg4kxnG+0w6JRA5XWKRXg6GJctYPutgbgNXTCOIeEEYeLdLKXu+3QSu1vWCDi0HFUtwWGhEnr1OIAhsm4i0Y6xX7fWedYN2t/xH0RNOM9O21SNlV9O4ye547EQl4KEfOgdejC4YjtRU/8vRtohluxwcKlNwrW6J8GqpAN0GFU2f/GWVzrfvkmaqUXIO1HcbyFeCoRK6MKjOGb9wibP/EDzQ5MkGFo+zr57Hw7ciW0R5Osai8Wlh1eLxoMjJZZGo3EFttz9Lk2tzuVwgM2WXhinfwswFzAz6YZjJEBByzUaEOaUpb1oJk+KGlQrO2Be4pKeUDj29qzbqwVnrvjt9RU3akVUiZd6qV3d64AMrqiYri+7cfaWX4S2nijvCF0OXoorKHw7SbebLnSZsbpG9tYe4puCUIs2tbdwL6EqqvjrMOorjhxC3akRyojOYIJSs8hrz5aC5PPbUk5ld6LlklAKqm8f+mNMd55uTxoPa4kxxgDISZckT0OIAx5c35sRZC6kHV49q7BQ8gjvYOlMjJH/i/LQHrDx6yz8Xs6bvHPmfaO7VDTW0DChps3nPyaKHcXmvGo2vDkY1njoTC2AkBoWth7g/NC0XpqliiEaYgbNOeGV3UY5MYLbqM9CNtltx8qGfuO1VjNpXx6l1GrYbXiTiSyH71MMd3cr79UE6n69uH8TydvoEmSDrCMfAqNbJhligu8b8/chBY4TbK0UhBBQy6tDktuPwucfFgmrvEPVI9JCpYYF8csMErDAdR/mCT/FTszadR6wtcgyiK8vYIdsYwtkOM8o+9yvWRsQflIFLhvA53LN33PQ2Z8xxImqMko8w0amjrF6eDLWhdUSQpYHixXi9JcoPx0mREmS7U0/umJDX6J4tqyKlLwBfd6y5JIilhlc6TQLDUlk64+wecRPz7XYwsCkMxil9JhahP7w6+5STgK7w0q7b0ZZ1PqqcxwjEPa0vJv4WpTSNtB0kHPQ2zv2x1B/Ac46/wtKLcKB676CFaZbIutE+zoJtSmHulIFEAWAa5AAIiQK0S1I9YdRi+b83zcEWDmy1kFkNF8dqC4cqDzc32SpWMv/yvRkEA4PDzvFAbLqi3o6CBdQCLemYSd+Zi4sOeJKabr3SMsgX/o334yS/oGSPHsel7pFZ2mLkO6mPtl6US6vz+wtMV6M3WCICxOgbUoQNulZXSjScyAGtAxH6wo64WSi4/v6Knfad0ZQf4eJeFEGSroYlm3Eb2jnUax01anZp6rUp2OVbr5ODLs7OeZlFv+eVM0ja/nFdZD8HT23/8VL2elLkB5KEMKst6wr0bo30QncIs8ZYCK5Bk0eXJBpRtl45V+tKgFw9dT0AOsImST9Rh/P4ovdPJMb/a7T9yL8CSGOWXc2/w9Xsio4asElFQAaz57tmGqeq0ay5ilin/AFIdHkU7yuS7qKAXteOj2QG9UhrSg1s+Ai9pKQ46sFFIGco0IqbMGQqdTInuergBxpUJ5UqGBir8tdbGjJWrMkq2zpKK3HOsLFPEjHkbJPfzKrKId7ILZ9Am3YOQLD6As1xCgASaFInP9y7jG3Gbpo4UwK8qa/w/1ykY7mdWjsnLA2jqaVQmUtZ3deNzqTMMRa80Sj/2DB4atndFwSeh3KjTVloAjRGP2vx6DRkLzzljMHmoeW/OcFKQ0FW4u3iHuNHJSFXWPrGn1stSnjd5P2aeQ4+mRrWfgF1VXUkYBRaIoUi3nKCzeGV85yUT4EJuORnUUOplGU4u+JqaxqD0JXtUlB+n97tcQGkyEN+d6Ff0gmNyjTEA6OgfcmwH+DMTXObnL4QqLvcG+l6JcDD9M3QH3kcYJ0077SaUMMkOUdlCAvh6RQdyVodOKkcrNa2a969Pj7GvAIh4tKuML4nK1SFKcy6p/27FA6Ku0NPgoRitz8yTJqd/oq80BGXTWQ7H7ChY5ya38L3cJRAMHs4rqbwzD2mHGMLd3tK+0AZuWBHVdRQ8I1KPuzX9kmWWijHjAwIJBgITN5IRdRe0amfTd4S5rIi0gdRdgweDXFVpejovKAvsF3wRn4+Thkd3hTxZr5SlDcSNphEChFV1MW2zwFNpuLhP5fhEPng4Lftd5rghaDbP1f32ad8HKIIqKEOR6lz6WgJFI8bz563keWjeM5m0LI+j6s5v2QEE7qpPcpC++R3jd7+pc9W11sUyeqRhBDCYP85VykS5Sz9JdiFzfzeMsAlwFv/sIFkQro5bTMxnKj+w7ceoZBDzSJ3bKIxKzBQ3EUtfr21b1TCI01WIrZhGaFHJ25dyOuAjfJZHP4n/nAGSc90PVW3qToJwpK2GJh1INGZRlmoO+Yvv/pSWBUBNDB5Lskja+FL2s1vtSrkRBMaOdO1kf5DjYmsiTckl1XWOE7CJWlgX2Za004FPleQ1ugOyPIuKNO2RbR8cLkZlbhJM07lScyP70G+PqR27ap1E6N4cICc9cBRvmWtOtxMOdrGAe7JMPpvSybg0UzvZqfFFTdRKTb0zw6vDzbIyIEznsuSnAM6L4AOIdHl+bSia/TwLY/8Se2l0pYqQ0mKlltsY6R7o4WfL6g4c49iUhIGYnD+bwgMSQqvhzhBRuN9kR+XkE/hH+/H0mIZhyXJD9+ouYqwAqybujBQkUfJtexuqh+i/D0olAjxMDrFS/rFqk7maM/DGi7+mhhEZEE7IgNJfZ/om+ii/f8k+6zYjxKPw4omRTcJEike7NGdEjL9mxmuSXIDLbi7sWGJyKTj5hphcuqtaz0pbzXcpoXS/Fg1mjcOJeOJ6i+Po+LLENPhJHLrPPgSQ/mOIhWVMgjkQD89bdKbw/UNmCXUBvxdj5BpKBdsHAIT3iKnBxS8N06iH9hDP7g84KIgAj4CfPteUuqTLPLPDAG9V1KbHVEiPKf1CPKrXIY6w/boN2EoknPtGvzUOjUENTMBoPnq3mrrzZ9A37xNmK0s9IrnZqwvn+yH/e3PD58OscyC/O0EwFMb7dSxAdiTel02y5w3fKrJeEsY9wdhZViUfPhAhwXUTGr2sSLlO+rhM08ZniMrK8o4cKP7BS/z6vvHca82VhntH6xqabxSUdF5J/O6auY4cdWat6ick5tXv65q2hYMD4QFEAvsWQHDlbAakrh1603pT2U6w899TBLeusLEcSC9aTb7V1hSQlQms718fDAsVT9dPMBI1mvspSMLLqhXwdK9jXthwhpjNTynQOa/h1d1m4LjKNLO6WfAnB6yJQBgi/fU/5AvN4Oi+u+hu3Npg7JM5xBi1pEgjNylv0WbogaoOeU5z4YaifV709R65corh46SEkeFhrwrgNXi5uImMxT8Pu9XrG+s8OqGb28OcPLTIXCeKjuQ/qmws9qY6KSVfzhIzDXgBu7hhTzuEffy91c++duqefSHDISWbWBr+KyUnVrgxdSHZm9ekpcbDOFFF588ydxU/PbWeFk1+RTt3/nlbWWnGoM2EpkdLuoj/1pw3RVen+q++iQMPOSO2nyZrwoWqKV+TEXf0KvfJsT/X3wRL35h1eV4vR/3u7MxyuByw4YZzyChKltEQDq4aj2WByjjtoc+AdcvH7ejJ2cOglYY/K0K66nX437u+mMmQaUZOSbqF0Sux27VaNJwhgzEKfU2XycV+FlZTErschr/SP28AxfszWTBaS8SB3UjtMvSQOBmOJfueDpec+tV5BEZ9vxB6SZNHuKq4WmT0MoUsmpAjGkANJRbuvWxuHlmgX2mkS3/UFW5YVTmp5r7k3WLYQ7+6nLTP0VsTmmhHT21Rh5hPB+Ffd3hOZJEr+FH47CLUmm4Ady1Hkq1eh7yo7iYNcXUJflF6UDjzsU/tgW9hXgkVAxcN/vVuT3qkiZgrJ49GuybI1qqP1BPCSb+DMkoFSz87SpPm7ziqOvCRr1EG2NqS3AXNkBuqwHGs8t1xpoGJCELQDkpSShBRMK7Og7ErcCLWNNkmq6cB6tymwvLysQR0BMv9Q5ASwSC01g5cLNDfWYIhLfiEBBFZh20eIW1WIfaUeeJP4DIAaBOpZi+6woqX3mWhRKX99MZxQhAlehRc4MSJT33NJLHMjaWwaJvU8r7lmmom0nzEqLqcq2wQEDD9fD8htRuPwbBk6M+LxZV0wWcigbIZq8Rb0zolKtyve3gzVHz4UTNSiRonmClOoSWLgQS7ONu5Trk4wufwm0OO36PGCTFV2HQaO97Ehh+T8LJweuqTFS1C21wBthvvGDbTPv5wkC7oIVMIjLUkP1TIKmKj8zbFsNep2vpg0b55YgZ9alCKhPtt2kVYIrJyxtw8vtPRcFNo+zLqJKowDufaFJueWQSkCkoD+/Ywpe6svmZe74rdmUcII9E9eNyP7rf29dgqwObnxl03dVhLF3H8B3jbrNgMUm9QmqagcKtIa7Z0vfKuELMU8wc62vVxMp8VMDoZGHVmwQ9PRBVjt9KUnL582Btp8uTX1Dt/XZnh4AcmZksHSdkmjiogbpL/w5/PwNwhvgHE3sWw8gKavL+V2+y0nmJntCJxwXERLQGW1JJU13UiRPEzrfZF2/5jVxLzbmDfPea15rjgSLn2F/08J/1G+KklpTAUKLdXiP6+wKs5e1DvbecrZMe5LNLLGUx1jaZYOr3NnFW14cnmSJFJFEbuAIXegIAxiMokvPNJuGM4pM4xnKSpQLlnWHAlKnUWQoB0wcOcAlrqVDF/SoL5qZd5phW/Dm/8ZqbSGe3Qe3dmT+/l+8J5Ku0p5lQPzrSc/1sq72vTKNEdnVowmfeRJd+HTN0J89j/pGBMZT99yzJayB948R+hCve7DCWteW9YE9zJIlarXgPYJK/EOgDYE4Z4KH7l1ZhIKfFR6E9qpkIEtW4XD7VqTzV4dOJqCWxezBH+9YEde3pHX1rdk5I99mw/y1m8YnRPF9MKK0+pvtfilXoliW93D9jGGPKADIYtAilrBGDQS2ahLjrN0rTAbkYhZ3oVU7A5xJMQpNcMx6EEaT1iTYyOKqkJ4wV2CEhlQXVzYIqRRA2cgBFo3X7dy/4so7vQgzou7fKFYZ01JOG5/WzN0kNYDBTuMoIrEF+kwSXztGlzeDb6moLvue2wsZkFQyjxQsOtwtiXhaMx82lHdcsV3dCJ2wK5ZLVT9YVcqpCVWt1FpEzrtOfkOP10bFffeZ4mHcmrqMyw+VSTUYdrF45ee0/VOMQryj5L5bf4GAiJTf1pk78C6txtXchQDBirR4x+iekmPO2TaXBHsqF9SRMsMvkU/GMRo2msPu5oiYBC4v3WhAWYtL9cFpUAlL6n8VOoSlQ/3LPRKQzPjzXY/gQadB+gDejJpRRKnhVbCjH0RhfntlwXCqjOQntlr+7upRMCMiqlAOS3hKl9vyyexeG19LsuDS0k8sdRPT22fmfhaFKIzmTt1TsNBD9YSO4XeHDHNxkl0s8MrxAwfpSnQTpPOqxh4+IqLu6r6IodQopnaZg5tTt86PUBN9yJwnz/2BJ+Awve6R8o10IMRRHzzrsX7or4SUT6sriAoF/FYJqzj/0AWVo+lN82T1Zxut1V3OBSk9szNl47Qu0kJX7kp+1UAOYKxHW9aS5J5wgd1nA8u5yDtKj+21zuCGi54EL8HGfysjsJ8WebSyooKSeSP/nxL8VCgLH9vAAohtqzRl5fCX4tNWwq/H5TV8IZK4IM3BQn54XIB1OgXRLnTPbQD7kQtf+tbUSTXKc+kCDXrpxWPjKQOKIwp8Ax9Im+X7yzOm97h711t7gKvLhbRUv9tvPCfpue1OtohHUj6PmhxHuldk0Hh/9zuKnaRW6f3+dydO+/s0S+DqMRo9GE0xZDKD6PzeDj694NcjgqKtQkuAgkYPYJ7HXZRwDOWDeYc4/p3PY1p41kMWWu9hYOejNau2zhPASS9KB8thtjZAK/HjvVk2fc5fHYuVN+z1OW9+aUYkvOQlbQHVgH7jCEJyCE2G9ShnjAvzAgfu2kjqP1Pzd/uqE7Mf33CvQRHGIyJfvGcf33ZhoHtz9yywh8qHaYn4HZZ4QPln9j8OX7wGtSDYXoZi/U+axoufm3wem+V115gEdEzs2j4JDZJgf0DdUyvO+VUCSqBfEr775kn1VScjOtmQ2EZYRSTICEUXbL+O2eYIc4Yzrnu44Y3v+lF2VNwhvUu2SEPe/X84srahlQ/6AEldfdxKyqmH1HCvo5p0coqdN4veRIp5F6G9/5VdgBMsnrMhCMAPe5UlyCjQpNRO0QQFU/pnDZ/cV8yF5ga/wZ3XGzPSYpduK/Cp112+Vv4N/4kT0kxssQ1stXn8uMhQuPhBBN4XPi3E90wnqu7FclXuPZQxyhYUYg4N8DnF93DtWNNcbsULrn54QWhb/GeSa7uc6DW/qh5hK/2HmAQMu0Kmtm1HEa8lFSVvbLpRDj4R4qx4tGORio5q9ClY3zYigH7+oh4CkyebjSJQTDWwcUBH5Ch1Vlg3LEeyFms27AU3olveoKmjlnHzjFQoUYgvkQz42dreaBjXSHToMDzdhNptxTw+3yUaoDjKpyerYFnPq1vK01jN166+G8Zcz0ChIU4FXiI0jF6xQQ+Og0P+DlIJiZ5JtkT23kKn/V/gXRtMXFEahi6d8p9mLg5NyzaZ0PIVTjfQfdqjwG/rmKE3EpsQiyWUUGnadMapHaFtVWfkEZgWRwtVrZflKqHYIbbiLpqnKJw7KGC9eLfCCrwjMKnkgb+o/d24fAAAyb1UuwrOjbxpX3AAR+xjHNfm2s4/QwzyeQZV1hqa/UqLyydEXJ45wL392P6SIQ0y+BRDGvnBjMunWDmNh+jQkp+t/ipYrJ60cFyS1bVfjAud3If/WZ0rdGTO3cppM4DrG28tXZReR1xG3gPG0MCIok9xfFP9ZR5aVLl6sxjD2xoZlk/FqsrP3hbtiRe2WtfaJFXdaSUXmQ1kyCbWwo5cyNf3UsKT3/spDs9rL5012yXQ0LROvxMjMDfvfDlI4EKEeiq16zFNwRiFUj+t1io3lrwfweobjDK0Lli3AhIZ5lBw9tXYmzGjXib+hKGnbJPUrmhaME4RQ+pG/8Z/cXUy/5eWJdl5He5iOcO+Z3/F6xO0UnfW9Hi/NXF5R/5NqL3IrWlMeViBI/bTWTHKdiyC7GxM3Y3OEiRA9XpR6wkqxniM/+7DWxXsamkPdMRIWgOFf9rrQT/sjsX2qdq+3dj7SavnhJcUiuo0Tdv7fQMC9KR/WsXtIPojvUq86ZPZugW81U759/6nVFn2TixYnpEooPPFocudvJGQpJv9Bu7uklG0+nhq85NCw2RopoL1kL+Rf5NnvxXbISRoUawvO+6c0sKkjF9e76EU33AC0ULacPF/xVVRJkjkUxYKXzWS3ZDTCNa/aYFIvGOIEmi4m70xdk1zMQZ3qlFjoAJZxaO2rBnE8sBEgmCO+75AjJo1smvEGWxp/61OAWajphI2qnbj7fLSEdCpak/2rnWgMaIdoE9a64G+06IjFF3BeiZnAPoiuUw6McLiBj5iU6nWNQ42oooYcaINc8+rcttLoxTOcLjKIf7a8B6N67MqyIT42ISEokKcXFrMtSNURegSujn2zgHFhuxIR3/awVnJhiUDrFWQH67lNiBw9DPVXhKR9j9biZxW0UyKZCelUuLrfJEBRYCurtyLW8BpASg764ScD71xEWLzDFAfQeFdO99frJtjrUodE7RjOtE0PWG/MSn8JW3yVjvVuBMv5SSIjZaqJavlnW2jQvJvaTKywDAjGSE5td4bm9w1aXv0io/FIxD9sklZS2Z66Inse8LGdKWG9+XDBZvKHZZvlCgbMfNZ7p1za3xIC4viVfgDa0dZaakfntQc5gE9zBrNwp3p2JzCMZx0xlfT/YpLQb8dg2sf3p/7VzEUHRx1kuA86thlu+bz/NCfyiZ8vLQmDCkQOKxPNsEQLySg3xj4wpg0tglYBb+pz3vcAop5w+/n6Tq+4nT1Ano0i30PIS7jsCwKFzbUHVl6nKWBwUIdpzUZBkP0G926Wi7+cUAAqOAQMYYviW9ntwULbGOnHeYQg9+Y0LrbFEBZe6D9RICsLbfIAjbKpF+M+vu+CYzucQO7VrmbnM0KLYK33eb2d6Iy3WBKF8imeM7lAFS8ZbN2UajwTcYg/ja2c/LXXsOJGMcwoGicLvj29NGVkcKw2cER/1TrjP4iBgE808gJsYqorsr+tN1NMrssBqUgu4mjoTqFiM94hd1ISklXC0cDdflxqtBCAxNU9hnzSeBxE4AyEl1hFvNmBKWlIDI/2DehO16SIjbnmZjSk28OQXXBbDw2OQXHdkgJQaLGRtL75L/tuf/zRmgDJgaqFYkfqdOchmdY2N+ymBvMRwadcl2MpFnzyrEZcNxTfj1ZmWta3KTxSRnBzbWrtUxRiwxNNOGgk2OJ3Ie7gSHHWtkF4IZWFlpxt3oNUZdLX69cfl/5PDV8npvX0dDIUNe+mUC+J820EGKvQAgdbqTQe8Z1VQRIo5+MnEzTg97wL1avDBVwp7xitm6I++vHd1xrw1eH67HxMR+BZfAJ7QRJh/FgU8ZiOsk6OyDk6QiHzf9paUcRNovECAv0VLgC1+L7W6cNq7m22Ld0WoDlwAjQ3/FpV+wHcOkeFUrDKjdkOErwL33uErS8bf0AEJD4SfMcJCNfz5Y1NIYw1rYzrvXKmTCWCtPrYS363uyub/8msWVNYzXx0B5RskaFpgpEq4NmveuardUwx7MdS3aWTwbiyGwi5uZg2eUxhmpQq8gYUyua9v7Y9yxKN+aF4DyctqYQn0hwkgdf/7vgUYsYWp1daxl+UG3Gd05cKzq4z7k1xnAAcyNGctiLWgd0YTvfh89BHhiIsvLOOLHZvJc3wSaT8OBQ76elJdbvUfnmnzJ+JOiTgwgTv3Djx9PIDG6U5gR4A/fJT+3ql2sCYDjfvHQaBchwrr9uFQz0v+pVYp+mK7KDE5gfMwG/pw5xblNgkDLLy+c1hqWQTLvp4HieiCjPm5cnMg8KcY+OXIbJqdW8ClNTv4u65PZbEzAbu2wAF/AVJ3h35gnTH2TWvqJn2QRboS06PuDwVq3cqdx2aET94/UbfMfCCpWmRvcQr0LoxvUPI5ceD67Bsr1wStr9mKktgIA85UIs7iD4j3DtTeXiGxNGWpPr8Z0gf+W8FqI7TKRUdVBB9eJbz/lti43up7gnNBcArLXyCMPr1x2StJj7G+u4RaAyVNB2piP+4+GWXcKfJr1ZwkrFGbAwQS1B8OjgNMV6Rn36H8+sunZGoJZ1tPBGtfybPZos2L+B/H83tPR6e0cZvXpL5F4vuWtRup5j/Sl6/O481I3hWffNSNu7tCJni+K/l57on1bw7MEWLuJskjnoPQVlWIs2xWQVvUOcGLs4k4uL5ZaGliSTo1s7dVzrZYe7qwa/6WTDJo0yjBy7RhR23Sp4C5hX6vP+aaw8SWl493VdZYEIih/b8c0hBoguQSoCKCamMBnupS2VRMVKwGrR4+tuaT8GRFXjnmNJa6yLZyGD7//q2xzcco5kkn7K+g5OqZYk+rc759+kJEW2+X4T0u+X773Gl3l5oudKkNqfE6zBKrb2mzEz7SrR5cOrDukiGjz3lo4bQxys8IdtnpFaUPBNuCd9S3/d3xUUyh5WCibumgLVmkPs/rd7pQiIbazyg/223PqXaugoSj33tOcmxJd7oIkJo4g2uuydcjVmI5sC9LyXuTfbPSF9yqqqpsApTRyQjLGNE4m3cUdfCSDzXNz6EoCzeMF7MN+qWQqTo3tEZV8CVaYKfl2Syk4f3PgK0TN8DlB8jMWKWOLOOeXb6G4DSGJnqcHw9qBoK2NfVoJWfNAh9GgQDwMgQOMLmc2Cwfb8T9SAd7vrSF2dAIQmrZ8XQPB63Jhmq8s1npzxFLQPxsHaAqZ/XaFJlbOUR0Jnpj/G6Q2QUDZTz95GIYM1iKe7hCzkQYQk90K+HmIiryOsHLJ0NCtehRCdB5t39hf/0zQIxNQzlToeVTv+eMgXXThdm/U45pC4Kn7eAGTojZhUi3XeigIjrjbgjEroZDTI02czNhHHlqw3g4rAHZiCOUIi/fGjULTBJfgbxP5+uWJbGAfIrEF0W1GPChVH5vQWefGbJh4jzbu1uwmmqPBQ3pxCVx3Madbq75Q/oFdjYUm8NdfB8x3yaDn7M0EIWimDxUh6dIk0vIJ14FplyV32MBLz2c8hkaMMt/xI0bGN4oJ/CcS78cB0aN5dwjPoFpQbp+Fgc9WCAQgkhsrK7VpG6kT9FR7G/q3Y2rq7wCX8X0YlJ1SIAIc/wADqnk5Di+tERyoy5t8dmFssnuu62EsvbKcgKppQHLJdwAx4gxMjfThWrKlHyJTYsrFucZkID1oISBEBVMrtgogmiCGM6MoQUAjfD14X7DSidTz+ZxqXykOT1Mk7Vtvjaq2mXYtww43x8K8OG3ha1JYkyIlcuSnUGqmzVEOQWoF3mQKRS4u0XN1V0L/2fkNilv3l48IzeJVa9JO80A2nvvxC6X3fBBNZCJw3/BQaNMtRUaEp2VhlDtd7K08Bw+4v6d4vMW8pZ8xHZnZWLRM9n+g2dbISK27l0Opu+V7+pC5DacP+u+dZ1L+ABLUvWlptEmB/4m/d6P4679aAVbvimg99BRH6AQHPdW0OtOyELAVW/3F8k7q2OIAa1VPEc8C+XYI45i4AQyyLPSQvGLFzwqlRnW2Xn8tQC/82L1MEQ+JzSN9NQF0brI3A5cx9hTEXbkDw94MHdXLxs1Vo3dPKjpanN+FsmmzUMtyNdAAmGX3O0WU3GzK20sZtGfNTfjEF44m+qj+QULFqA4Jbc9SLlfFdQl07QPQ/mhSPLtqB/qfY7LRraIf62ovPgLUrQniDKlGTNRY+xgAxUPtXBBizNECsnjfaNKzBP8IUWxXAw/+xzhSQ60C8aos8Q3tCuAVYRGg27IyVE7dP5auusd3wUwXwBFT5PktIG4IzCJZOxQ2/8aus7BGYcKSog50ILwmEVXeQ/bTTbkTOvCdXJmsTm74sIdJgL7zghotnYYwQhMvpROzLwNyY6wrB1NGPOR7VweK0i3cbAVmRYgoCOJumHIx6bIseUiJnAbxXQFcrIJWk9oMHMy92LsWqNw9cLy2UZccwPpqLfNgX0MMXz/5/MNDah569zNbh+1QS0hDaLpOI614fDZvVAkt1qyQXsvUm6gxI6WqKDu7pHxjBnTsM9fdmgd+xx/1d2EDGp0WcKPDFdtZ8STILHosd0798+hyPaZ3pwje/qoPrGWkI7/4PUx3D2sCTf7JsST9QSfwILpmSXk4CJpgzk4JDChG6gP9yY37Sk9lRPDkTQZBWcNuqQnZWLdAMwkgP/Ar3f/F2nt0E1zbenev1Z5JJfQbnuqeCHga6n1/IcGeedihFXSbIcrp25BX8EBbB2n7ERmSz8NL0KfiNxGhnl3N+4PEM1hjtEcOaC5sPodjRiWOvOVl7+RJ+H5JSNM7d15f4flqJJoGJnof6Lx1PpmOF5FdVuGRMRJKPp5wMnGhK12wXZ+8TJptEjy8hONDRpZypANGP/P8/xSo6LCwkxabZWsLS0I0nraHa7AygQRrr4bj9T4KL+IuINPuLUe/XoBfIAw0eqQ5/KwRLsb/y3ofr9CK6FmPKfSP2uYWRamGuRI2PBIG3g95747DfeIe2KLM3l2rcbSTXxWQtfJs+sMoW13NTU5OpPYgr0fjHOuueCk9aOn7kiDfwlizQLcNOsMPpB6L4SkaaljWPpmDwP4RHJqqT8Xd/18X8rziYrc/pLWo31TIjEtoQ1m4+hYpR8FwRKrpukgRVNk/qPVRSY+H7fxCTkMdIbI42BaRKkk2gcHJMlkCS+B2OOy+r7ehMUmIZvgGTgAbJJEUYwEewCwKZW4Vn+XfAyxO3KvGQFsspNaMmxQWMZ0u3+J7J25kJevuUUWAMQI8/MNt0RgorIcpriz5lzp1aLrAdpOA25iuj9E77kqy/TJ5oIYAkm43iROH6eebSSdBPnG+RSPThg1S4nZbVnrsUmKRsJjUa7o5bZHDliRpcf0tj1ZQyablPssJXA+iB6NOcG8y2HX5djfgru0xUuut39I8joadPT9Ym7FjPaz7bsSD8XNih7WtbYO+mVJkSZrRLDmyOLa4tjA3Eh+AfIWflXskYyXg4EbHYbaoTl079F5NwyKk/ZcuTjVNiTsAOSZrxXeRZGw8HLUdre3tTfz/RG9uWdy5sGOY5O0bvxigvBXTsWHWkca3/Ij4zo6C4jQIx35opX/Z5CPjW76xPngVDjVz1EFdKu+RGQcBh6D1E3rx0YvBk2Vg7QZi7KH4w5Hhpu9l2zr7hD9oU0frqWgp3Mmielx26eDAu8Qg5/nmrvhxRzlfVQkmEX74JMaoZe69a4OF0F6P2vIh7kyI/9DCaLdPXxt6+7ILxT7sMs/eZWCxMIs3aZdfofHTLCmedroYt9G4Hij9d/4fRlEU+RQB1AlUDO3DHKP+R0iTLs6wDbP1uclIUrM9I5FCEZ5kU7QF0eBvzZVDusY5VRL5Y8JQ3Kv3El6rBoBoOt9L3AMsKnLFeHN07Uq+3xmqAmOTehyjekCnj4Ci+WZOjk2aU1sce1DJwA9lgeLLkolAOyA1Y17DkTjbELC3LoSkH4vxRtLGOLpOFUJMLkd2pPAQGV7CoZgfqtUB5DGHy00Kuhz/OFhxcdY64OCP/IVygE4cuPnGMLMioPpUmG3zXiZ7/nEjwDvdzn0u6AsPBXmlejdQZFxGRI1uk2ctSPZYSlYQvfG+YmC1RJYngn2WL6460taI0lddIu5zkhrcrkvO4ZOKz9hnHkOgfkwtI5+IboJJtFHVZV0Fgahtjmhxinx+rV2iHhfta8CTdleuXUBVGqMZYS5B5xby5EYRTccxhQJD3tmbcVibAnRTJ8KqHzpTLePbzbcGVQy6nWI6sNc/0lAqK/JtKhmh0SRHRNxgPvgy5YXycVGvX6ya+pJzReqrlaE3O1/ll5D68qjdVZEH2SrpOY1E9CAFQxl2Qjipb0xw/0k+cFxK0MTJSEvriYbMXPI9gsf8LvOhjEa5cqawmLUggKrCkcgUe9FGAyl76pflrhoPMtB7hSEgs6ljo/wfdtwVy0aaaU5qawKbaekJ0rvB3mFbk0ofT7+IrAihzEg/iXcAoHRHc/aVYGfhQd41qnWdaHy7yf6Pkktmw9CmErQrQQwUGH/cPLv31LjIwedrNPe9DDV7gnOEoINDF8KqxxfERNo1l62ALm5UTbTo9jb1FVt+8WKLPFkNon60xovFqFNe7Egi/m9lTXMBDtSTAwvh3umyhea7wrT+HUEZtIFDL/VL0P3GWEwm8Pw0UXr7DgPBCTAmdVRM6b5S5Mnf4lTMJKmeeziPmP5aSnVAi0233x83qAxe4rcsdMB+rGC6JwruhX45tlK48p44tS3nLyoHRFCNijKOF+577DHnappeOyeMvjIQidfXQHjeHjVW8eQhfD1KRL8CRc+NaoHgMiD2jmxx4iQmYdINAYLSfL3dZeks1a8SEaFexFucGYnJiDmxcei3tLcp0OYbHMh1cBBHGbs7ydnmdcyAJ/2QU/jqslj27MbBWHxxSFUYiO8xzcCCLBer4vdVC8MW5IUGObTT56e3z0mqpiPnfEK0uKRpufDjwUpgwYAa2rl3/Oas3qfcp/XxQ6XMV5t4WMTewhXbwqv2RLUq9FVFyVGn/wiOp5tyDFBYSZlZR4oNe00VrpHXF1tckRexy06l+GxWS4lZ3WT5WMPjR59V3RzISBSqulnM4fDJsashVS3Nj0Kr1JBHjgEjPe/GKl6f4FnnSXmfOuWBRaN4a3Mtq+vDx2Ksa65C3msvzdowOCrwvrYn7DmQGmexnDf5rSRhcpQS/RCeqdQp7rHNuk0xeB+g+NyVMKfaZSQx87KG5ceObSyEJBqcs/Qn24FU9w8gSFsch41+CKXti/gPwik6a3Hn7Cw5h2gAODtFdrTn80Id6hIMAN4RsbRRJNa9lzDdUqlkJ/kwYkiuVPcTO3DC4hbBC/PjIVpIbWUX3K5zKjcr1nleN1haLBCHBkI1p+U7Ef5aY0UjAKfejnqVciVLy79EzPARQ2fyRw/l4tkvP231/67DDQaHoOxc0WXBZOM3dNAGbRC/JAL6JAS0bl6UCN8Z9MF08dSb1klmL6+DAgRYJZ4xAbUZfwP3bD4OFd2Ab4gDz/sZE3WTyO8b/lDkCyirYeAbh3e20VomWfpeBrQpLJSGBL59Luvw9DHqiKiyLImYdGb+vNH/zb9NRRWiubP+aaW559WiQMOCWZ53n0O8dy820c/j13afEHxxLT8OHp0aYiCmO+SVxKdSjp6Vh+Ad/U4VXzuoZqdGjJFx5Bs3JFp7pHypkd/FpHBM2bxc/S5tCPhwFhbzHRcJ6Fvv7VSlSRTytl5lgGJ5kn8pGiLIs/6kzVjDo/jCJ8zWjKeHP5vIoFbZwiTAxkQrAADqcsadndszUqNj10XPHXmP91WJKaNXxQq9o/kWkQQVAEIG4TmXLz1LdENQqIYoadffNzAAIB/aBKZjegs6+XiQ7Vwd8nkivVDE/d5yVYVVWwApjlm0f2I7XPPzQoxkX9gRtF4nco0JHpU5PYm+RI95TdJY+eF4zG1B7fFZ84niwpwm8CS9MNYPgoSztAOWhz3SrPHC8/8ziUwJR+hsyBV93QRG4tSs+ldYNrxt6BjlPE9/MUwlaf9NVRwVM0PIArXToqov33OqUtAIJ9BgyoD7FKHg0+wYiEJ9Zchu5n5N8SzMn1qKxzOj2WCoyPtDppAADWjxhYPBoMgpwQrZE4o3E/nfH97rbAOxjXpgWleobfKO0lZg8EvHFrd9fHZ5T62ipqOdK/k7BvBEv87TKhG7tkf8RLUI2KcnH3DNCWcc84szwMzStB8LOYARYkjYv1tWqKlN6ceWwAOVncaTr833jhsri1tD81jGK4XGpjjHDm2NZUDxFYuFnOxpoN7/pwGatXEz1cUySXusoXYuSv1LKl7CjWNMmAudvN9m7dhiVMooFqrQD5cClo+i5WBlKSoFVOy441cv7dGyBKqSNUp3C+w8B8h0ntYQGlHyvNZrVL/+FzuTmMP85veL+ThG1u0w6siXZph2tt1SGQ+61XWI9HFJUIgl9v3dCji/6ARM6Wo1fhQew5Oya7ZVpsGiMN0gA/AfneG7esD4vscJEzNzYZEFC2s422vDXcZd4WIXVKb3PzdqnTbDWthNFj/dtqTKyRK0N2qksZgNpjSaShDkGjIE17SCD2NPieWzBgQrNgWWheck9shLstMU//I0EGajL9ut4fh7u7akA2iVyqlHcZWjj/9m9eKeESRT8GBK4GZpQ1LnqirgouAxHBwZzIpW4xEkbvCkDPdC7XSav1b/hkqlKfLIzZFz2LPDRPCWVDo9ogO/wPr/VfRcues1Q/rZ6Kz5IXBp89zz48aDDjL20yJiDNtqRieUQ6AsTOahBBpLW9bWZsg+n3busdkcoL9WicMXSVz0NcKoVDoI6aPUEfh4hAidRi50n6P0RzSnh0Phv2IRQRrqjuajv0goz+IcSclmMv0LO4KzFWV9GBcozlj9yUwhopeUxRvwOQF0oMwRKl2R6qXEUy2EG91ToyoTlvbbON0zgXmefWNiyY4Uof5YBV481yOELD5hHGP1QWrTXABl3w7eBhQ0NYwADFwc68xAPXjEJf62+yl2a8+7+helOQY4H9Isz2QoQtr3SbCjXvP8uulLJpzHNe6mI8//39TLS0HfsRhl9R4KTfyZNOHtTB6H3xJnYd5E83CrJXEMvRpyFD3EHPXWfFq5kTfvTUAUwm7WU1PBrdFwJU+3kKVT/w2mrr1O0A1Lkq7bOp7Ck3QHp6bmYltYyz7zXV4FYpnSgM1Gs3ttgjPBfEHMtV3dTuMDBSBHpxvhkpUPaC8COos8LyNB3ItPwjyj0kiqSqpAExqV+1NjjQXyNUt6TCCOBDaXQJFcDbwjcfeg/+19le06AYyKzdGmycO6s6aachekDkpWZGCqrzf9ac1N8P4leg3tYhfGwNkdMY7L75t92EwfNxARKyxELq7wA6F7KIRsuoTBn7lY1xBiuv4jX1xi3Ng7A5NLAq1jqFj5DAa8tocsYbyJHxYT1LuYwaJ4wYLcU4ltNBRiy46R5jMNpx10/oN8F4UW4L4fwj9bx8c1cmkCQeWRiMO6buV3mv4gfekegZ3Z79SGGYTqsP+jWUYWBJ1iA3+lBmOqskM1qM68UZPRNJiN2O016wP3Q2s5vWAfa/4pHUVeVpamPPIRUQoJEwRMnbsex5+1SJHlTaFEx0epOpt/4j7nNmr1pluukWCeGhcicY/fwNOiVXF4ebnoZAByBrry2X7WxNz2+ActoD7jHoiJiiKo3vS8vQYPrv8ACMDUPh+TTMnCWNd/Q7y5m8U6toHU198QUvFkiz1e2TieLVnDAzbN+JOpLF3qFQWsazMOrW8gDH8wdABB1hwUQk5VjgNS537MdJX/0rOyC2baEXTCeqC39ClhGDOK26cE7rI40diEuzqPTNpeXczxnakQqFz+pcOwbzXkyN83GB0cJ0jyoXpBTIi1xqWC5KE4zYVC7NzQztB59guskjKYUg+ZJokspyexz6RpWZrCkesHhW/uNXYLa+gahtnza+jaaXIJonz7vp6Vj2FtseZkcan9IhKqkoPc7whs8P+Vb/rQ9LQhCDZCSTs+qQ3EiUu7Or3d0DkpPbOTUnRD7FOXyjC9FkWE1HWBqo0+kinqI+5tzOOO0kQi/dpyXocnLyz+7JERK2pIBDKRK2W2yMgkqYENdfejgtsWxke4/I/zAuO2351nciiveZ1IxeKKvAKd6Rvu0oQfByDMo+8YgBi1TrBfxmAAYwY/Jb4ifDzxl4iq5PoH91ttNBbsxDArEtvFvuP/15gsO8Xeck1NQs7Q5XRwytdB2V516nQ5vY2+BvGiqT/0N9HI4DnS4NfKWQfDiI/SJjC24X8ZvMZOxe0lAq1BiAmZ7qi1xxbjbKJALUzjpjuDSb6WxL7oVKOVlGfFg5gFme8gs08xUAy/hk3IsxJmNs5aM1EzcItTeb0ykZwUeSQyJxJkfTqS9VxN0ZaASsuj8YPPES7k/QFszTIzXZzTur1PDS2VDgcjZpM5st8ITGP7gL0Tm+CtQwFuWOtnAIQgXhEvapNyUbJSq+jeSI8mBEJyEZG40krt4PeNTZtZlRszyuOoiunF1SxzI3GiT/Y3zgLiJd8GBMFZY1HNSFMXDypLrse0z4AgVMBzIRsxWSJxAfsCIf9suXQx0fbyKiVbJqDXEdk3e66kxQHbuJJjsbOBDYp0IGhePZeF4QQw83N4GpCCAvUE+Atp4AF+R3qXxvHG91rVfy94et3l7K9W167PLPwnx3HWnjb6t4Ik6Qru0FhpnYoP+HXbG8EQD/YpIShjT7TRP7FCg2RT/nr2f6w5QpF4gWDaCKSMGfdcmkImQGCV5Zq5q673LLE2o3Fr3tViqR4cAHBs0Et1r36U5S+qXBz09YiQ4K2V69/YGWtUei0GZUujbcdo/1DvymlfWIvx1HfS5JgVhXUiN+lKTyY7jYfGJ0yELThUdMebkfD6rsqb8C9wh5P7ImAat4o9UeVJ0xcPgIGVizhQ6T9pX24UDa18mDsnYDDF4DauiKj4bdcqJe8N/3R9fdfQ8tIl68jfMBxCsOpIocaDgi3IRPLCalPYvk8JduwsMUr1eu6bTBYe0m+lE4EDcOqJ0UKdKRzUJRnp6GX1fEzaeIvrqJDgJHYZtubvTgWqgwoYT5BAyO/62wUpqpKr/tfnQW36d6gFwbCDFNBoKy6fRbvueS3Avk4N1OFh5T1sAlCIjsCeal4Wuh3o7DYnGCOpKMSPrHCwL6RU0BkuoDHsolnMXGSWrImnm+YxIfLX/OKz5PCdk7MRhkihnZP/YhrlXnl98mLJ2VgDdKmupQEjhzcW8dgj9KtYtYzJEuQDpAkcBCZPEhDDS/U4O+kY6G+55lPL9qHm42ws0cwqr4QUo1GYg4igRDiE9xADJsnuc+6Pv8Is5N1PN7fBzoS+IXA13QsQcuHR+9H1x9sdYofKy9WKCErpDi4Exkk/t8xIIhU2xaQMd2jkWp5Y48vkWuNfuMNDaruWUo4bm3Zzzg7P8wsjsinB1a1uE6az5zcyujGNU7GeI/fqj5taQhyAdqb1TRmcc38TxBDt86GRdsIaevZCihNDJWq25pDR21VoLJMuIpWJvLBAt1oLilR3vpMAxLXywL+PAELNEuDQoK0uHXCCfk//f834eEQLFXtEnfCqzRGxFKK0olUHw7Dl8ik/gkWUsCH9eRAN1Emq/X8cRV1hBVwp/j7GjTtzKptabCtmuK4DB6qOWbEEMGq7+sofs1LxHw2G9h1/AbXcIzmv16fFCGYwC1/y4ZAYwKX+i+wAfngKb8HDq/HJRPj2e5FY1lvJbbkz+sChNaLgPNpbkO9cjR95HXLyjC8kB8c9p5Wpo2vGTcVKTYJVJ/GzY1HQOF6oRrDskN7v0C+7lWx0sbviOxLh2WU22PHz35Wh6uMJTPnBWBygHJAypTbzhifeITTPLycAdm3zdyJgXqz7BJUeyUXYduabesuMl1IcLH3Bjdn/qGtKSN9BNl9zFntUZa3AfbDSVVqmdFiUJrQdScsTg4w18+0b1qOy8EB4iTJ7UOIgpIDnCjp2EIZ7xtDzcCAj6KiVQTv4zQsuZjArJzFj+bApiFoov4puMKu5mUi6qeza8mwXG2ZihAlaS8hCGBSuPkIHa/GSX7rxkBA+f9WSLdTTBaS88vThz3b1oABSJW/p/1TDLoSTI6bSWi+NAWerShD6SQY3YN3gc7Q38228K0cKC2gLpvm27MOXWkm2bEbCtiyuD4Zgz5MpHfpR16tKaha1Hmzsf9yF/kYnXch3KnnJ9sbmtY2oZq3Cg0rRvPSzjNCrbkj17VHAMnx3tPlZ8O39z7QEQjK0yQm/tcOZaWpl6Ym8JhX00ntveJa2ivhN4Ihwtbkrowy2F3B+ldJ6lhvJVnef5+TJAqy+57Dv2q5Poy8VZxDcmgOt9TIDlIg/d4LLc96IgMdJy4QwQY/U2B60AXukYgztIYxJjGI6/ifGRp1RSPWDEjyQ8o3Ud7wCixpGYRu56r/K3E/ElbI44pv09BHJfv9ozAsadnNB6EKlbj+G0XpzSGLt+3Bc3czM0bZU18gwTG1y85SeiOUxQcR3C0YONn+XBRdg9XwkueG3vO3VWw0R4tqRZ9oX6Z+PyzeGu2BN0FJ7bMxURB/SYPZmzhsWNuHW/aU/eQ4oGmliKUd3DErYLAdprT7lx6DQxIjp5fG+HOOrgvt7s1Dker14bvbRF/l3BOK+yqgw/AHPOMjwJPsVDK7aa4Z1Tr3xhFYeT1A1wcGudvFkfHrb4fp1iJzyDYYJGcRo7oMrsLRIDefS2VyKiwAjjpEeZJ0eepv5CItcVODJLS9rUzGOgUNaHei+2jMBWJHAdxlhxHs0vkiDWGJ+Jk2tu8NgXEZrRK/N4OE/4wAvyPZsWFY2tv4C349rs0jmxejCMmf8Nl019Px9SA4pYnLdj3a/mXoCnQnWPnun3KxnP2TsxSTnlz9T9MbLfpHMvKCW+d4dEMosema58T1lcUCKJRwGmHcSmtkPz4mrYat1iBcQinkWzgtYePQCsmQQCZXtsry/+84AoHTYLRCllUcOi/76iWBK0lZfL6VqNlFL8zPMLLDkJESErBpaq6gPTjEeD5Dj/S4zczhwFlplf/+vOHxQQhRIWXjY+o76zUeSZkM2tmGcqCarh2ORBXWgU0B1szYCvUOouOujRd9thop6gs4rXeX8BXh5dr7CL8SAHHpRtGzFWAuC5Y3FTlFXm2/OGH1SAqDOgw8A9VU8LskdvOYo1ptJq/ev921BErVkPSZ0EQnTxsU44kbDv71AFGQReN+iizehVyraF8WWfSQhxU+mrXdwjbUgod2p0TTkcsN9aQCOsvovNd5O+HLCBxnOEW5m3li3J4vjL96PIkRe4GdwHQ2dQuHxoqBzppZRgwjsDNmMsXYcq7CLqx35Etdia7LUcjhffKV4ITCdzKH2oPJwaZst/Vlpb8L3asLNCnEV3cWTEOmOFqHSWAD8Fiup2cj66erj1aEjhqmObhdSzS2OMdWQwKCAhF0zP8lBf9aqHkLKGkAk86L27Pg2Zc5nxoUORIFHDy10b1OF86xSz/JS9uA4NwvGUF+J0t4GK6lORZD+F4kXfMYi7t5Bh8q9uSqlqmhkk2HMVpxxL+ssyET5tGTbMUhczkbs//Fj47mgwCTgf3tRweowTaO+j4u77x3BXEyrNVkcUJakJKxbhXzCEJMFka7SpHmKoIjmgLsuc2VakBFqNeBHEQjBZtMNA6N8J0UPhUcV/jvAOGXYgONgYqUoA13W0n6E8svFqlpjDVzhLnYcV5YLU2wyl4Kg00kzN83N789xvBX0UlNx/uKX/MRCqEQBwmCIcxVqLtkebO8fFeuiAz99hPuk+h8pKBpAlAVpfQN1JH/QpZJ+3EPFeduirSqpW3MzNQaWYnmqfdqJbXsdpiy8JrzmoN9hA3BnG2V33fbwPruwi6Exr8D8Qi21TJZ1rr1eXIdQWItNlWxJPmQ1dNe799BJ48Dvk9hVozuylrt/eIACIye2gpNvDv8wyQvc+31e8jY73eY8YZLoC+nQ1CFofs2VFv5bQIidNnq4Wzh6pvnbjdshdrO0zca94gfI2XIKthfOs4uf1X26kXDcOFO4pM0z24wgGMgTlEGnwclbMGmJAunTs31f3/mMR6D9jKtQsRclh0KueKyazlaIKv+ZC6s9xL+qb6e5mHYz7I9YItyoqDlrt1yrZ3sn5xYsuTH/sM81SD5X87Kkp1BWe47LEzm6GSad3QBnfm3WuFUUYF+Doi311KhHONiJAC4obgdVhQujpXttkDTDtHSFkMc5CLQBOJPlwf97bgCKpWUtJ60uTlnjBdFE6YkH8E0S0ATj/4cu2MRWrby8odLiYkvbvvq53wSlIvUv4NchFWNS45/V1EwnICQJlNlLhFq403yvvTzJXTPu6TK5qX9/FkOxGwQ1KmRpDC92x6405SwVPCqjvsa43Ju5rEyUdhgBmAVVA84K0VcKL5ZZUkZXbTgn9oQZx3QEOSQ2DP4In8djPNIo73P5X7fhG2lBYqtUDHKkLKqnOxPdZS1EvBNTsAQTzdBd350dM4VWuw4uCtcSPJnizXMRgQNAdIiaE+brhbCxKvHsuFUi57Rg40C/dDwHYMSE1qSR9L5wrCXACdpFcJkvatLvbTLTAPOI8dgCyiqM19pXSxc4KXUUfyo/xWtszebJ4YTr4lGmawriMVzgNfb0V2e7PRxCKqTWRlQKYrUbydLwhooA9B7B/a1rYlF1E7fokFFACyaSi6sBSyCbSGIZjoSuwLuV6SWyG8Q19VVEukebM0v+xMkkF71bDUWP5yx6uUd4J+hwEUCNlDKO2Te7DuEtn0yPbGPUnFk372CRvM/uxYKjgykQgUHErtHqe/JpFamg2cS3PlgelS0AF2EI4jRFki5bE+oPian1M6f7KONMKsoGyvanEU3REqBVfXz7mmYZbRU9Trl6jD0MTlkc5SWlvrzZ5r9+y1XiPjrabIt6HFGDxAiKN8266zYXH0Tifxn1atX9qCQPHjNggYi+JnJzk3CpaiFmIyE95BZWcm9W7FTSnGYDuD/zvqNSOGnxDBas6ZAfvW3PNRnqFXjqVjXQ02YBu8AZMvWJr/Q15/hnBKLSNLS+Yhe6Ea1R/jUatNZtg1uMWSEqeWMoXil1r1DE5cWhDssgUP8x7tmeBoiHYJXjmgTVqWEmg+cx/QdJMr1HfVpS4GFAHQlKixx2AmUt5lg/9mAbdiqVMdScZLaHBTLNrcizsZ7Y09WC8jBpneFymWp1CbqQpJi50Rvfv2RL+z0EL75+PnpDWUw6qjU8CJCPU9uU57S/r3SjMS0eyHQyI8g1pmFpVnt3lCQHDsvZfnfvmEql5L9SWpY/6zosZulnAt7fP57O356xnYdgCrm+/jjjoog6d9ny1F5Hpn4zu0Nhy/ln3l5ly659jNQEJvWS/WB2eXLMuoAqxLP9zL0bl96qZEAYUcZa8U2MnNoFEgBkK/80PInsAXc5lsfEA0XIVwsijitt7TcUHAk4XihH5yUJQ/lZaMvD2gUlPFgHTqjKHnjUGliI/iBmxspYo3XBrM5prq2vwIf2JPv+qdJ20OG1HkYs1MyvasIC8zWK0SRzpbwiXdcrPUA4M+R32Sp02rRjbAVSa2jJ+H5UO6Pi+/X9QT/QGD9Pd1uUOpZe23sX4jf//AoNUdJ2D+1w9W3PClFEldarT+zlyO3cm+Y4gjDRC0LiXoV++2fRIG2m6dxpnxOHlD9AdQ+Vw+3g45Muc9JVw3Q1Jm4MHwLn170QNQ1e+EhvWO2yJVmnftm7tMcDylSGHpawMj9ytf2YADKxdUDWyQ94JavonPntgD553Mk1p48zp0Zuf9MuFJ2ZRt4zuQgqAF/tWhJUxzDncIeTBZe+iKwtXInx86Z7BBErwt0uBeTkjU2a7LUkQ9NvLaoYuVlV8nIC6Rn+IOD1DZiP3JLjSsdozqv+gl/Osc15bGwhpdfckCJOOM+KHs/YeWKIn7J6Km9BTTMrcHMAFD6FxFjWbK4KeIKqkvGMSBpSIFOFXaKFQtuYzlgQkFi8i552Rch5551/5fVjxdVxFEKWR0kwumYrX2fq3hiFv55hIldi2Ycx1qd2Ohjei8xzeneuhf1tojoC4OpPrM41a2RWfj/kyxvByepYpt+f9pVz8gg0UjLpDCy3sOFlGieNtcFflw7PHzlzvA3Beln5/acMxCknUvaZiDpz09hdKQnKgy5kv2GLoCZtdwnJ2yQ83V4V3ubXSzHKyocyWNl03uNmyFtLmLnSHzmbVERD97aQwa3ZuoXojCOfxCRJBMZVVyWi7J0ez4snVWkN+z1MonPluSQOIkENb3WOniNYbw+JZHlgr+W16tvL3BafHJBQiOhLBo+1pg3jSwubzV6+z8jo01F2poF22D+Ff890hRHbulTPEsnausGHy5WYix8negYVygnsH6cszxLuKXJax7PCqiKzbyt5zgwLdsmSSugDMc2aFBe2Ra+0+byLITBV6LKAGl3Mgidpki3r+dkHddqThNgXrtpGNEw8rlrpZAJOGVUq0gO5kBo5W2uImfg8t1iQl6+4ZEZLYMGe/O6wBFHdJh2CE8SFlhYHhmJtTIxUqRTPFmUy59RLemnVr/w4BQSyKr9sC+8qGCN3vRVFHmdEPQZ4tXGvDGEBiP/y4JYeS+FWxlKDROtXwbic+YWbHaQ5Zc6dGf0dQw/67InB9iuwRiFMKl+960Hjcz0iotz5z0sCeEPgo5P7ml5CR7IbO7UrtjV5gB7CUjnVRXVHXVciWT3UNzuOAnUrJk4dmBK4Y3+0AMwesQSBK31psvFUwbqxIHMvld3v+AufcmIE+a82KgQfT8gZe4J2iKrIMzIJHkk3uhPw/x7WRSxubm9xUBApwThSllyVaXxz6hDbUDtuVMwTWUg880b746a+FMZAlpxEwvSceyXyJsLsz7gEWT78ak+7jYSGnBe6zbg05OizfgC0bL0UHuCT+hJoMu3fw41QJG+ftZ9X6M47439DoaLDMQOTtWZoJzLFFPzuwq1rAj2G+s8ucfYYOOj+CckbBLzSkE8cyxpmZ0g5VSJr2mDjk2MnwUkZVrm0spXAeaQU8Ssv6Em6eNIr5uHmbZHnf1SiVbedufm9ABGESY8h+IDWa80fRPOtJTwlikllT9/N5TReeUP5Sq/XxyCnTbDfL/t3Rcmi1zLlp37k/9fm4PgZpwWUAcava06EluIB8/Uuq0A13ijiN5NBMuQMlXulesymn/k/K/frwZSFMljSvv2Aev8MPRKKjxL7eSnc8E7a9Kke+xSvldS8+bLsLu53PN1qnpqlInoNIBpS7yFGj69BNvAXuj0L4y5HSa0k2Ru7/w8iacrQiJnU3zG2+4SpVJZotoS1tg8dcn3Oj2QsNui6M/BbQqTEO7zEo30px03ThoLONouoF3LfCgTkZONqqbsnfCVLx9wgjgqQ6nA8tiyXnDxWDsqU+549xXwQzl7KtdnfTLFiY96PVBbDvH/TC2zqAZqrHLjmUrYh0VDVD8j99Y/RZHKWUp/BSY2aSduVHDidGrT3DzUXvbVPCIcKhmNTbizaL/uW5jD+D095jsF3U+eU5snql1m7oyfHWNpQLuxKrtoDEysSrmox2caoSA0w9V8tBFbyJAAYcASBrLdG/sfd/ZS0Kkm7Fq5mfY6SIKQx8FZL68D5joKqQ+jbgY8Vuh2hiypwnAuxwesnks7qeRx6Ul12iQtPU0rqtVQ1tHh2fotAMWV2r5xhlY6VfogQ8cWjGRer8rSw1mr0FBDtCicAfKO4fX4PnfBYvxArj4ks5/lfVTMhVB8/RBUFblOcSffuFVfKg9w20xNCeE7qO3G+6T3d4xKfBwO9VnotsESb3dVut4U5qvq6NROySUGESS22haOMJvjY19JtoMy4r/NpPd2RPBr1hRNMa1HrmO9um9gDcYnMULMOVejrXj3Vv1ztbZXII7Qm1mB4dxIhKOBA6OZI0RZ6P2Mn/HwNmuTBrK9wIf1borXyjt0OW9s+Pw1rCiqmIYNbspb8mIE3GwCYW+RdWLZi4BGL4cSuek5GQZ0fuKjLmvpAVin2JPpGtVgBgHq2q9JnbHMnvbtSSYUOUTBeFM7IX+rKbLcWualuJ1URtr9N9IXsRUZ6xkRo1ljmpipQoS/PEA53Q9MEQs/EyiKzgOvAo7ZQmAlPKHj1HJ9lOa31F9wWPhD0lm3Z/OL8AQp7wFSaRFjr+X30R+KHDDAxIDydejQZXNCQP8p1uzMV1ZFox6V5CF6wvfH+6478Fps/xzfXHNK8nvKNHBKh6ynarT6jjdh/lM/mplEhKMZRiY762KYfg1anblIU5T/2SVubT6zgQEXpr+NVymy73k6gihX2RbuzjeIKCZXgVibMHJC8tqJj5STxlFD9bD/7WuEQ9NIwGZ/ZvPV6MK1da16IP6rTr14xaNSXxI2d2SKwixUX4sb+wcvXza7ct9QsbYsbPYLQRT0TwvQtOwFsd+a4Z6/aog4MCAqpp6oArL5iG0t6Lo3xczhw66rLP8h/qybf7Ffd93PE8/woTeMLIf9HP5D/hJ9nXKlWSSMOjUHvyZbjNiTJrNqQdQv3HtxgW7UNcrfT+Y1WCBZ4r4CihTTNQ5R/MNKDzyVsKVNpb9Vww3gPZa+bzbt4eFT1zziABe1BpzVOuaGc/cO671t+1qpu0VpQX1HDzWEzzv4pksrQS56WoxJGBYdOyRWBFgsHyoI5P/atrTqL3nUwUIKEeobmfIUifJS5RujtOBLHL16ZuLzewj5+/P4le2ZWgOPhbVRTU7vZSF0oqJvyeVDKNa7YJS4QalxsWlwzmI2lBtf0lI/GnuPz88aUefUGnLPwM7bNc6Ub54OFKJoRIOrbvRP9AtMCbb7v+3qigyHeBwCfxhCE3FYsMD8UUkremTNQapu24MWP2mh274orMdw9Luq0FwYUtD2ij8jYbCHG1KnoxeybI13ev2SacJ5NvZMozVLtrROq+HRcgUEZ3Tt1gg/F5Ehab2i4K9Y1X0BRp8qzjEbPrzKhE1ZLmHEA+SMeg/qhQ3D2v9RJPV6mAqTV5nL/nEy0HEgUOJ26OvWmyKnsQOCFPY8JAmV56ubNXKzD7nLlKs/lheG0wL8X7mWWqfH6fK1GhJ0SCH/7h9NisC693cdYJtSmGPcfBOX464R65YFXV8yVK/pKtPn9CHzKxb4eVflB8GjORp2BkzZ0kOSTFC+yv52j9/s2+x8S86MWNgPwzk7I/qhigQJqIpV7K8wd2wQITxnBgv7xI+gvH7t7zWvCWr+K09wLyJhZEiRIV/PUqpNGYoDLxvjVolTekWi4BBqNJSMvheeQY5FhfKQEw71KzlhoSFc9HErryGzu3aCkFfpm1zhPMDQUjvtB8Cn265c7vjCJU3OSxMDgPTjiefT8+OE94kU1VE+yjISqNe3UbuP+5mGv4s4VOtVrA4OSHG4XxJtBSNVfp7K8+b2ut12mghJro789vR+O6Ywh20krBQOotenEfDJ+oe76ZjuOCqLzK3F0nDhsDJqVec2ig1wSdGFmw80H6uQPOqdmS7uEMtc9BE+YtAdcWw72BbWKBjZMblosnr4krZf17RGQweAIVy+o/dYVfr5BdWzZmlwf3cfA0XtN1+GpfgQiPiIcagWWCz6Wq3KNq1H13Q+BzCWLGyMdsL2jirrxuDSZf8cF33JZtJJkMGZbykQ7ahNElFncxx7KB+f0V3QMVMJFaYemWWOgCXdRrDrMGQx3Dyn5PU2jCNI2FTPY7wq7gNGvUwQE1X4M+jMNoyQNdy1+Lia15S+LjxU1b4I4cUSuSQwzWdMRbkzPF7/S9Da1Ab0KG1zuNE75O54CfT63QIM6m35R7FGusIHzA2e3KuH9E5RsOzvzGnYJUjm9CRrR7THNgyK03PUD3lUTLpanIvPvpO9Fkp0rmhswwg2zRIjui5aP3AaRZuoYxmCGWPGJgdfCzzp6Z37mX9KFcocFSvSExqn/kHXI++fZtiuReLJnNoxicq0B4J7iR2Jc5NKEbRZQp1BM/sIek+c8gAy5TH/zKNEYZL3MEuV+2Orx7H45OQjVjk24Gd2vYoOLZybmiFQFJIgmykJT2xQsefUW1ScKwyyVSnjwyqE0CbwprmBsoYx6EO8AYSzYU7iPWxShnkUdhWtwfCCqH4+65tfAET2lAhaAY93qABMg3HKf51fdb/jHInUesF2CMlcR3/PRB9gxq+wPH8uRgQbtEpv2CNgqGALZFn1UaGC7KMu69xkCpapw7JnuYDFoXt3cpbFuAZeMbMNHY56uXLOQnOv7p52yhPrlX1LDbLam0CJq+l8ua0yrYnRKme/TJi1Qn1h6X+9N9ueNdgF5v2dm9b/gF02zbI+lnruvxboVN7mHgE/XD9bNkjW5SEDy4VKu+CBJ3LnqU7juj+F195+r+jl2p3/Uyw/WWvAuIVCRQIXJSFGNTDFHFV2oaUHYwMZYmA1LdvUFInKUHZyXQ/PKZ5wDltR02oyfsOPANDjsYL3fa1t/fwzkSU1ojQmTK3pljljwOTUu7FazEowaDwsw6mwwqejKClaWB1lNzqmJzmt8VIfV3qZbFiG9A72iH0MAc9iWoFCWR4pq1gBhLx9o9wRCxvRVGUiV/FtZRK8+3TxiIIhyd7XDPWHCBmpsXtPDOP7CVkWMKU8fxqq1BFI9JZ8c7dKC8wlpFbxxcwQOEYNFx719m/IQkQr1EqnKhYbFNZ7nQ9xW7+rCJ8aERldsLzWmfvmeNpZ12nbKxWB2nTGAmmiYZTknSRvJo88Ia+nOka93aG6Rcpqu43TddHnNnajbGWxhAtInPDMffAcWGffNmErMahgk7Lom58ViOXLAWZJA7qq7N5Zp2ngvaUnUPTNb3rs8cMiBR7piBi9vYVkSTb7ewP12wFWWc8jWjlrtRjBOWfxt7hsrFwDv2EJy4Rrloy5GTWLF+BZP+b9qPfyQkD9ODrxbU3PTGJWsdmIBFL9jXlIyUBiUvU/S4NjJ+J7VFl+3h84GYGDCQxTsaC7NplJhQxuBeD6FJu7yrcLU4wSqpoVXPVg4zOnLyDKfJvhRS/hOiATJrcHJi25UiJGa850OIMkliIILOYO0XssvyTKoaKGYkPQq3PqZvlu2YFU0DzXclrq2bunmOfmq3bB1tlWXLhH7nCDCNbcpJ5dP5vkK1HaZSFHwJAgtLjAghfCGjgAQYtIs2+Twwds1wAjlhisn+iBGTiSp5r20eCVKJGhBvmp/sl1pvnv3n/YraufRJYWTd4xtkcPk3vByVlTFrczhIfqVFkOoMYlDPrN3CpZHqgAbVrRp5AHxEU5jZ9M49GkuCeqtsLFXy8yywxzM3Rb6JTmjJL6p5ZNffJJwDPx6/RYjRQf1e/lKDsxFz8GORwtv4fkhS3+RFINmzCjR8sszbYBQ4Jd0qa1yUh/FN1uyab1ySti7LMt9W5ALImt5ocb6hwTsVSAKppYsMHhnG8Sf/KPKuD3o99zHq6gmWHpw56eCraK1Xq5pzL8ZfbuRbRwEf2hP21gU7voKdX/wqxN4pbljAhjluLuHK5uF/hDZhO271I4JcnrpH8ZxR0MbfWLUKsMQv/X3OZOaAvHKJ8XEgnCs2zBJqSky9KuQQCN4aI31BXnTZp34CRrs8VgU3d126dvfttSj4Hr4/uHDuMOniQpLsRsa8CuEbrzGE52xP8wTpYaV4345DIOiw0ujxwGtmHay0RvkSy9tKDKHlLrsuocxllFT050rNPiEpQDf40wkh0xJT/qCcen8oao4fqdf319cNFtlEacnpPH7PlKSRqqcVPk0IcMfh3pOOV0HhvuyiRbQceW0g0Iun+lcPK+tdpEhgicjBdnqt5+MMeXPbinis9GsYoXTXcT9UYOzx748JDyAGfG3mCFU1S+rUO65useAG0wVGeKMgPX4e5evd33VzVOMcvtebp24vemku1mQFMADbIzYVgfOVcTCKQ63OPA4Heo9u1HzHqR5wYHEUdMyWAxfOqQ7gBda1WjLGAjM7x75oUMaa8mbDZ8AifJptOS19yVYIX5ACTfx5krtMDNRCIg5PrGno3yjNGg7DKb9tYqW2Pi9nVJdxOM70i5LFVTI7dXivKKMD2b5C8ohYNLpSyQdB31RjAaZu87jB7sbNpzuWVd5B+3AECMb+gAW5FMjMNFlREaJG3EJAem8uNTz6LaD8C1WrZgq/mQotMpi8QeNy3NlAd3lTML/zmmqzCSZ9n4iL8O05g6k6IVuJxxemb01CkXAZKIit6O5RDC95Bw5STVFJI0bQkQ6g1TwTtdY9352471Qq+HJEOTxg8N8ZQRMCkvtEWCLZztleQXQr5/Spr/WafZ/7C9oqC6VoID9IRgvt7Dbu4qoL4cIshr4Hv2dip0iECyIlAZwWJcAQraRsMY6XX06SzSTjYckOYOotmZbTJXRBKTLVxMKSL1LBifNt08qR5q2xvTgcMADpmqfTtA4s9A/gKVUuuRko/hQ6S6GD1uGm/l8OLGQwS6ohqqqob0Pcz8jNiVnV4rNwSgmI6ZAYMMzkfffmx0ZMABT5l8oyE1lqJQMuLjHycbFO50YRTrJj3GCfUYUppUSK1P+yxvduU/jyRbK/pASDieLn4TgaPaMGm0a0BKRmjax4verCXD8V6IKCPVpmR1eOuAqadLVPAOvoKM0VNdK9Oig/BPZfcaDt5FPTAfhovzLRmzvjlh2cwtLAZvRm23+2Uo2JfHN7+JW3mbMpSimZLrzjNYYqLpevLmfJYT2vYRJit023DRxX6NBvfmedrGxjkyQ+bXQCahQ8vKRRQhLW6OZlihph2dvVvTakBKrrdZfhNeMrjPyO/nH0s7tcdElJQSrF33z02QwIvOLMyY062S624ZGvYLErkQr33yQgL2Puq7bbDSoMitk4nk7QmLzwXPuLS1zVTMJ70cs8cLCDCiMOxqdTUj32NmJ0kBrcKN5YebHTLzhzFrtSGCMyD2SKU28ZEpb4V8bnHxdb7UIrnikn2iKltO7MKuTu1DwCb4lS/qKeC7rJXBv+Wj5flKg19Kgp6RXt3UeSgroOwi0ZavRuevRhj070+E2xAIMxJkKZsdwCe0td24VVIO0ldklCSBRexzkoGeWgTG5Lfft3/oYAiuIE2VKhe9CVnegnfldQyzQnw38W6fMxJ/bHd/jvmj3Bdn0aoHohQ2f1hkPvzknfie/XKD1zif2pFctGp4Usoepgkm2nVIv6Ly3+aLtXiax6WEUr8z9/MLiN8y/UEmDMuoVJxv87Rqbd8ifrdSwSlR3FsTQrKpsrPEYspyg1c6pNQ6jHsnH/CDc0GS7LktQuy0cEnizqh5JgCsdAuHUqluCZKOmsyY0ACbehHeKKL4g6EkSuQk5oHKvZ8t3XzveRop1fq5sA3T4I0GBK1FWWz1mjseKfmLAJK0N8ClZKJG3PQx1GERVaRbSzHRwaqXf0PjMrk58qDOa1RwBiHZasWa1kcBZ2klD/ohxUbS1/33Zje8BjuDiEV4imHx/FCIbbO+QKlhiM4pQ0PG00vG1wzLfRZNWZTemLUgl5fhGVkglNztu+rAL7nMj5kn4T237r+1EgLWEl8G6VBPyB0rdUcSxl7Ec6clwbvB1xhZn/x4It8IFJj7md9Tgz0PtIGr4kDWVreipQNoBUmFXvq3YmZmCEbZ6R58XVFB2YiajCP1Rme0TXa0V/BqvVyLS4jxD5+5GD++nP3Zo0oQKI+egaKJLd3hdGkTx35N1X3Xd1y+29NPZM+xNyHRl7TbLo9HSYnMyXKE6Ck+G7Re7tbgVaC2DyGKfN2q0R1Qltv0grrk0PX/MA6bOkMx7alM72OTlFJG/XvLyaEW7JjfIagKmKMgL4rPH3oetSZLa/4Z0xs6+7R6cOVDq0l5mZAuJCq1GxSPxRmC9tMMWVGDc0M8Mu6qhEI+YfnciLe/Ny4ugRo8E+0EzyhFPVgyy6DXlUJvYXXPA6X5bpMy8OvK9QytqLguziHd4XUs3dDPIpanuknJwfdgDaLc1p8GCHtsB/6o/b8phgAWmznuH2wyBtrqnqgwtFIry1pwyKDs/MLg22Qjbw2inCnEcRgwxqSYdK1kDHHksfuE6mWTTVfnKX+WeUkNvCJDirjZCS5wdnP7ttYCuwxsG+8YKS3boAHVrpX3Jw08nVIn/RK2t92uBq5zl9PFy3NNk5zHPDWmbIpLwrIer/WbFFF3ydPItgI7Wsp7YgSE30V7ise2dxfYx9hff7A2o6Y61DOShzeYX+12Jrmn7kCfBLLTOrzJogThLHIXNvJ85mfY/HcAhfb1y7YOVL109uSAeucPd8CzB1cWZ4Fs7LiUU2vLefoAY+/L8Z/TzcCz2X86DMbMTTyFKz21DIn1TyHPH1TiQcmPT80MLrQ5RvmJ+pk0Xx1a2m+djySkmtu9cWgD4Qr8NH0RKF59VXdoKIl45rXI7gu2no7z5TWHeT7kv6DURdAUSLAaFUjiDEYd1BN3+scXM3J4Az4XP3ylW9LFsdfYf7HhqP4j/Veqo3VXKVRbCycaVdfA0VySG/tHR+uP3coWl9JW9L5Imi+PrPRGP9eI9euGC+inRIKqb7Nzm/X8fxIsqRa5ZU6FKu/kxHPQjG9XRhQeeqyzsT6XsxGICPaMRWFsGCoj91wZc7pK3BaJn77Yeb31NQicEOa8mEHjVDE9lPI0Vw1t+Im+t8NjVJJIsKcSOVk/M17C8+RX2JDiidvMOiVrXU1RRHf5iGc9QANMBxo2/8jowsIPkPrNulWTyMXkC7g7hQDKeHw5kXOt46NN07QemarmSRuo7qGzZ0WBeLZaNyI0pVtgJW9iYXnKeGzM08RR5l4h3qGRUAF9qyqS6hCRhgKAcN1fhGk9zO599TWk+YsUbX8JFStadtmALUauM6mzZJVQ+x1VmTIdz8of7DqnCraDDMCa0mHxrqRWCDbgAtu4zHzKWVJ8x9BLsoab0hFa3j0cLstKEmVZOUEEtay2ejhVoV19l6NCmNQToEYd+a6SPXaaIHxDerc+lkbobfEW3kD2AtFt4IiL8jUl13eAajaYWFi7SpQz0qfPFf0KiqDqXnjGwwNXs+pUwSZauzJGdoM0jbhjtvjtmzKjsGv39Z5xooZlcrhOddOpugJa31tOE/zBJDa1tpNFEr8fDZ+J8JZaNCZwZ/yAaiikToJl15eQAfRhYOn5MYR/8rI9InfCVhGTAaJD8q+OAoJpaYSv25SK6moUU28wC8MX3i7ciBmmRfnzoQVGklHaSR49P9HgU4BGbHBCK57H28uo4/nqhn5kuS8DbPovQkKEz3cJSPbHRS3B2nWHVF77AqrYDVT80DasQY4cCNLNEpYqDNFG1637+aFVeyaSnOM00JBt8YMzc1bcdPVfVyxUh+uUygBl3OPJWLTirHFRd75EZNgkn2LVeGsa1CjG3bSIOhCbuohAAiib6HUGqUYomktAI7QPv8Ok5PxtC3zp5yuFgyBgD2bFEZH/Wme/5eaVPCneuln/NmR8pmuB8VHF3qayfSlfnJXr4jYc8T6C0DLC6SLBLVcpkOnvQbaw8tsXnI/LjWl3yYvtSdB/Gl5fCHoZsmYAjoqyBiY/T0DcZucdrmQf9AtHMfj7m2egQS6eOzh9ONJOAirwlGp+fv7GungUH/PBMbEMnPIJec0xMSJj77I2dBhizqsJrOdxILaxNfN9hefhteeaJjfyecRLtlmKyNh9Dfx9P7+6VG8ChGwzFsvBXjRuzMF9A+17hSik0gAck2STMuQGIhfhZPRkMDZf7diHwTrJEmVmiIhpB2AUGBLlELUpXD5RoTl2lY5R/Z8U3588WxrpVaNTAB2zjxzSy/4y9PIMlEhpdvXO6orQfxCXmrdQ48yJP22RspOGGH5LzZtgeuxvAiIYCGXM2nzXphe/8O6czMAsjo689cs27fxBY75tLSOHRW1RVGNUk/gf5vw0tQycsdFBfG1jVVDY4zfObJ5PRWHdcmzKkYql72biYCtmpPz7togAdRc9Um9yq/ePEkfhMuIotUdKwiasOTufDqFkJ3OKz0+AXYMHzpGCnisiinK1VyN/1vmJNdZe+4cqb8Z2r7WRbiUpCQXEtXL/dW0Cuy4b95DunD/sQAVnHVewEmDiDpVGWWejULBEpQpAKrLwY9NrVc4+KTmtPk7pbFW4N1m8VFJiFJwjz8xjoKoqLPkk3m+bzJQvp199Sa43v5Ky+Wpehcn/GHvDR1Tw7hCY86GftRBwAy9r/uenuHgApnJEnxSszkRjTO9393nJBeudD+XfaVnBvleBcwjwY6UWUnjwzHYL1v7peZfqw9uicsUbh3egGcCAMgX2r5bujB27bagm43Xo4PUwtQ/7L+oUB/mmUaaTCyqNA3hNMyF1zfUdfcluk6avRbq0ujk+02XPCoPci/HW907BlXWkbHpLyT6a9Xh4mLJ6emrSKEcUNgkSfKjhKa3YT/54AEx0kfx4NRusKCRw/BZSOxGs0c9Gpgo1a0pn6sdLDue4+XDYrnJBWJoouD2JK7kataA44IpkVEjGR1XVB8+vYC8QyK8D5HmBv//OB5AYFFnMvCoOf4uZqmuxMlTdh5+gXAbF8JPbzkFIxGyQ0HWFCogYWyCHuLEhHaoTacD4HVEyeFSE1/DF8/2hfH3AvJjf6xWkL1ior8w++YhPzUncwmESGMWHWzIRQwKcVSDOym1tIAaCQJrxHrhOfId4zyt9zxu2nb+KV/aGMMsCTH9InENPtUAyGLvs0M5RHPiGs1D5fJRW8wCvWPfOgPJfyG3soga9gtEBbuoDxDS+Vuq00+wbKBlYEawTF+Xz5MQcWbLFR73CWv88cRdLgz82xRNtZVh5OlLF3dFrlBlF3AImBxS8/Emke1eYVrDZaxLdOwr2gOCdrseINRmLDd8XIj06pSO2cuxHzDhC41r8Mbvup4xW3Njl1jLaYoob0yXJ3CUCZkMLvjxn64ZnlaUe7Y3qbbXmBMF57/0/8nTSq2J9FGYzMAGyufcQ6j66QRXAjej/F1ApAGKzd59dVf4Do5H6lW0qubIvdCqgZBWtavnyDHiZ5IdGA1orK5+EKVuqwG5fhsvP2a1kFuuYrtJm6ASqgrSyu1wNa+UpMpN0vvCqG0iVzxhUXL5LUJ98ahMvSJk9aYYhgLxmZTPva8vr0dc/iMenW4uk2rvCQI+kSIGsZ7075AkayfJA2bH6qm+mpiTIma9FgJ2/GU2RILxSZ6zc1tMmn26Z/jwMKrZqU2/KLg1Cl404ffpbRLqe86U2rWzFztAYzMPplNwT/4NYT9ivdHH/c4mGWHq3hf3VQsHTclcohZZn7k+vRkloTs454B56iqz93heJHrZx8E5iYO5SX4W0mhQ47b2EjwiPHJPATSLKVNNDLccJSvsokTbCMR9W0qKYhzGCELekRt9kzBhKXngJxlNTUxcczySBry0IpKOtYLOEEoTkYeDmGTUz+zvYZspYgso1+1mx1foQ8xvEmuIS7ME2GX+eLedA7oPElB0M64W1Wqq7Wx0/KTzNEs255id0kcuo3YFzEx+IkgeeY4mFd9ZRz6gsJXC/6c3aRBLyZo0EqAjUXczDEluB9BLpUxKjA76k6Dd7N55NIE3UK/hMWWs6sV7+cm2nm+ihtMcDrqHA7d1HrhM43shgwx40IQ9fDPlUjSQW/oDtvK+ikzmUIRhj0YERp6sx4brCjKQapRRAIn6SH8uR1NcgG4sAaTpAasqyMj5hcQ1wo0Di91RvG0Icyje5l1x/CMLZC3u8l+35xh4HiMH5OexYS5Znbb8DhS7PMm/QtwibHXIjssE5vDFEACzUMAGdS6hrefD90Jo28QXRFKTR7+QDPjDVardqaLH+cOrJDZZZZvOPSEYgypCdcdnfYZbKmykqDFIaHww/pgMEH28dd3RJ5JkWHIEbWEZFBBo91STxYCVUYKLXMkv3iGGExrZuLR2iTalMKtaWPM+i/4ePfackrHwrP4eNV7pSDn6WFw6tiJUSgfWrEVbeytT4O57e0kxpNgMKFDrfC2IFPF24C+gY6s4lGaDrvJWAHaRAnqs3CjyRBAci8urJ6WrpG4pZiQPcyHXhbCepo5VnWWXVsREN3Z0SXd5bGrdJhhvYl7ardZyYtbLbNxcon9MXFGZP5NIZHsYGUHKVVbPwnXhM0DcKokoYkaoSIE2zjMdOYWnZLqMchXrcOsMGio2SHhI7TVFDf0jPryC45iE0r4xna8kSZFPNO4ThQ0mHJwlC8HmoLSToqRAyGlv0mCZXEXu+yvR58bly5RBffZhQOjkGvkF4rXDUForfLvAZQsWPsthklEB00FLvtkMzoCbhji00o7zNV5I+HQWRtLpjD3sxbS0ogAJ5jPGLE61PxKbbqo9K/JosmnnqXPMA6gMrQVfFV4XssXzzhkHXQFyl0hpeTFpUH0cz6FGb1kfqdVgIe1tV18yAi6l0k6VN/kNtQuAPOaRBVIteVjPXpfGaLFUUBrQrZkMPr94eF4mA9Hk7DfJfw3VkNGAbXW95SrSX0YI9W8Bnm151YAkIHwlH5uaJhp2EmTYlu/h8scbHbayVaRjPnmoP7xVw7r10jxY7xMaeS6GY4jJiFmntS6YEZHopGVl++y6OPsvi2YV17lyimCNlUc4rAMrAwYMYhlTkGTQUNBt17Zyscb7dtNSiVZEmmvrIyJODcyo/in+Std3rjep7WEcgc8IgFdI0ZadnWcn2vpNEEtCXj7ORxYkHlHu0npAgIw/53hGujkYN8tq61GFxenN0yC2j5Y9R0UC42DfKwFL7vb3u0phL4KG+U7aB0D1vfIgquyPYQ44k2fUcmiLFMyZLkw40kMPFbwY0CgW1vWyoI6ytspndeqWCDDgE6n7ocG4mfLQRGSlyyXj5NWbG3KjVrlIvXyYgpwJKLqZaHmHQilprR+iRi3FgCUD5w1iZudbZU44jnjj4GnBXRFfEDMVN7DfSlDSqynbtRLTG0+xSfulg72PVmPj3Mv0WN7X4el4nBK3PoV1b8z8iR8eABid2g20jd3TZjCTn9PdEGYKxmNRhjAW8VEaZelKy2j4c9SrWCOYarDXmFxqeP76nbdd9yMrgIZUINy6Q/qU2DQBhTElnRpA/6EF886y8sy7m8/ypyQdIl7KEdNh11dmrZihvu3EgWnCzPUnnkJKnuIe/PiI3m1HJY/pn/ucNiIZp9ru8y8iSTUrT7Nhk5Pz+50rXSppbopPeHGNQF2IdXIfQdaFwgCJPKIQSw31XUeB5eplvyXGAJL+a5ysK3/AL65QxmUds47Tjcr04lxdujOh8tQt3+tOfFkqMCS/us2G62DZTN1ELDYlEaVYXdNfN+T6mpur6eZZIY4tnTsvrmhA9628938e5Te3Flo0st5f64IQZjez4SmfVphX00QKfbas0madiHsfZuadq5zJ3UWoqCTg4HVhMi4FMg6glXzeTCBq7p8TDOg5uPNmZXB2uiPnBt+tONQd5Ip/GY2FiYu7naeCIqtp/AU7e7uzE+0oNsvkLxzD5aIt6zbULvsj1UV6fQ7kz4IdRxyTvcK5JcyuiKIS686eV5izGD7/XrfjLk2Zl4aOUglte2pdr/u89PBXCCUFB9v6SRVLWsic5KEjLgwvfpQfHZqPoaqvPv6YC+56TdWK3kYqmZGJEjLy1riH6ARQlbuPyYl+x/8dZivHTydGvv1sssyp1NpvCn/oirWIka0SkiAoTFPbamKEDrfajRSUzFEWA9lLdtTRwk3FSkIfJUx/78k+ZeLOhmoTKu95hhmfzaX4tL1Iv3VUTT8UoTLOsy8+Dry61DJjwU6QtOKS87WbjeSqW44QAir8fpRM7qFN31KkPzCphlBEjy9F8OUxRnQF2f4VEfBBcuAeqUFfASCgWounNvkWsDo4XxPztvM4CSaJdLMdVkFNBkvVXUEYfjS7m+2pmSg6GTXSdlLBVy7DYNqN+KOuadEMIk0VhpraEXktbxfARhNLngjJ2axHQBkYzF7r0E6GkON/17xXTzi41xONDA9zUECZtQgpJEFoLFZ9ZpDxT1wySfwXm0Y+4gfbW2WDGoRaJ6HBTxkxogj3U3rIrrr3/KBEmQexFjldQv4kDcWc6zB/NfCOiMIIws2H/ps+9WIqrW+etpXaAjM42BIXMmE1aViU0o6ljr4l34KmWdZchras8/VElSNl+beIfaoi0nxxmSxlf3ylrDRjU+eMXEbKLrpBxMBUnqvHOZkJ/cF4hwIfK0k564Tb4/roUpKqAIuNFHCgMT2HlwDdEYO/Xn5F1lYsJILDQbtXudgCzJ2wIEYAQrE4OkhJJ8g7aCoh/DZ22MR2WgncavgnwMG6rfSHZhb2/bhPQAK+TgUewXriEQqDbcrpYt49ZY/aEbq6374464OKg2fQqx+JnFk8I+YZLOxTDeSTEpR5hShtA5zvtMfbNKqhfpb5FKHamURfasPtzd5f7Dokw3O2Z+RdBbi5jfDbvjxVQIko8KRfUb/hIW9BbgTH9FNPKSSPAWjUwHGi8Jd9FxHenRp7J/uAUgZ4GITOKjU+8fxQVCI2CUMlT0r8dJuzap+mcyLVXz9iGGjD8we1huuUexTT4+LSwT8nH7NMyQtoNoadzq2qy8BFPkgcsKM7cGiuaGfrOBMT0ALbcquw0NsBGitf9RMKh03h9eKaow/0cmnk7gbFgKL9PaawdYQuEIzK4S0ef8bg2JJrgYmBOCTvPqyd6jbyn8sq2MKOjxqBZI7eSxyXC2vTLpavO13wlOXgIOqPQuS7TzK+27FGir4hvUs/u7iFpX+W84q+7dKJuIyse9bUTnvddL4Aymn3l5zjavFTxoePPeiC9Bw4lfgFMxlhNIEQmlMBtDrQdk4S6IqRKIEuo6QpMK4wgB8nKllU/T+H+SI6jYhe3EA0YwS3SrnF0g98mHpdV+rIXB9xlRAI2qCrnu5n6VqYLdCjWa2hZ3PBgkI+3O6dmiwxAZmxoSHjMTCb4r016i6+2qIfvjqsUcJx3rrJIhNDzpxcNLKL2JK8aHkgIgCljmDbEyzW4V96+f7E/15ET1iizFWhmegYzMQseGs3l4g0t1a9KazLJfHP9Yfqz4ND8p+ezIxe9z7KySoTV3hVGBpgq6LEgjBuuKPvnoz+dsHhMJj8QXT6h//AkVZ+IeDb2aYLGPSKXxfJ/Mh4KCf7TLKrSDKrJq6NYND0qeKCVF5DEkuv2b/2R/KUnMZdtdc2jigltRF/cjUDMWUTmlYF5ZP7p2Ly7EWcy0VmD0cXCYi801kyOA3538iNE9iKKbd6AP5Nw4R7e6tZHPkbtmEPhduzS+j005cT82TFdiVjcIUb6106uvMyFaTt0346YTU/uUo2F1yEKU27d/DL6XpvcHyGMGfIz64ZCSvYOGkfPDGekzZiDgMF3dpeCocKO/JsxatUImJJvze0OUmuKYnf4qhhrIPOcpXM68jUtTUFTmpNXEShZ5nND5QbptSAEe9M/5Rso/HSiouGLBVbNiY3OddzKpRI5b5x5oom0shdWUoec8wdQK2d5wi+4FvSVTDwtyVTIfQkUSaTu7sC3LaaBh2LwEV4t56ImxeI+k2DrCT3irbancXNR3jg1FORGb3gMjYEeSapxOr4D0T9Ym0nXgBxrknTyOgdQMoBvdYQ9jSK0SJcTAoz9jOa1iu6Bp8OPLj8rzGih31EgTmJhijzvRs//MRxneqA09PPySSsF+G4/mC3hzXyX38lysL1LjhfgwfXnK+hxfNrmMNTcIX7YTbpbeIk6+/J0TRR8oInUEkFaUjA8nhK/LjG9sM4JgvwvNCUUHtPotTJW3T6vJ6XB8N2fcC0z+0JDMEOAyRXQ0OO+8bHpqmu9Pb074528iipPf+0hKCy2aL48zx/Z2eIWg52j10pOQ/4xfEfmLYGWy1O82pfcIZerrM9d+k3+gNDiumb4NygQ3AuplQLTHRHPqM/JFIfxOiGVlSYS37CXUNY4S7XHztsUi0rkb0y48tPaMQc6Vn8GNMuNuqR7VxaeNBwqU0kvbzR27b5hGkqWyTYX/WNej1GhZUrI909HMaLUN/TiU3dcbqgc11R6IdE7uKh1d2mat6FiKp6Os8JINvjGEy93zmxpfKolSrPzM//t2K4tN/DX89spw9ybkepT7/VGKzl4h3enqxFBvGfePGnsL++fnuOOnBN6dvHr567wXOy1E2JYItP38xKiAhKghz/9yDTKRXY6gLuNPCgFhs5PFw+w8ooNHTdEIZlyAXuFtPmsHoTbvRGp3JUB0354vecxWG2tqJUnlgI4kU60JXmIoTyrXDkMKUf/NHaMiWplgYaLEvIn5Gj/0MoBeveshebEPlzjAv3V1me5ytXBOceJyxKWUEH7LPb98k2/YWeJ2LlLT8uHV9liHgqZsK5QEkhqNIoqlHeJgvE30iaDsegv7bRQw9eG0gymKQy0bUNDiQOoCyKgYRZW36rWrzR8rpuW2SfMOdZh5lKvx80zIbjLXf/298pH/5B4E4LjOQvGDAozpbTPrdr5/cj5d2afM6u9Uw6Fbg3ZP6dJH96e8iLkBt85FneIGnjMQC4ayplse+NJkSOUa6Sb/qFSvyfrdlAhCvVJqEWPWVvsQO8NHn0cWha1iu+sTO2QuMXDjAPTxVBE8iZXjsjXj5E+O38XzKlBRs4aCJR1YSw8pkL/I2GdxWpA2cmhX17hmXBOk9wX0iARHPM3E+60IlCo0bGQ8nThAVYdOsxV7U5RwLK3smW8zrCB62L/gP2H1Kx4YIv/qvzqMztz1Ii7K9TDztALFyyhPO0Aaap7pXh0lMk14DJ8DwOCsLOkzdre6WpWkK75+f69do4ykvCOxTauAPpygvbSww0xCppDshfWN8E5B2w5LZrD9Qe76qAwCPZn9ZAwAsySMx7UBa6XP8Awyk0ADywb3OCXjGgR5kUldNfNpUxdMUMLJI7wT5VkYdAgxioY6LTbrTBgcmbXcnyNHNeI1+f52ArzeJpgCQvpfPBgxCJHFIu77Q7Jj5p+lQdYpP/b0/Rqr5irHv/oOsgnnSwU7K9Pawp/Ir2aa8n++Cv/JzV4cMvHbLJMyVzORqW5rYxIR67xdu533WT2K2wsMeI8lzrpnRG02kqVQyKtvcepP9fF1sALYRMQBYg+ijV01xvkr67mA3zJGncQ3ZphUmR295kTeCtNuGTLvfOWN9hzGpLlBm11W1USF7UEKR++xOVc44m3UqV/rfqhbyTXSwW/abeXH0gAIaAj25vOVFpM+Zoa93fhs4KJD4Pa4FFG7fhCuLxQlcg29rfOw+uAtKhvMMOQ6WUza1gyTuSxc89fpAuPvXEQYF/ALxWVDdD7JK2t4CJPdlfEYm0E5HJE+r2nukSvfAMBwJNk2TjezMEZwMbqcxHuFhO6HdIGXbTTT0fYGjm7d7330cGUUZ1N/bP6BIMar71ZOoowrsvNfrwRmdK9ukuJu+ivg9L1HsN+sUHMwO777f0OTQ90WEMuO8gRLX1r5NiWU1YLnfA3o6syQiBghwhM2X6GrnX/lRhWwzzQi6ye9eFh66HUnvp+0/3yJ9qzKQaecf4s8WhGFrivBw9ikuwDfD8xEH7Qncq5fKnCt21q8LCcJZaSYP02iSwUP/o1k/VcOpotiRRZu5LcK87daomuhu6ctuhWa7ESQ5KJD6g2cYtG9CvyzuE9ASQVhBdmMfIw4PkCUGhZI6bYEHghsxwEY8VHksTLzmJhqa+sjqEexYp7udEfH7KyQS9DRDt31FRf8KvQjXDM565akr/qQ9JMW6a1vSIbV9YTb5TNbIf73L5vppAbNlOK3Nx88cTCaD8YELHcFmMGqL3DpY9J07tme5xxi7RwvkKWjzDfEfc6AGKRhE1YmfVAPRjBtMGMhoRzBQpDZBeVLK/0vve7QqkoVuw+39Of9FB3PDLhu0azV7BzBbXr/D6P9VZlsIpe8VRkF8wNWNdCwSIUUroMp5qokAhWEDt0qlJxppFeYtxSesmRkWx3HABXFSStJmj+/y4W77PXsIJYa53DZGH8at08DPwWJZu5XxEToZKfFFmBjok4hQR6xqTW41F0MqatCF73lZeRgW68UEsWnPYf4UY3blbehpd5+4i3PUsgsBCgr0W33W5eJDUxtbUorfZfakjLXEY+C+owJe4GXfLk1XDbxn7yLW/i1WSoKiVqyKwiLdBAUHe0fcWY6miaqc3N5+3egL54vq9RkmGZ+MgFaDv08bxx7cCrI7Uh+zMHgcU0D4cg/L+qmVK6lqFPOeXwfJrnbVCX2a/JS9t5ZXDTxNJrO8k9NAJbPDUg9copnX4gJ13lmHuXPTW/90CS9kFCMUEgxZu7M0ilgFJSIBNmDCa2in699PzK7IB5d4xO4x/9yHBEnXhrD9IWww7Pw0uTeD7pWy1elGAVOdXHzqEy9Kkfye2SCrZIIDTgPZSsSDuVJG/cz6gUQEhJruPVWUVcZFliY6C58KkYig39mnQcIsnFrEUbkqMbqbLIBsFm5h4reYIBOjBts428rWBdtSt+JltgImJGD2weezT8GJZGv/nlf9K5/qGf91mqPl49ympjYtjYpNV8kERMMEK3QpieeeybhLm3LOjYG5YMroX6Su6DyVqDfoGIUzLHOE+xDh6tAE3DwETFb/B/u4FaIVcQ5CdPfs7pJPK/Su3Ya4zkSSUR4gmQQKH3BxyKtyvcEdySUuYZXsngb/5HmNkkoHeEAD1FtL5ia7oErC1VQHxkIUFaQZTXcu1cxsEjrniIMghiEYXBbqekx/taeFdYZWlLnu4cTd1S+NKUCfD7yTfVkgm6nQKK/hAFtFpbgfA38kv6/2MO2xwchmGelzmG5fAFGqsbV/NsdKgV0+Xq6LX1ctGWsivD6cwIWaWnWr8tk0RIPwVfROuPYwJOqYqzWT9hUYBvsT4fHbfqVuxRfwcc5QhaYppeq7OJ2Aty9HBWp3Zecf70HL4VdZb9Sr4wRIhJLq1vTnlEBHRr17/QQg22i48vey0u28x5CftnzpRGamnDB3YdZy2DY83ev/vTMpOR0rauF76cZZ508UvGIxpR0oAtjj4KUHM2O5N/uT2SlLmLgU2D98pK5d8L/FCjzuaIiWJ+vljga6RLhT5A3gU/VARyUum5E/vKwq4F/5rueUlXyag3aXg047erbUvonjZikGCwVN8Sk90cIl5FdmJf2OaYyTGXdx+BmgOLwwdfxZ5qsMK7ilEmKwtRyIULcc0/QtN7sIFR88YB+Hx33/PdMYVGN1vZStGFTzqgrdgH5jAQ+CcBYQuaVykHL9iPsUFipavou4IC+U9bboqQv2ItF3ZflAJQjykNdzEypUPyn74qtRBUsxJx/BohoTtL4uBloLh9u8kic77BbuOL4ACZ0AZn8TQrmFhlqLP47t2m5wLSXXGVrfem4ZXUSzT0Uk3NiZ0wCmHuljwOMpSIQzsfgInZtwR52QgBasCo+teDgM5vhfxeYmZDO2Ejq2jdNdZTTMrCq5Xlz4sWKOvdtR/AuWlP6YrOkjWWccWkq/YGwHQqBUEoxGzspU8KazAypI3og1tfTh3SxSV0i7ww16KphfCHQhCgfzcnwiwY1HGdC+vga9gN4TTL+chp+cNszhy6TfGfPi+Lb8FbB78WgoB5jbeVYweSPN7xrkSIPrv5LMxdwGGEuYYPBvSNc4Q5vdHsGR4I11sAGkQyQgEP3nX51rkLlzr/jWmOPzhc4z4FpC31+Y4oczBm/0h1p/XQqru+BYC/h2hFF/2iH0iTdYf5kFqJi5MZJTGvZyFE56O58i6+u1tvflo/xo8tkocJ8lwey8nZQVBYg7AqSFPytRoxl0rwUCUSoem+mxt5Y8BQerKlaEVQIGneMmfOi9C7b0I3T+OJqcHBNh02NIRJDo1a4qmTwfGkanlThG80SQ/uS48yixxOnAYaifRvwxmCy/26qymdNP0nlI8nSCn0Mz27wYx4iyNmW1jfj0N3sr5EWMlYuLbT0aP3/f6xvKl3UDQ/pC2s3tcqlGTc3r0dElBNuw5NgrdJSl5TLnQ774EkkofR4GTUs9NJP16s1/6bEiIVmGQbT+yxmPEkHbrTB49sVxoFedVlw+1GYwJJd5DviFjlEo+AQNNb4MSAy4E4IZcl1t4IVV4AQvTfcr+YHqXWl2d+PDVmuZ4FQjncyswktiCIoVjulm7XDq7JaBJMgqYv1zSDGpu+95vkF3vT8fvoMy1QstBm+XjfV/f+Az7iRb6gP4KB9Kl9TzVVtmYZtCdIQqtab23uSdsvcv2BEWl0IR2LfeGwktd11pqSKWRx8ku+ClCHgi2hC8WmjGFKosZI+X/RPwmiLz7Rxc3Vg1c74o5OPc0014edelqF0g5Ihwouf0mJLxMx0BloOhkXR/o+t85IiFope+gFgMNxrg6A4LBJNkh6QVnd3RIQQxI4/qlrswaYBuJ3r+wNLFgNaLWprAqugA6Uso5YLtfEQ/ooiMtRdT3jVJv8a/PHypaV3trmJAc8MMzZ/bJJPSK0GAziGrCi5faFahH/VW1NRZvxQ+OqHaD7GqMJz6iZ31Ps1rlsDBUEfLKvfxLB8C2gsf77IoTp1TuSm9/xVPXPxtaaEwlSm8iIMkqc+Vs9fOi58h4EuPYD9f7FnzeVgDUAAISKjTPrkHyNjlrRjemsJuHiPU5HrlsmxxK2SkYcdnO1faFfTGr2a2oSRqXGQSDGrShuKjzrou2OGyWlsclY/tqHGW70UMG65JayViPrncyC8jcciuB0bjrQWWhdXPoXx1gjhXOnzMszgUGfh74DDrGI/CmX9z4crV6WuLdGLT/CSSorB8nA8RaJCd8qODp94B/3fBIYPuXMTsmqAXgK3q9AlIh7tJjOrRk8xjfETs1kbAL7xyxYRnvk+IKGG98dZ/zTo+XxQk25uFkAQs2BopXi/PYax9M9AFeZaRd5D3xPrlUFoNFT5/4b652icEtbo97gAPFnGSbcR3VyWt2ZlXbM9VAI3ylzGVcp9ph3FH8PHpO5nnMZYTXgga0lOtRBCjAvbpB8O4xu0VH3PP6oqwIgBDlXNyu6R0QJmSYn8UQWti4vX5l+miJod/LtY/WrDINY5wkArJBbFNLH19EGMJ8E05U9GnLZrrJ7WA4PDjbN2R7gOFiR+buKDVxpb5KZhoN2X4AcSIScjJhxHW/NZKdoPTUlWfGxlsPsyyAIxrWVXgrAH7DOo209yZgg68izT04kafqWIIWfj4vZgjX1gOpXdnE7/hzyGjE7G9yzHGGKS512FQbFkkGtiOFK7HGB9jiOIEHc5gH3kPVv5HvFFkqx13hLyoLY6WzBgKy5trEFnSigJ1Blb+tx6ee86pPuMJsAZ73XkgSLFH9i+GpWRgYFgOMnt0SpvtCLTyUs/QHfxNuB/zMoQL94AN1yb/m7cAgnGJJvOMy/FKUHkr7OntSROSofURSx9bOllVrspiJHYFhTtzWu25WJCROhgbWgQotF8af8PUbYLamf7CUaY/R2dVH5qvVPFkfGo9FW6Jyd49+f5ckA54iuSrq0SIj3ZK9n2gDtrku2BI6Z4c9S+mECOkXjlBtLOdLX7Uzw8za9GkSJ7YePWMdEroapotWlDKrkcpL5GkdXGSclR3+RlTcfnFK5Rur2DBLnkN7rbmgF0PsgpEcs/BHMAMLkqaU02QfuysnWj3mhJYiBHy2lOrKsASCTRetjwRj+kvi7981p+Qykv5WTIySHV6xfDOebKZKOVO5p1IgIEjipTXZPDk3VF70GTBFLU/p8wnkFvkjo+l9QUWCSlo7UaWi/G0xxf4r4GdcKMP/Zc7ViUap9hUJz+Ofz+Gnmj2zWo9IeGxeYWx1o8/KL9xE45SMMlj/0LpLjf1F6QxI6tRgzvo67a11cA1oXJZNNCG3KFvwIXN4J0ZKRiepfDwTKGy1Vhc9WaXFJs4mvUXq+b4+GNvZFV8B2gMkyrxZI8cMOgftb/8mbONBwP4zLjeKtJlNpKFjh4lXlKwKChHg/AhleVFLNs4mY6R0u0gxOpD3lT2uUEW79lo9gi44ZmZM5jXZS8YtqxtHQrw53nCPe5zMofxbGWvg5xPimKK1UcLA8+j03I8CIzzvP+3bmdrclnjcIFgfmpQAZEJu4C3wh3W7U3STB+hagLhYcQVVI6QX7JsKugZ42RAt8GudK5tK/m9bxoY4lhw5/PvoLetLeRdtrC1qqSyZYS7rMZs7OvCnh6siXBgQNQeppPGH1RlmHbVcjkqOw1VeVMKC9zmcTw9EDt1fL1lLjzjf5G3cTF9zsDNZJs+hUhxs8r0m5y6dzuWWqW/2/HDWnyJpCZl6p1QWzNe+5FWJLvhEsSJ8bI6azoQMGmfCP+7W2ujVhgvVFWd+MxnyVPthrVFcArSRRdtZ3q++5z4Nc0AozoFk/CTMVmcCtG4rQyioH+McvKJidAABaDuXpc+YilVHubheV6y9t3DM+Ttb2hNJxvaqCmZhK/evn60W1kFJR7Za3XV7hXvyvFh8shhqxxcBLKeLdpxV6Psn13UrlXcVLYy6PyiiEqndIGX9WUHgdf87AxfpMbBCqnGmZJKtSaCJa+3ALkhZDBuZXOBZ1ju1Gv1MDvCPO+FeHI+19nc5QtG6NbWZRD4Ct/+E2ZD3EbrkfNWcrm7xMJPaEO8Fh7bSozwQphOhJ/QBMwlk8Fa/zPOWRCAfo/sk2jn+RzTePjjCVtVeiSijppgH0yqgObdsxn9/wYtE38fVNrjrw87Q+qd1DM4ZOxY7UfXYxWNRkMIHkkxGb7+YZATTy5Y+Pi2LA2Jh3g4gKPywTwBloZu/VAUvLgZVEkWq8TldOMSHXFB+D7MJWAcxh6uyF75xFXHCMaKTk4fNphghUDukfenWVyJWN4vt1BWoh0fMylmNEhHRHYoilCthgnaoKZJ8z+YO+oSM2xGmmKXtzpAYzun0n9QeNlgAJoRwGtSiZ9QpHRAaiG8KNrkdTLdngMFhXRnCha9QSm4LuatNEtLmdQgibw9tE++x4RFgypcwHv7jOFrkL+366gpwK9ldRR+azhQ172TSUtqHKYTdB543J1ag3Ki1MuNvj22iNfGpRRqaTr4mS5X17Aq+xG8q6WC3H1oYRWlYPX0e7cqGVRMxHaH3lCa+LprWXJwso2TSjzHqrqDPnexMSHYVR5QcOtqPoytta61ekPs3B0j0mQbSE5/E1D+PfskbLVQpJwFJmILALaNAMqSahHXMI7kdRPWoQxGIL+q8TX2t5O3GSiCPyOlVtRr5rlogIYrdhdcGFVd0BEvDX/3TKVIlJRHk2DbWskRhFbbIcWy4SIsUYKY51Lba/gkgmy+rGKwZSeGuRFCc5u/IufyR0F9DPQpSDYbGItA8RUlYIyVTC1iyc0m5CGTGlZkoHnsglmpiqfY8C+hhB/4gaz8nXfvroC7WULfcjQpEgbeZEF5GP+eHjK4pmO62eG5T5r3Z9X4PUSQu2pDa3QwPKhbhfymFprAomBxFW5eiDcuBNKJVZ9GfvwhsohGq1b/uZQsIJfyJkrxnnFHZNMu1fGR2avsE2KWiO7VGYx0DsFpfJ4/3C3jBDC94M4D9eIWzU/kmkNmZdU6H8G+xAJh8JTWcd0s2cWwMt1exMHPVYqaW8QFlPeNXu5BvQbn9ILJy0FBfsf1pcIK1vN5oacUC/u1ZTZeJ0pbY7C/gEYRpoKVHaFJ+pGpNf/GYnlNWAsADtU1HgQJvgJL+JEQ+Fim5WwvInrikyl6MLNuoAga81+n70tNHHV0VKijiGGRTXiBEWUQc7jwixp3lkSAkFzredlZmynpakgcy7udCMPlo8wXOnguSeNsDF9Y284wZ/jMGf5X97v0/TJXU3J8W1GrbVni2eqKmdjDGVOJTirmaQflCxRs0qDlS7Akw51/SacmEQz/P6CKt0K2hovYEbK8c4P/7ACbnIBBFC2dySSOgx1CmgN8brFprMc57A2u6veGV8V3+ZjmgyJ62zFA8vSzm9//KeFLX+mp+eMGuzWXsr16j1rmZvcV4PQtdyutNB6d4yNwRQZRxALLGJp2hWy+VLk/KIuq102pN6w/tbHyxW4yOWigvxRLeX+2RyvQ2oCvXTRHoQbo5ntmdw2YRFZFnHexz5ybMnWckBRNr1+qaegVIW/g6Se6oTpclaqVoWwvbwwc8zoZE6osJYQAqWi4+mL/sugutJd7sJy/gGU69t62KHqSHMYoJ979HMB6ESHPBNEevZCC6+r6R8VXrAQA5mNA6DFvXZO9rULEDB/bjRmM6V2y8ux06grXo5klb99hgbmHodNBdOoSpiGcEoVmIIPHaW7FCBQ4j4st91qd/jVliK6hQZhFSK5JlH8EiQfrvrQvWoVhVjoc7GHnXd/SMrRvtRCLZfCjH0NmGJsKOV8+VedrTCjk7uKr+Qqx5OMhkyp8bgmKfvkU/+YYbx7Xr1eGv67JIwu5L3EaIGug3YCJBvgW5h+7inByiXGyQ8oc/gp8tfh/RqY4mUTPI6tfPzxnz7NgXYIwsjsIWhOZC2AXopzDbkvvs8sdyS32krUHrS1nd67clqSNig88c3l+ygjZic1wtPLo3O+n/1Gj7dLf3M17tSAlfITqm/hYNF5HhZZx3qpRlA3+hU138xN/jtjyWcfo4JtF9RrQDfHM30Xo+XSyNdEYHmUzqXqKn4MUmS20y9Q26CdU/oLkHVnhTfopi/7rEUOUmYJMWcslXCz6BdNIbghTxqY5ktm0A7620HLz+dMlwGpjxQzZr/1cppKEkR8hZUgP5Z4+8lWkQz2/v2JIEV47eNzZm/TO6PK+MxEXcI7i9pLHc7LBdKgDuvVe+XC+VFahUko+KO9yTE4ojq4RCfAVLsqC4o+YxaHscNxg4VW4z2QvlnWI6FAGWTyXF2p0TA3GynaEm1yHo42mM4k4PiRv3ROFMkrcVUO6IC3qkqOOlk1ZKxjBZnVNiBjNgdTaU4PklxEZlZIUpvK8Wfp+zs9O08yAViFdaUHdEL7mjQh5OCdUdcTqTWFKtM1AQth0DjeG73JbRJK/rWWVvzlp//yu/f7MeToLvdfFdpyYrJ6JmynOTXQzj4EWKC63Dk+DfQCHBR11A9d/eSCkQ1rwqXLqt6UF69bS5p36b4NgZR3rUCuud2+9ktwIwG5w17HEm2LERLSi6gbzrRgf07tbthWx6PVJPByQV/hOEQV6ZAMEy/MM0qlPv6J9OVR2o+KVPW0xNe0uEmeGt/jgkE2/pnA4OCfGSws6IzjwViPRvKsAnrM0+eCGnxcvyulfnJeIQGZgC1WNTjpBKbfrZITgtNqMdlAbHZyNf36es/vJLV7HTmhAfhuuhaWUOJszOKsc7JMDDA4AqoYJM5uW1kX3TiI/tLDr5IFp+0Rm0zIGsJc3Rsngxk/rrI1ZkUjnuetwo46eJ67fq2JbS3F8cyi/LTo1FpNl9i4h5ycab9NzMDvQ9STzL7PWey6ZMQWbKgOvOt984ue3HA28V1x5zCS8FcdpBpGZvR6rIZksT5NPK82YNUifwN30BllSeNdwHtY8SdRKMVlKpNGVoHtSwg3qO/6iHuH1xE65YrVN5ggvLSoGQMvuOhswuTn8zwmX1VR8Ad7JOE+Pkki6BO0FV/9p/DHlShZMbnGDvZi49wWibqrURBL15iEzuYDANSlYGRGCi5bbu8vEhPh9LyCay+b7Qz8plF/SgIm4LyNW/Tw8pG++3D3E9GUS5Pi2UTLMJnYLQdYQZ7Oqc73t9hPHTJaYre6Ejd3P6ik6IIjqGzWHOEyqGxtf6jxV7+fNCcPMCzROHJFZ9WGNyptvccqVsAg5x/YhBnzJERQno5VNj89D3P+X1MHa+K697KrOtcLBWduhobc/w3+bhr9y0gECgPsqTiW2UG46YGVFfwDDW1lBLBhKcMburziMcroSg5cTwgEHx9T3IwAfuF8F20n39CzZxQYjOECyftjz3dLD3Z98H0Fm2zn8IKKEoj1L9EHxqqdkvQ7+aQJy2tTzA0CeJIukA1WNtupLovbRiDeKdzxcwqXuA37Rsw+BPURAJBo8KDrGJwucKJf0vZueyEAPxPAoAJaGqfXlJ50SbcR+2Ol+pIAaChOfnMGtgdFm3HuuEMBb9Yfq5/WsbmguchOrSHU3NDN/eDXMWaG1tcVZRQaubyDJgoeoUIEb+WtE5+nDPWxXAtdEDSYH0nLBqynK5VX/qymsxOgn03OAeGJVHz6zUXBeWsPcVHBos3ohXWatoX+g43HZUjifA5f9wxZkSmJdyn4B4TbN9kUkcilXpB0yi+n6F8S7xViboTzPWhEYEFQ4pjEvAaP8rovUvF2mLUL/sfV8AR8pfhHz6YfBqeG6UNIwCKJDhKxqTw4PrpEolzj26wvkezGu7xz9uzCl9w+C1bAypiq+pKyn6gr7KTnnu0364Eq9ZcFxHZZawNto/URhmgxn6Q36Uv8MAevlFy6YTHC+YKXsyg+7nf0fzE/X2RXRkIUygD0qqAjZcBaYB1DEHOylIAC55b16OWh85auhgy2Abn6BpTqac4pmc8NXee9OpItu1yyTQyO7s/SkOLTG2XMoWjOEi+9jUyCUUA8eQVC0dN6ts6wz4i1Zp9mpIE21pvqdzirKSY3Q/w7tk4JlCiHSFNLosY2aP9ZiwXg0wTEGSR742ofshrr2BKa77Nt1syHIGpQAAL97UL4RzoExhxuMznQMwSc/w4rGbAXV+DOX13V52r+KZW0hn9EMpLrlut4V8QmHfkM+7zfRalgiu0l/g/qXd5Nok9aG9+12E0qGr8PT+ZoODVA3m9iYxKOHzUuRMMrkeICttf4eZzYMsfCjssZ8Y3oEYLA9LRpSbmOpH01ADf5X0PXsM54X61F1OF6smNeNHESZEq8ZfcYW/R+hKt2YKA3YR0khtXV51sqnndQj9tY3YtTn4xSQ9AJCpD2/g92Aq59Gozxf3+vr/DcRcF663s9XXcp0U52RqhJVlqi6d4js/S90q/YxUNyPW/6qe5c6BJSyjRNh6N33qZshRmR2NnqJS2VoN16TO2f3eWASlMKBMxcX8YiM/gB1XJweJ5XL54Cp0fdgW40v69oGX/rVvXos3nIMxv+GqQooOWDVtpNv0ZJ/9Nsm5FtRSFIv382xN414Ue3gHhJhvxAAJprbvu/X3yCzdyjB41S6/Ef5iABlcPye0dqqvnCZv5TDLt0NJG/JJ+e2k8OR80sP4todvPivpB5FpeUDIPu7qOSSyt9GDE8YrVM10lokQX7SlZ1QpqpDXpNUgHHr9vr2OemH11AvDm0t0d/f/aJ70KsIntemP0KWgVGxjnH6j0TbLHSF8yzcNBYQpFSWvXXjXF8NrqiySVERJ8FtQxBkyOPwgEXb7G80biMSyJuKr8ZXPSUsNqe4jumQV2nH2n/nSkcIApfa+5rDkp+3WdnYAS4nYC12v78fWo/GwNubI3eIyoVBXyqJpZAonb/f50PFlFeddarLdLIdq8E1FrWzq+GmonwUUxVhDniXcmNM4OOBn/1ne+U9Ndlzfc2IdFkebgIyDkLsWIijLlvt4uHnEF1NNuBT4UYyiYkMgH16vhdrL7chfuiTMb7Q8DU3AhlggzfUtBNkIhSjSS7Kqa0JEL//EgULXKx9juv8QzgcWc6TU+5GeirW42Ysa9GwSg5dOfyDaSQ9KVc2IneG9DA6mHd3wTMslJXoAZWsqNicjL7K7p8uWztLVjP7uJKN60FlP77aO2gyTfHYgjwK7+bENtRmJxb+THDtw3GNC/kZesCRVWCAPb4uQtQqU5k2ggs4eekALZJ1OBxptpOxliVejknGjC8g94A3CgcoDW/dpTOUUwvBl2a1J4pYjeACQ3Rc2spOCn9/DWCzpl4ag8Y17RGlno2UbYzkVBN5zUs/Z9h5JXqpLlqOgBFGsYB49SFv8/aG+Evy3Sf0oKt2lvkQ1mRN/yRHrUop/6G21QbL05/rzQ99tnEKYBUSBGCe0zXmnfzSvWFRXI5riTbd1imv1yLb/012rnzYVLQGV6utamLNgAgLH5oIbnaA6ShP0S30ls2ZS604vWgo01DASuDWNsn06mx1YjvvahD5QFI29x1FQYtQ1i6jRn88xoH/Td3ECAUFrvd7eHrppni0goRZXbIiqogpaOudmejh6FH+ss0KCO49O/la+NXDZl2CrSC4/Udj5FYk9+Sv/n6rCbvidHTICbmz2/7nWG2WLTxHXZVQoIvITEkR/yRu+OvjTuVSjHLOfVXJz4mSyQ1RizHOumCQWUm7ycq4ubfCoS1E5lpbIz2yZ5OhAsv+kzrMozGpvB2gCSzKZG8sqCz7RuHqpP6lY8lPmNaPT+eGoBNY1Hi5OvlAy62+4weKCcaNrLg8ABn5wtOFcaTHHixl6o2mTZUjK//2UTvdjhxnjxhzT1zELSMo83XaBcRRiitJi/64/sJViaJ9DUNyhWcLE3ekrCj/C+tcWdo5mkITOJ0/vFNxTaTZL32+KUFItx0iPMKFUecfjJKWth5HTsp3zDY2AXoNmI4Vsd+aWWLoGPTv7wdwqJGkCB5hKGzi4xhm7F/ZAJWoRKM0SaCttcJ4TTykFPBIhzdw5lIdfwbfGhbgSwst65Ge20YGhZ+I4Hu0IHX58ZmTgVrcBYd4F4PROesp/+mLveepWSkz6OK5XhI8OFNcXr2WXSu0ta2g76EptC6rU6Wrba31/8KenXqo/g28/WELp9KvKSx79+bEYVyLGqeaBgmCi18mAl9QapHgmRVV6XxD7OnJURoHIw6Bvq2+jBHx9wwyOZyTseMlkD5rXI3eK+GnINGzsASKW+9K3/MermBwN4j5tB49wNJ8/91UIyUhYFONHH+lxBk/1JQA+1hvXBQctIVf4Ia1O+SLWqd6M6KCGbSgld9HGiN3naQ2ukEmpb7aA4xnfQlrt2pQwn2AS8e7PrGJrWz9fSjAvrxWaHYAz+2Kq163LEtiBcc14PTHNrlkycFZ53aO4pnywQhxLdYF2kMyOuXnYwHivPlJrObhmtRlgCSbclZxPONVjdXPS9OWObwsGQkbXKrklrtptPCmFnd3S6uw9UfQl4KdgwDQQjD+L4SLW73GTrFH8+S6p/GfaEtlX5ipGmQjaHxuxR/oGxUmOIIRipq4UMIj+aogMOk8wXBBxzThu57h/KP0CxR2lvg1fRTGwUViZuNyaNnPYEfviX275uCfWe4UoBbXrJHoCcwbwO7p9Ml/2Z6A6gQrleeJW8VcXno57HlHvRyYHGO3ot0dNDGGGbAT9/WEMOHRqIu2oqAt6oHktiBq6UxWuXEseQbq1dSQPZW05iyjD213i2f5UWdmi44mY1mkevn3DN0mbd7/JjgLReHPzSMeyKai/GkDuFLt4CE17xcDiiZIWwevbAf5TY60wAyB6u2yD+4q0xfgvf3vLVb8szn6vt0yhcgUoKT59SA0SFz/k+UaPPii1u4NH+flsyl16vLX6kmEjvvzbpqxwe2bTTx8XemJBwJm6W1u3NOB3i7HMDiKIqJ1C/3Ev7zK29HsQNdsB9rhOlWjnScPtP5yI36r6DQoVCQAlk4DEseXloanyPeESr89iKGvE7jT45uyuHvbBohsaZZcNXy/6vVMZc1zzdteWX1zCb3AFmMbTrWWGy4t+CVJQmZ27ElpH5T2oK/i6/ZQWHZuaBZugsDl7sx/BtceMRCuIiwz4CYX3ujYQsFK1lsY2wkuN1yDp2VCyJcqYrAypJRCEFFcDAxDRWGi/jYm1I+rGLeGcSDcaJCgc1qUCi7p3oolB1Yk/j5MJO6niYc7Xd0y3gOF+56tcLB6ys/NxVrXMCN1Xxn6KNm3yFgpB7ED1nOR+MiVNeMvlUkvGuCwr8WqXQtoQJdgQ47c0ZcVgQiA9SttebW7J1kRFG841CRffqUHo7p1cbojC53fKVEzpiX3XVEnXtyrnGBXOsAeV4C8sSaLw8XO6Ld3jOQ5RSSUP1CkxHmVhwnVNSToAhHLN/kV6syQotLFa+e6np6VV/DsNSe5BMaiAvcuMd4OfKBd7m5LxRV7AOYxf2+yKqUgLeGxk9DFLrV79Wo5t3bVZJtCnnFD7Y7hKNwjRewk5ISeEZphbkvoGry6sKyH6MDM0tqoB/Cts11Ach3tgBKKISUH8VnhomLK5xcpCxkier3+ofmMlve0aAInqbUv1Ucg1so9OJWsB9ElGq+uYk8AqYGdRa16FClZHhzcny1Cwe2wMMJd324K5S73l0W/HA66fE+4o62WDo50XmRPPbiNosaD/KZO4IlCSSY0dbjCSR9FDHu6FUuDUIY0aXaW+o88/70XXTcMW84d5ROKdsSUhuqpr5vhFk1GGjnv4Ev+53CEFk0WFQeNhvsZf/frpZvkPL769HPwWHMSual8c7xWjb3UPFccMkeI9Zt0R4TPe5rExzDFitjK8QcmcKPevTSwagIQYWl06QMCLkROxzSKFZmbKZl9DBNzGdtxWJeTM313AM0dFUDOQY53nPia1/WmFUqQE+TnkbnBIVj7hsypkpDnFxrCgb7nCL+fpC4GtILMUEv81atgntYhYoYn9+L3yO0kKx4wcJx79wkZeNa0jKavJInQz7+YHwbqJhhF5S8Em1Dkgh3wBep8ruxZwQgzfvC6IF8ihp/MPxT22V3JR5+iCXfN8qCXQFrbTtPang0jIZ4nu6TLI9eMgYm1rYk3vicJWE0TdwbgJAQUgjeY4S6uOjsFKZxz9jqbqK+IwHW+B9jANvF0gO12QZ6FcOzMe0KqqR7tODXp0NCqPsC4fQCafd+Is6KRVJy0j8Kx5ZWxJb24fhLGtOoC/tGOBOchiVfOgLhioVV/HepKy8bHnqGjulSw9/YrOeceQ5g3ro144Zugje3NBScGwheleamzekRs4GrEb6s9KHVmla/BkB3Rit1/aXKUCSMCf8VdZFMaksKbi7xCSDieK9taI7vv+D9+kkrFrkSaR10n6lv9vx45r9lquGctBpB0ghlSX3AZq9pjxvseJN063i+3kNN0LVCkJJv2dxPtv/ygXlbsHPE/xwRmg8L4XgaFJxG55vwZop6xQxqKdUHimNvwq0w4Nz/o7gx2zs7Ia6wN7PaW8cWl5Uyli1a1qUOdhoFHp8m2ryjqT8agn+4JhmS0G7JQ6GKzr1Y1VZBToVihxqYbenfFlO8PTEgDK/I05YDLeardj4DNmg4oAXs7G43v/P8hA47mK1gDDGlULzSSJdXlmXLcUBlR8eTvF4mAr3yTXhqfnPnusimR7ysTfkkFHedV16BnPJt39LA6IZDmLsFi/Q25lPqn+Vfn+wBziqf+9e6pUjIwP896pWOrnC+dXHv8nKdoJCTzpMEtE2IB1k4Y8LijZlfEDiWJzJSNJCKqWm8Moew3DJk63P4vl7dOTGLbflr+3UvuENfOxwrahAzdtHjThHpUn158ZTf/v3RYcvkRa2m/4nfLFwY8iQ9DopIkxG7XMrLHxI9Uwsk5jTFz2A+S47BsMWYilP+zLxu+hrNlev5N32ev2PTvR8i0Xko4Zjcpn9AUO8oqKSOYRecx1LJrFmFTtH8usvnGjJZJcOLWg3TgW8iuJVCBKlwMg41iyU7UxMn2rEVdcWvoKnK12wvjsI4rT/kD4Y86bc4R5PBpqKLUwzMvIzIPeP2CTNLxFWoeJUObtRUWI4n03fYC8eRN7V4q5r/KYGBr+D3X5RGpr0/wd8fWixgRHdhth8dTAg/Y3XrVb1Ou5zcH9Pr8k7JzCY8p1x9N/heejwohNLODubU/qlAjSwPzvNat9sczhOoe9Zcagkl3OmKyKRSOOhcv5BOzbc8YJRavAy1vgW2xPPpYMU0l3rvY2mBbV84GtzeasLzXA/ERlVKUmvBIfAKVbYh89y5T+H67uZEEZ2D4XEzx4RhTtXKVvfSTMozmxNgd/qcO06NxV7M9fNU81TPRorVX33/C/yh2OnZlE0iPmbOl+/8FZrg/LVwEN7NxZooJXTqcZg4GyqS4akvnJqSD4M/2fkF8xUbOfHuy94frYfiPMY/Af5hPIJbXCAAl6ie078wsQpF/BLNl+Wh7hs4k9Y8gzn1Gu86lWnewqJwcfaR8KRwQ1UH9NMYvBx68U8WnfLfLpwxtaQ/PKdbc8vzeF8P3wxlYubGwTLj/Fu5YADRXVP1R+TvJ3Dqcpj5DN+gIF7XnFpoiv5QxJOKXnhVOO8IBCLzJ1JiaVnNFvJDfkjitGKa2Y73F7mvtdizrwjuLhvTsmUSWYcNT5IFHkYutJWXc5WSpIPhCwNzsPuifbnf1ae769cSq2e2l+mhZS1CkFjFtK9ZKKtYoOls0nuKH007nfJOaEF6y7ryNePSuwe/bT3/dXF1r/oSbnnjJAnzOE4xwG4IK/nAWiBq3AB+yO9FngZtCgG13WydGpm2k3yWLJXi+GDkSj9GdwHTFAWRrcN7EOAoEJTiNQ0myP8mq2rYqVIfFANxz7oYn8+HJtAqkq3d3HtbV/PQs2b9yK069sdxAenIhI+9/alR/A/fcu/1hhAHZrihnl69j4k+Y5B9vi+YJrFOh5e/Q1sPHy8+VFLBJ4eZyX3a1HQTFleb/52q/KR7fXOT0SLbwyV5QTBEvDfVd3sKU+DrqbK+5jDsj41vMPF1IvD6O1LNXP0EkSxwYZ3hahVAi/Y/bjnrX66yPYSV3A+Q9oElBOkqbzeI7+LIYvA0Dy5REmnslOpQPYY8UvvBMw5d1321atfIfqhegvm05BNEWlujgpJ1AN1Ic0vUTbGMUAEyhfsLWd9cOcGbPmEWcI76wtX4EnwSylOe7DVmA+yWkUHRVFXs7EQC8HsZcDso2hbfDGMR5JhQQw5woMcESaHcKnFgRNBF6mlMv9bpbx2CoCNjaeH9PgUseWgYUcbmOHW/TuPSF/w7dnRL3owcCAjf3eeRGLJHewLpm82CANBqDxDVtqCnx18ZlHWkfWFwrVh2qgKIRCE2fPaSRPNU02ludslX+H3B3DJSCdL/eA/mbuaFBbftQ0uJoFxihwci5HvIPgWXzoxBJigmeBlTKTETyp/h7qaXffg37wvsbdF1B4DQReTbxh5ZStC8/cL/xRzHGPB4++wPD/JMHokdLyeqlnh9ybOAkCAnnQfc2J6SkBB0Mat3RRmSQGyM2esAzQpZpNYgFTJz45IbS4uPoKYbSpAIyTFfSbYeoGmcyJQUnh4m2h3U/f/fxoGLUTVUKGcF1q+N8GELhMNhjD6g9skoKacAR1Eh6tI9Nn/nZyfS91hxtBsBtpeIoFzSQGSgvhKFW7oPEETfii1b8N77LrkkAdL2ey9vH73WH/l5mCUnTFp5P43Fn2quRPQYQLV+XeT84rkb+tIfoe9/sGtQ1THVUX4TZ7FRFkg7W776Mn12M43w51e/2S2UYcW5x/5LjGPWJuFDhDBINVsJSI50ayvUN5X0ARscaASecJHrxS3817vRTTCoXSBpGVKapmZNU+2SPOaMfVYEnAmVddCnK1SAEsz7RLwgs1y9XZ7v1fSUXJ/2ePdcx8w6T5tmbxjblv8SkUBU0gYGRVN6aIk1D1fw7eZCscI5V15/LixorH3o+lqwvBpjNZFbVZl4c/I/ynV0CZeR2ao0ecFNKiUiiicYrSX0yJwAQMOYpUq/V9ONuaJNUxF+9UnCq93ZFX5Jz7LLrCIm5i3DTLXoZvJMCpOLBu7NDi8gaxoLdJy9A2F8EP9En7wC3YMko/FTUuRiKtVHsETrjwfglbAmZbAtMNGl54nZz/NycQlQbywKdMrD9SAGjibJslgLU0SNyXF1usKntIlJgEghINu82Iogy0J+/8udhDGjeMscPJlPTZAVqy+UNhMw4iknH90Dk+dzjI1rnMWFgWjqqXzmtakw2ep0KIt0v+V9lqPFvBTddxeggHNn3sFCEgOe3qvEQF8dI2pcr+S0pm534NI86tQG+XOl6ppMFPkyutVP066flDNab9jxFzT/iWOd1PQ/i39CJ265tKG1Uwbg3meZXHAf/Kfx+SOGxJ4SDofjtc5sSF3gEFhly0ia/ft//MpsberXJsTn1klKPXGZDfLuPLuKbs2b5GQJCik1Rgq5vhWcKJ2pOHgcP5ROU+B9q7yx7vnKmSenhgR3JoNuDJm4Q3szZjxasPwrfrPm3nlRhxnMF7id6OACXLGmVxGUcRLpdivwXhMIEz4gqpDDTCvBW+0dz7meYUOogRkG6wpwnEOKlHuL+PzFiT+4SLYeMWtgDa3CsC4NrTZhLIgwdIz+jdei3P/Zx3zLqX7kH/dlI/5Cu9VMP9kWejk6Xfzlve2GvAH6wHy/vRuIr7U9LW4y/EF52Ts3/rwAMStSQ7xSmpR4mXaYTx35339E2AfWhLDr0WTI0rsmpOOyptk3XDNRT20flP0QErpvie46q1gO9L1EpELRClQkRf2H0QgIW4Y1JPKvQ631IQKoUfr8QKoTgYGu17zDFF7INhyVSSnHnW5UJuA7nxrzTN8eIKgrxXzQQDmDM0YETmuBXsyxn8nKurBgK0dev2LKxvXQ9HA/Ai9MsCm8gQt+jihOKsxBbcKN9bhd393V9uBWTe+C8bnR52oUJ7CvUlM2netqpmGmbFgU43obCZbUcCQP0DQNG5tCWU4d/UKECbju3Up9adeK1+uSt0Cs1tMbgjtFV6ZS7xNxmw8vBFyLoDJCAGmw18QXEyFv5HDM+BgWvzAo3+RAll1O2hR/S281NfPWTKHN06PA2FytzRcXLftotIAOw63ewaxWK/cm7k08IwpvdYQVTrb6AtUIvfvfgpXrnBX2PhvUZ7+q7hA+VIF8LaEA7UwdHlf/Uga0l0QLS3bkFewsbQm0ssALbt/DvCD6Ho41GD8meMEZgE+8yI7AAsSSnjeaacWH7vfS5Fjn53Ngnci1ZU8pZzylrlHc1uyeAqFjEYkhAWT88/AaLzv/siz+GjSDtX6L7/y2OvYoRMrpj0B1W6AjuRC2EzXJZvEvR8CnjIV2tBIYFdXg9v3CCsKJDrqfbhZfo1axIdQ/rjRWxE84D0Yl0ME1fVvvUfH24VjOSUgNS77DqVli9HuoN614qTVoD+r9ZrI4b9usYlVjJ+llwAAAJXeaYs9za6AtQPIyadL0jUhKXI2FkVQ0ZxfojcBWTqbQyMhUdK68YnYlcIwiAOtxQ07N1Lt6ek8z27w57dDBYJoZ2L2J+c0k33V9Yo32gUwAFH/jyPAXXsAHNxkcN0mFUsz2UfFoMOWTHrUyNsDcC+JSqOgDN+AUAUkcvM3QMcC/XHaBRyHa7g9cJ5DcVlBX7w8gBFW+BFrzseOLJj+5yGc3KvYKobUaajqqJ2kiUbLIG3M2KGa5o9NhjTL2CBYRo0QU2BDmxdAl5vkfCskTYSTfDHNisOBVHwpW5TT0+/aFxi4BY9equIji+BmLG46RiomRFpddbbCkrxxg5Xt7gqg+oM4b5Ok2utI8ezfgKpJVubMqF92o5oo+ek4EuVSOJpuO8qq5Z0QfP3NB47Kx82dbE7NP+rKzQHDvchw/GA1HV2pSAhRoZWnS1b/y0BLg9aN6WXEL3rBHkgTC5kSC8wEicuMNyuX2X1mvlM3cvbllR2mYdrtabMkMk0VbGkqHVJ7dCcXhCDXUSG6EjtvqYe5dxPFiYJV3K5eHovdsSsqT9sB1zqaCHu/No2+zmebn/vNCD9tMtZVgO+qG5ieFdns16jrEyRF7bvrEmyfKLSLpTswHXvhEI7TwyV7BHdj+5S5zq9VTytzHHOPZ8VL09pVs4+VvN15zKADOuty0XKQmHaFrzYcZCYsLVnfgcMF5rzswPCxIZZVQ9zMnMdTZ/YY9jnXVQ/oKsDBZCUygLQdJz2u3hPovsmJypcV2Rqjmh3cPNCG1Z/J3jaQ8od6MHoQwPU6v0eZ/PxxNMv4PPhO86v/QSNtasLLp08eemdRQ+Jcyff/9fsLGuajKg786s6ul14Qsrf97rHNxvy2R10d/hARzUjgfjCZ3JINY+cuMBnBwK2eMHp9e6pQj6qkJA8oYprAVNQA70kbaNZxHKW/f2x88PyGgcrkW1yg6oabaGBETj1h/9LNdtF4xdZHGQq2xDQdpvcNO5agY4gWIJPlqKWjqIzI+2BSWFcTsdNI5jk3e7RZWOPU7Rc4OOBVvSXK7aEPT0vFTcMo3RgdCrgT2jecNRW3xcpt9ds9X5r5+GI6izXpbdJYNsfmMWijnHG9Gf97SZ3MId7n2ZvqBPk81m63smGJBiq+DsV7U/YPqz4bEpaw+EqPJKGUwS8WI7acFY63+WhovXgYphOYAbxOHKR00SGv4I60DtZdPwF+FxgdYzBwrGQdpLT7G4fH2bdTH1xbH+wi6AQnR3JoZEtALDjt9gGXJIesUnBsiWGHsDmFnO7r07NtAUbU1U2+rDYPewLUVU2C/nYYje1fNuFukFzwDJyrxj5pmmwWM74DY7iYIPEYi6sqTtB9G8zhKTN3MmoCSYAa5nE7QiqwZ4+z2EjlfJDYYD+3fdKz7z78v59dHy6YHD4lrhv4GrOrCPgVMMfnSTiD35bGgw5x4xjlGDUSh+ue01C619Z3BtUYaFcg9f3ZGDMqTD/4ZhD82rpxi3/hoFRoMKsH7JOUT9qb7hav+N/nKrX7XrWcWhNMyCVXdH3Fr/vZ+VeMkdScDGxNaqU+PSKMeVUjNJF+Dte+yAwog2oPrRcfp67w+WNUQghuFYmV61HXtZOZlI6WqeM53a9Gr9zEpMa8bEb6AvoHbVnESMPIVHRljphpdWXpw2xZ1Jji611U5znke9O9YrxHXcXzcgEiPgfCSOnzy5yv3NQ2gd/SEbM363TTLGC1MiqkNm0vCRKfnIFCmDrf/v5P/dnweuwfN5QrHyiY6gYerH1pENKJS1a6KcjHcWimarEPz/UgW88vn+c8qNRVhZWFd7INhVbGSIHtjg/fnLKJzX8gV5KIJt5aKnW9AeQO9tqqCPOROJL9jEcUTwFMU6JWjJ6/o3rRNbu94jyUTtSmvBSmoNt5iE2pjN05arpN84iB8zM1cPqf5rwhf4fKogmwDG+oHbxUit+V/0ytTfNqgSGatu8K2Q9FviQ+ekJUIkq5ReTCW8dJVTIh17l75jPJPWIjoVBH7SN3nPfrcShJYhCTBpzfn385xmFalLPuOjNSlJnS98Rii2eWsWuanQ+wjLjnVsoWoSabQrAEZ6P+wPL1C6hDpyhfoK5BUS1275K6ugrMgeKmsG/8CkPKy4XWi+TSaym+86Kf0nJA2QAs1NDw7r/PDHwgtIGyLy/gT+welsVluSCNUi7qAY60Clc2RfyHB0MpqIC4YjRFVB08kKuhA0EIffDjCkPPnmUtil5nCQpOOa6LkSz/5qgGg7yluAf8POI/eJ9tHNmOTx4g+niHPrU6YPWm9At/WjJ3ADxSx+mkgFMVkcn1945VsXOey4UxAHyT720Z8do1XrZY+2CO0TUMkTAqcHgL600yn/uLj7CQ0wJIK+6odBbBw5hvPM1ijPjdrEF7xnyEfuMCKI1Plka+uU5RRoPbPJY2m4K3JqKskpf2+t+KltxhQQtgH/YZWhOEDX+P1IQQ0w9nQLpW79lrlpFoClXV0+DI8581ewocM+D/oFHtcFCUTbzVwfqHOPUcCnqaJUq57RMDD1SWX9tDDvVzhLTQM/GUPfn/YGQTyT+qq6TYYRfeEwWzvWzUMsaZEn0pQqw5NtR+DQB6gl2FMy36epwnDrbK0mnrFAO4bTMPI4mT3r69ZSAH/1+kY8onRXaGBGOA8Dg+ons6yphj5yLgURhT2Z3OZq1Do/wEacct95Qh5pZxi8kZtOvnpKThYnSLq/gdJr5+hWwD1BT5Z5wIh0rN9B6YYvr8iz74IoQVvp6PdyaJlD2mcP3XmodzefMoopqV0Vouus9IAfPfWblDkC91QlZ0hdNBfPIrM7tWPkHvxqmwTP5EGlGqI0czT8S1MmYfm6KqB9ebk7uUBLP4ZkSlK709gUAh/fzBqI7RQu/IN69fRNP1djKUJxjm/g00IxqCfSIqY9+/VsiFYP/wW0O35foZec7paCCqPt8bPTHpGC7c+1GG87VPOf7eKIpxVRTgLHjdowrPxSKpof/nip4ocYPlCOITL4HJSE2Li1ftZ/o7KtO3teIRZMbs3vee/KI7M8LRsCH/RBC+8tghMEaU1MQ6aXP1Pi9TjAOi3z6HN/y1S0t2fhp2rAnn613kbGbSQCK5zBIxNnHlqtqcQUEodlb9s03z5HDqhlNHcxLELx+/VAmfTIFDbDTmtaarL4sZbYWFoNgWQWQ8KIWuebzvHE1FwJtWiGr47Wp2+CNHfitRpAqHR5lyFcgsxbZi+mEGMRpciZxOx6DHnKS3iYJAjOFGfU9HiIMt3pPqChrR7Hp5ZAmkXzzK89yPWRZu4wl6oGU/BVd3K4E3xED8yvxa7pZEFJ/RW2BquBQES8iUt8bb+9U346fnWSgqiK1NbD6kqoCr41V71kjIYeGGjofridC7NS/HGT0ylhl1EaGP8ihqoxNZOGd3XAMIvzY+Y16NO4ePP/KfdrgaSF+Vjt7OP+MIzuOiaxQpE4ynb1+/ur6QHZh4jzlzTQCxkemF4zOaN/rL/N14CD6dMfGVy7yKNthx+7ACN8f+AozpTMjtCPoXvE9jd70UYKqrA5IcrMDUaZXnesjZdsgyk5+K9cvkKdis90sHINcLryQ5VWT1tralrfvUgsC/PAU7gO++mbfRKlR5qKB5/RVDR0j2wLCCWILQDq/5ZhBnubtEu+8d/BpL5OrPeSCDSF5qOjwDaMh5tEzUxP8xytVIliN7dc7nheWCga3VG43fTvJRzSAW7FXj2PQujABqscOS65Ws/861BikOVG14xWbH3mgIyDW0uPODu+BZ5yrgBT3BtMz5rkrf3numHRyN1GOtYHEzdR320ANo09z9a44HQbizO1vOnje2rJqRY0mz/b+iMN9DM1+fXjLIecglw7H11+8cYGe5gBK9MlM06qd3F2ENT39uDUaR6jiRKzGQCzT9Q/nMiVqSWpuSKT6Hyhb8DuACQS6d33Nrvi/sl6teLkHr2+B+783xW9P1fo2EU4uhNR6v7i4LxO549jomlGu8yrf0n9HE7aDdA6VufzbKVsqMQ8Qjgk4u1b1Tx9KvTMboy9MzRs0+OSCA67SGR4xxMUNM0DMVN8/Qf5D7Od88gi8uy9wdZdjdKo81qF47NW5gflKp6nhbZLeVq4lPbL83bMmXE/5vBsn2QeODBSxd+5aF2OMwZdbje77qDXug/5fj5hpZi0vpn09q96VGR3ho/3n8+crCFR6ij2lK6J9h47TGchhWn/hLJtwlv0pi2piqDRTdNkc5EKdE5uSZ1iYILuJXpGNutKzJjTpIiEmfiTBiXKtfB8hkXc/oDaOe3Vj61vIPqHj0/A87Azohftf+Mft/HSZabnfLTPyEX+M5Fpyuac2NKuAL1jB5xIetvZK38ixrr7rEwdjGEyx33aLUYRqyIc4jt5h/wPUGavTwTzu50WHlErI3dswYpGSsW3Ry331aijTmHymEujKhzM73pFgwXxmqi/NE7LAAAAAAAk3JciyGSRgjUZ/n53qlOu5dBnAPkPcw4axAmq7ctsfe9k1r+jnxCBfrD6NSIeu/R07D72l9vp4FcRsxKngAihsK0Nyw8AIxiq+Ni3okZop+WNXg50Elkz/j27Rgz/uzDOxLmXuisE1StXvhu7JgURCtwBOYNN+0qKZj9ZqPHRRfqwSmoYT8Gx1IN29Az1Ln/eaOip56fpfcknOaPe1T2gVwCyg6VTubYi1z8yITfVl0tgcBF9Iu5boZf2qmYw0xqL+0qpclVStWL61oIikjBpvYtXrAddT0XMD5OLASoOsNAPDFFovI8LV5fbqqK17cXpuTb5Z/CHawJ9/uMLkAgPZQ2AhcxSAoIMTBVfw3QYAoqMbi3GWj/zExbuRJXwAzdrqoaWoePqUA9XYVT/cFDQKU3Bvb0zFmRxPCLMcuNnjkyCUjHesP6NnxgmHWuCmgMWmScV1DqaaUoiZ05OxPdnVpLA+1D3Uae7XZMXdidIux4uC3BhAb8JANFgvYiFvyUg7c1HkQjuepDdi4qsDSvI6o+VtuoJu/r+YS9EXGhLKV2w7jZ5RieLRm6I5tietLpgP8GMSsvzGKTQc39GGZB3isRQIucgKtEpcdS7N/LDcVUI05s2eAZICT53n++CkkKfp8zEmXCKjTqIYGthScoo0g6R9RPBVtQY7TsEkkBZ6ttKpzzzFAOJ5aRhnSKL61w3B0XEa0E+erSnLXVsJY+qNcn/v/YWO7rrnnQZAp05lulCMOYTxS6zrllE/PKql7MfLVEFQsIQbbFhBbP0ylFJw0Mk8T14IQ0a1WRzLt76AYMi9fy9UHngmUjoviU6bxNv1nCwvjnXdfJm0GtyEJKAl0qXjQtI6TenQASMcJNcbn1bRtNYVWKZejGPqcaNkDo4ZWdRoza4HW8tKvCXuV5FrCEkrPERWtsQbsC6t4IG7+KKE1k8NS1+sZ94XD8TZ9p7+60KSJP846CbexQBnY87+qnKjHz4wHhjH/qrIH7ctut5AdThuKISim/5ryoRh2MUNW7YsbX7ZFH8oViwpgLS/bEj2hlEHAT7XrdozQp1i7R9u1uFJGQDJ9oVgqIRkY/WFLCopluAihxijimIeQosl5lRRO+WROQ1HsJuhL6gds0u/Eb/H0xdVby0+skg6nwbXn4YinWubZgVfKX0IUoYXD0JEsgoTn+Ct9otsEZdwq7TQl7CWdTgbkUm7P9S9d8ubF85C7s1MGwhkdCEbwl8kaRQcOyF1CMEXoVqRDfEBJFfZTTN6zRsx2NPct7DwHT7m7M6/6dViFEKqCWzPCDcfPi6NfVv43kBU1iZfLlXmoIZ8x7EzwsXcJAloXzkf+GgUvGgRfXFveKDRXrT/AAEUtAleSUiA57RxZUZzuyLynV894+FrEiH4aYsPth6EQDW7JyTNM9KtIH6optJDZtsl+RDiLY24+vdANNdmMn0In9gLE0B/kwOMG+42E9WVgehzB1WxqT0dmYO9Eh/n+yfdukBZZT/cZ4l4VncI7D41kQLsq3zCCRQ/YTufylI+LmJgwMAWWLfDnZMZtc/xU6RWMQylxrhbZWFwDDXrliVyvjo7wvRKA2I2a0iVOK2phy6WvwdUc6F/JOvURFnt9c1acItYsZ5re8AotDqXfKVQuIsX9KHQmZbplLkBGvCluWOT5SC3h0fHgcIuYwAI3j9YIZTNrJsqNW+wFAcPT2DNNHE1OQxkz1pShKB3D1WdUhmxEhaWCFM+M6MuA1SDHhZit8fdtNV79Y8wz77kIr+O4Odc8F/4Eg90xkx7RNLvSJgy/Bz5tw73/iMF3FDFAerSI/StorYj92/iSepDbq3tfioa2oXuGkMTDPi3X9y5WSPu3PIJUidmBzZenoEVqY7yIMzR+xH2sW9GWQyCXXFjACIzEYxTE+6/FhZLUMgzaw44d4nB804K+ph5Rbs33dibhbgk3pTYCz9InuthKAaw50AdQPxJ23RgMgOf8bsYuEKEUQopYIEmT56Jnsv77aNaYe7mkF9S0sOLbah9L7u6Z0p0Au+h+KoxTGj0LBD4pquDtJHiOXEUVfbK5OqSQi6vkedsC6AnzB2DxNtoD2Ki/pL+fOmzUdzxSxgck2fw98Nmrd0RF5lyAQmoBN7/T0QJpFWp6wXrsAbbGXhiFqlOzkCUf9rUgHFwDMa6RkZZ8H+OTYE2fNvL6BWDUJ37fzrA3rvJEQk2G7LubfE6Q9dOoBZBiOIXt2V/TtXKQz0YA+48AyBrpzBgIN23eHwcN2p8F6mjqen+B2fv8JD4MHLe18xsahEBIavPHza7g1KO0Wy1IHRI8DjdNH+jxUynDwU387t/y54hAEQ50gRf8wita/xJb3IKBZaWNcpZcm6sHgJawFGrtdLJRb8QhboAAwdWqJahKbgOLN1bx2XkK3ke6vSmlbflWJsaL1uC8DjmWVtYEnoJGIYHaa5v4yIJznjQKS6EruwrTcRV3zCE0k/0ges7Cj+4Er7MBYZcdiEVuKVtZdRuk4XXvFnocUA1haY868rhFmM0+TzASgz2F0x4R77fn5fFJNle2zWQ0DpOFadHpSFGgTR04yZrhu+PiS11nM0t8lB0+jn5KkW+GB674E+YmzFqcUJkCUR7ZP/wQ+8U0fevOpgtH3bkFRXBL87/fbdSgRQuQ+DTXDX+0LcJZSbF3rLrI9mv7HWTC2gc1k9FB5CGIFBGDoU2L9rR1y8Y/+sQbIv6fNByhuN+M8p9Khs69OGVZ9hpwBkPV+8BiDPF1bRKNuay3TrYm8mc4Ni1dMB1ob5YU/3FY5I6PhvoDLjNV0KLsf9yVfrHrZNRHAf72Fhb9QM8Vb8TayDR8EWtsNE192DQwbQpxMUjoJeDe7XSWza/6sq1gqxx48K0pcMpd7K7XvVBmhFIPny/sM/e3HBfFVWDwqPmXOY39FE9xphxldl+R5bygMK4tatj+2/FVAXxlT2kyAWWuGkWsvS0f79VBm8Rb65+vYjTAHb/GzZQOanEhqOZ71nU6zS1kHLYeisuTJpmjBhL59OgwPQT3VLag+fXJKq5RaHcaIRm5AjYg4uqg+Hf4HmPL1jiBXaIoQR2YFyR45gs/CVxpaBwyAKlqcfhFxbtVm0dfX5QQJSSfAP2YLO3g9VkNfSVLd1XwWh521VsTliPViLbRUbxAkDPAzTozrvf5/QcYJdVt1YR5ZepS6+0qEWg2YOie0cQS5oTjKK4GowCqq35VTYUbcNeDMeayYtrdDz6LupVIuab5Ql13GElOilYbkwBXPWyS+PWxnksGAfypD9XSiSWwTwDD/lELG+s6MyaAjG4o+Ug+iXQKYKLNXUZDY+HDNuIVsUoyqiQ+HavLj6xj+MUkHtXDqAmNedGzyuHOmfSdE+KZRr/XrvafdzxtqXuN7nHn/3td0/hs6Ig3Q5u4N16CetOj0EOCp3mBWR5O/4j9q3la+hdwFp11QxdgeapZCiBjcgXg1+8G2vhJuz6nfS4shAlQWQOXSQ9GcHo91sDLi2DWpdQ8z7qiCkPu1AKUmV87aCEXrIGaoEJXVpgPJGOvf+Ym6O/Cy+KvPrnnzX7g0JYA7qOFme8yDpradKhZqFk83Fx6TDB8uJ0AG7wihE0HlWHUrJqgpAaOrBG1b7DLCdBKdmwbp2EbScrHaX/xGF1l6s6JOlQIy48OjOzxR95CBHsQGKvyX/VEqrFZ5ClVyPs7qWPRxI8XbR9LAf1MSYia9nNUsePNWP9qqC3AnXqvaTYCyeBbvuVof2Vf5bPeeEy8VZwPM/3GzeRQxQNOmI1WVccOWVQnEA7ifeDeYflonUXT0JSaiqQLS19PqzRfAygreleP46ExkvmdiEq5NJ6WyuSRCCDMZPZkPrABQOzYdc80d9nerZCOZ4ccilzJOLuP4Zd0cE9TJw4JgaDkV6AcwNr7FGwtxqJ6xEP+8NW9jlu1q0Z95CmCnSKgvrRVvxidGF5/nf/NzvbP37hxEr+IEzNyGHWLclUn4nvCkD0sgkQIGKDyd9zwqwUuVneXX3y/xUtOykqnUgVD6YezRl32STOQGsA+34QMuir0IwYWX5B13E+nEM8UTxyWsRMgcglQ8LKXLpEZi6+Q4XilLBd/Huh0Ht9t2U5nwNSqp0HFOaXCKFxReVhXKvBAEzANBATzWkBu+HOWp8wa0d3PPKCuanH9kTPzMco6r0YFsDUvJXNKoouIzL1zD1Q2PUIuWLspwEFy9cz4WbDCXE8Ds8KXUryo9E0+t8K1lG+1yL5l2qtVVb0xYg/ZbcWj4AKNAfydP+EHQ2MBR+o3amtb9S1k7iICBpeMFMDqULOodE84FH+pOkQYebJh9ioqGh7CxczJVmjUwYditgOBtJH6v5B0IUJ0hmHoWOjnJUsOfHMOUlIkE2mK7NhPYe+h1XaSDzPakd/RVv/GD0LmGIBvIr/GCldnaCQVuIujVOnLSlI0zzkgBOZy/AkIgbndjJb4chk2u0rRp35atDsQS/nfXLeEJbKA5B45vgL1qtJUbt5BU8bUAOaDPO0C3rsEo/xcx+fiAgyqoH7/TID5f8iuS5WXoKVALUWA/f9ABtGvlbWik/FWKTSLnXqldtY/l4oNHF0TqZphTiasw42t/eUmOoU1+6NU6yDYHrlns9vvCglICS4jsv7WOuHyQPVIksXnbZ4Nsbj3N13Z7l8NzhC3hyhHdtEgN984kP+9Zj6f1Xr4sMVug9/QZKsfXSxdMFKU3ncRuNi8r2KzotX9IMuf20Dy1TI68eCrxySjNCUPILeHARhXAEBtCx48WHo64T+I6ah8KmxXhyEwNdNanXUfYnskjIi+ngXMheQufWT5Dy0M8U4YjOiWQL5ZjXVqaSxX3sCdbRYO5jrLRaYg0APvhU7F0PdNgJCSxronptfrlF2HHgqUEaNRnXwEvaJDr8EqmehcOt1R6SsNHioGbjM/tzTQXP3zEaJKESGM+12LJD9ye3Yv9A3akXy1tbptaHNVr8I4in2WCKGRGNui6p9L7p0QllUUh48Ie0HOjH6EPGFDSEEfXUCQCHSnq7NiPK6Pugf7oCL0AAwhxg6N2mlN5ES4x/blabP/qQNd9rC7uMi9BlkzgQKFcYSlCiph4fSRiImAuskqvjVM6+Eb5RCJoD4vBn8//gvqc7II5e4+kTSEQIcaQ7nspNJRAewt+3Oc4y2H0UONR1/wY+SCILMONgcxyzwIkVTmXfnuZKHaQdGpk2y+MOhWN+VMBY8b57GJi3NEor/NIX1X0PjE+1aitwJoVsBhWks7Yau3uffUtc01MePIomoOWYo9hPDm4LxAR5iNpwX7XK90vLO65EwVRULeuUnoIcaVmZ+aYtVJs5Zd/EuV84TslKQ1vWafqW03K3OIhhmTgspTdMIOAg75CUnV3e6IQfyd+175m3BwiqB3sHfcbnATymMVQQRldyCi4d32kOQZ8YVx2KkPv1L9M6ETTCbwRM1Yk4Pn2u7jfi2RcvQcyTs36JlrfPG0KSRWrG6oZ2l8bW1Y206zQ0TmoG7Rd625kiuRPJGM8PYyCO26Q6KmNDv2TZV7ui0Qlt/G0+8VwdDc9URoGQ3kWCpO522RDxc+8e1BNOP7ifglCRTkomhNZHZKAYRvndnMLcP8iZYxkexOQUbrFkhgJ8zkhQJXkoIcueNMSywn4pU0HEN6n2Ee/3tCx+WVX3tkdriwzsZQL1BgnonWqxLc/46KndYsHoWZVKxfuME+xLk2dxsH/SONjOUjq0RZkRAslakIpfw5d4Rcuawst+xnDcz/Iv1NcsK/+EdbBn46S0+1jdCtKYDwbN9DA9u+EJ538LcHE6Sh96WdmkQNH5vUz+hWtxa5sL/Kxkgw606/jyMNOrJpMtqkwXDVEa4gcYRMd5EZQwkNMxDpKTEQ3f6yF91+7SlwCE7cJJ77B2yTUrr8WatNiSWkVcgqkgUg6bSpGp+6FrtHh+TYRUx4b2ManZTD2GlzZdCRKXRPgEi0+9wIh8DbsLOay4YJg2+MtvvBeVkehU0S+YExHtU05RAmzMiuJ9jDcFRgRCmwJCrJDcgeppG7E01+hMqGAwEW3zL+2YtRAZsqAIaosWFySYWxM2B8XA9UohIPV6R/L1zz3zuHtKLub2a1SzI55h/HrDKvNofw3htyJkdCfqa5XPMClqjLAk4DM0sX2IakywVjXxvjGC7SlHa81Lc/+aOjBgK2iFPsThOG+bdlTfWlfh3suEqzIjAr3IXWtiOxzUaFME9+3gKSLW/KYt6IWrNQ9E4bQb++WG4WvRJz2pLYcw5+iIX7M8RcZnHip7ZKHMFYdlBcftx8VCro4u8DVzhk2TB+YN3EPfhrG+yJSVoslFQlhEdrid0ZR3AcNo4d4o3k7bIHixprP31oLoCUcUauSpu6v5OPAvZug3VsjujpYVRd7RM9zeTpURKknVva1k1EAhPJ/yn1+ZoiZ4E8RUBax3VktF4euXF0Qlax/ReUbEJsr1CNrylQHdAIvwipcR8YhMfQqNjt8PXFyC+kzP4rHiYVHgqQoPCm6SsaSy7XWd+2jZCiinH18tgqrkaakAZDrt+YwbDJsqybFikBhNy61Q9X/iQD7YdVN30XGEggjQ8BU2EiPXYTUMox9S8LkhPgklgx6lcp1QlyS+bw/Aa21Bl3qR3+cQhd0LbEZR653VPrt0XHyzQOQ8l8w8qk8VsjdGy+9EQYpQyYbK64OU05Am2iJuWzJ4HUY3nW9AyVfo/FUKbNVJw+R2P3wF496c9ub7nk40phjMydhyZz4RanZRlgMj0xS5KzmTNth884Xvhja9d/+as7RKQe+rOhr9C9p04f0MTi86Pyg12BUpNF0VbPgsSQ6KdemdoRS7txeGIAdd5s7LYrHChvfW2BpecrXEzhVuMuD027XdZnU1RJVsxGpTvJegG73uZaiY7MNDiu//UWZCnTvPkMHomAxOtJl+e8B79Ph30yHTBb64NRgDLsIhLztY65DYtwTQ1T+9fTWD9ryGJ5p4Nj0//IA+Ll+5KDYBYAsy6GS/QaHoWJeK2RMZdK+zSugrZ69my+cI9NRQ/bMcF5l4JFndgUToFt8WvCeOqXDqUF7EpnDgpcWUN03iJjQGLtyFO49WenX06p6uVxGB7Go4wxdTKGS6Gqwo8fIanIrhtgyx6aFhMqEKmzB9hHDhBUGaXiwvfc/GZjHcvbUGWR3tsNBakWaovHwjC/b0C0RIhMm4GG4NigkhxL62l5DMJCh8RUsNZN2ykY/DZAlZZvcQcFPO7Emcn7FhuEKrNFlg96IL9qPBX8MZUDjc36SjjkeGCLNYodjWx7J5bQDJgTXcEsmfX1Q4bg6QzSWsWj7OyjocheW2EdBm3h1+2KR9a94QGQGW+j35Kl2ZsCn6iL/f8EtJ4CJJCvN3mtYHZwEYRg9JouTFM5mXyT6j4X5xFsYLovVwVtE1jQcd5aLVxFTzgEeM0nCyYzkt9TV11bYudG9m4XT7LYD7uu5t3I5gvSI4WavxElATHRuaWaA2k5pBAkpFORaOYlMNQZHd5zaALYziAqJ+s1R4Ov2GF4jQ5R6dAdcNvpICdYzM7F2TgbZEvmql0rm47KTE714DAkkYoB5gT96V93vmIGDzxdsv0HZHZLo1K4H2ZL/vOp09uOCvaVSCKZARH40Dv29UKSXOqWrZMOcHradW3WD1Hppbl3VjbGoFr/p0yGPvkPd69mEkyo6ZAj8liaFhR0Icz6zJfcmR/PFMbP1gAKQcT6vwHzhq1BYmpSwXELeQw3qfQNDY1ZZb4QuXn3+dp4xAEZj6gLThZnrd5DkkYb8/adHEbtBiS+r9nVlW/lqOMIe+bJYyQr3FUeK4qf9zXbJpfvrXGMhvRNOAv9v0XX6K/3j9fGHK9m3P5ObBqqRmRAMUDxacIXlXTXyE+AjmR9plThbYFOhIdjIMooRmtOt3Bxj7lGB9mGbnyXbO0hTZZzWoEWR8t7O/joon9Ysm574tW0aZgs0uIzfzRH9atV33e5fsLVkuLHmWirXcpPxllXi2ehcHDEIZZQY26QDP0PBn+yidCegmz/FLJVyv3yciVdkx+UDzobfugWGFcDEIuzKMNEmWOMJhLvGsL8voj4oAfCbqJP2g/3yBS/gJI0dYYPnWit9Mqqyaj4ITdVfGqQqpF3nPD9axyPm+56PZcTEUy2Tr/YX6M1qaAjO070g93ENXCVu3Mv+5FD6jF2t69H+DFAIyr/TLOKG8eDFM3zrDigm4F0nahmenf9o3SAAzIDc+uvXOC/1sUoNk27G4OJPoGilHHD0AMJX8FDmCEUlGZtQVIO9sfXsZc7eocX2r8Gg39vGjmENKCAENz23MVJIeT616ju3MiSVHNWUAnLMirl7LBAmxZALzRqDNx+Sso4iIAFoXSt6ZXCFGn0ywqdwS457Ynjkrr1ytkqkUzWsOQGKUd1BZonOqSioOEsfEgQo6bzZRibtkoQ20yc+NEKTMGftefsSSLxW4lgS+ikBOgT9L8zqLyB3pn/ROoloRty5NlaObrdwU75ZOPhHvSX/TQsd2Mhy8hp7n1kGCImNJVAoyvQhubiDCK5xCvMwjsvchhbB2yCTdRvzeIFH6i0u/oHFe66SJE0iL38eMX553J5w5zf95UvX+uXmJTIQd1AcC7iposiRikkhzkEK+bf6AofcBj5hchM5wJ5+Jtlx9NLyP81xt1aZ7GWy8Y4GY6lWjFpLjYIPCXTmApTLZusUWFk67X3k7fbWAMOjImF8scejkD5qtzf3lxrBchLlnwi8PJajwggtiie0cdsqPtF1oAoAqSYoEn8Xb8suIDhFT3FVrDhtXeja1KU0cCDeTk/42x/jju4VJQwP7bbfkEIGY+tAGgy7I/gnAVPqdeSeoYBTUzAxrCA5VxpAO8BTXgoRszrsERK82JyO8AC3zyRSuIUmeZLWLgCS/DsIRj2TudMemk3lpdy6tJjVnm+l38sJCvfV20RUy89SO7/Tm14mwUvjwL5JhavnOfbh6qXD0LxH+ceOvXWlIqLRr+BJrfCGnsVKzTM4M3yFkaoy7BuqQgAd5PdHCGunlzAlFxXnmI26o2r219h1YmFqugaoD7valjXJeyvSFxNQBYcGxw1e8yhfwFoKSGbw9jxhbWlmIuXNsXf2A1lT+2qV6sAZ/rf+ChhS5WndmsCC4SXTMqjRS8yI0Dnl+JQZR0NnLpugWTkDsy4nqHzPkHQm5XFmXBRmmlachRrsxeAcQhyNbs1bT/zmB8lz6arA1lyjlLVAf5Y1uyo6i5WpfU/9XyiveAcjLlSdok1Y66meBqD30igHGhz8YR+Z7AFaXgxrRHi5ydq6GEYGbsckpdwkttJj7UGYTC9uBbBTcRelIllLby9ZmCu91Ls5czyl4J7RaSx8NAf9FHTgA+hF4TZCkXb0g354rbReIVuQ6yoz7miLTRuwz8eCogoFCGeQK/idDbF5THGdUURo4CRRMCBkoN1h7QQ+YYjJv97DsSm5lgkxxeyk4awhppySbCNphUCDWNaxc4l4Xcj1FmZSMKe++hGeFg6AMkPSFTWKzCY3ZS7KmAjmV7tKY6VVZakEi+zpFcRAGhbWiaFMizUc1CV9FziLHswrjyRKaPRIh3bCw/2fiX4yjPBDaxVBEaGtCUnfmz8CXN5JbVH0EqjYZlyjSU0+ARQ12ik9VAoJPrcPEqaTxNJh5lYMqZ/3SwreCRr8WYLbW154cVDtRG/VFIdTCUOH7XOPCQ7+bAy406/bUrqpfafa3NOlNkd9zQZ23DYQVatf3ls9BQ0moXtvl1mYiQL2FnJa9Jj4lk4GBbwa3QDi0+U+0vMPxxuuMfZgE2z9C/e5WmNvVrkJchVe5Jf84DasjW+a8akrO1+N6WNZNXQGJFkpVj6W0jkqSHJXT3+tivmgsXQPiPxPAmrzWdu2tPIYCC6ONKwlqo583YMaZl3i0ez154MiKm/wEHZTuBxc6u/h1U6pTdTDcWYLWC0Px/WXqBhVtEcIw++MAnJdbEwF5meHnPVPA2NYRYl4ZkeMWMtITNpTp+4RJc//keHygOpUE8xY4gJoqROGT/thFt8w+63wdpuyefykPLButK8HDGpAqI5JpFRcZrG//YF2ohKg9jHgrxtuoKyqNkK41wf+ZwKamsXa02xAcJzns8mjiBJzUOikVSqR5pFLrOqS1It3y7PLXRz+DfzJvAyu8UPOD7ECDIUWdDrOdnq6dPl5FlwPmYp5s8hxZnqg+qMlu29do79pz1AEXSQd/hsToGA1ZCKhp1JWbrWeh+ar8wKHYKCc5q16bOj3lJ8+UEW07nqIR5o4Tp+12h408UC9lJtfyhR9ErTRtWXdoGVVZtHSI7gv0G6uFc3IMFig+W4XNbv9OzNdpzivwsa6jYLnHMHDpLxMNlK5/C79KFUhhIbCaVgo2oroY5a1wZdlIUlzUqlJxIx8g4KLBM+P5R1l/s8+NipCi+YYYIOb6jjYsLrou6jKizNWlV8jKnz2R44uOhyiY6AW0RQp1nsZ1WgNmZL2BOxlVxgW4IgdHCJ2bMg4QIkZ8S2eL7UisKJfDfEgaKvhuU890FWp+aKwJkAv0RwGb4qaUvWoBcqdmPornPesmAzpfuP7ArE9304wgq9SEiukbqyV3isWNYexoMGhc/zSC78tzglnNu6fYwYDrc2bo5LA0BREJ7nB7x4WbPhi5kvmDxGe+f9KZcgjBXtD8lIRfAUkA7LItytjwPLNX4za1337cgOzjqE/Fm91qkXElDgdDh1IYFuwSV7dli0VAODrWTsAt8c9K32M0n+QZehxbt8NAgPLZyr/BFwumJ1Fsp324ASy6Ft2mU5gpkBiRUZmkUrb/3gs9aFcEjocacDz9iFlpTPxuMsHQ0y3GIvoZ8jVZQkAvtcO/i3F9YXrpbMhj39muc3v54DS+tuuq00pCvsTvaQgH3ZmebT3n29gVcgzHUYi2efOuu7GO7EtNYJ8Rt3dmybXi5hr7Jkwxqhud2wsBBLGCrNkD0QHhiQFUvJKhqukhSKVmkuTQpKZ/eRviIemzWSqWZUeCPnYW9xfRZUwZ1Nc7BZeRsnqUZTjLKCRCrom6c5UqG8WBiSi0EIpivc9kkxX5q6sh+Mub3cbF+4qKw3TFY2eqvWzkLpmToATDT2OLqI5Kg4XeBCFMkEg56AzvkTNzIsalR42X5UCN5zb0bSOD/+LxkxjHUia6lUIwjgr5jkxqDJY1zi9pH05q49TCKHw/BLcr8HvuPdYs2NFopW+KAQDHmEJp4C7fZunk9c7VS0FvvHjGGuKIdRsMTz3iLE7rLVrFSFxRl97RgdLtlfevIZT0iqoHHB9StNYZ6AxhbANwiQhHdvLchLb/G4lArEeFHHxo6SW9Ffj9F0ryVsaVlWX3Flxjm4bbO1GL059SfB90H2T85fVh9tZwjRSxkLp11zxS9PJmQ24aV1xcJ9F9w+pPooocJfcr4iDZ9BogrYihrafI74pWIzwzkH07Wu2ChSzlf0Rt9xW70+cwBsruMdRZe+qqAxgiVnIiG4OP4c6evcx4MXXKLY2YoUDj8v4AyVTCAVz9XyS3HijAZkxx+VubVvX4XXBqMQ62wjXkw2MWE26+IcwbzhKNpEJQIdXvDZzJwPQpB6O1o8ClA/y0SKYCnR6R6wwN2KxR5LHLRQfEXpcv21qmE3ghPjLQLQU9tbJBWjF2xaiWkPNv21A2UmXvzd9TtlhcMRPSQ2iJX9+76HQNc4OyFSxakWDc9DRrS7mddRCXsbAHDJOVIZsnDMbQjr+dcYIPM5u85L+lh6GN4fLR0oOvMeQ1FKl5MWBhl4zwgb1dPlqcZLFaEvl3yMQrnRCGLbw3SfYcABQC5ts2DIlYPu4a5SbAFpkUHWsd2kqNNk5qGx4otXyqyZ+trgueXy9r1vYg99tr9FySu7fVpYuipG+DQl1B554f1lGAgcc32+7fppyfMrIveqCFx8tT8bsUkQFVShztWbcb5WFMoLAdtoNEKJ0POQd6wQpRZYWzEFR0CN53GjYYiFXGhzsqmelVW78p1PlH/r4YdnUEGCpQ2804bSWlRHM5b2KtKWRfKZD+QlrFVcJ8q/t8SFSxKsgpk41eQsqp8S840meL9IqV+WWipw1hVWi6tonUze+8w6uLGyiJk4PkOpqNjKrYHr4hd7rtIgyvj6kjg2GBZubYwtIRJ8WTrwFd3i6iHQrE1ghdDkQL7vjDddGBbVbp1TG3l2gA5K0+kEZNmJXZpXiI0atgo18+yzAmlsCyMhH4b7p/MsuaXslPDVMWWO/RgLsyh8IjG0y38h+XZ34+foKRsE/c9pXGCc2/4IDReSSoPbtoNHa30pxe/3kjRTs32rg8i55eH1joYsNsMOojfLFwWLfPv/iN4COIPHFD/3cniYeb5Fc3+JwiG1MkHjuM8A3ygsU0FimvUgwZK1eLRbkYUxlsF8WLEfXKm7SQvYuE29S3ABFZ3RXnhj7yvvIdKSKV3JtN68+MoDfzfEoaPYNf1rfyIuhq7qJXA3VRBLoLNj83YYQ7b+dGsEvx/D7jqW9VWuRoUJzlitwSCq07dvQTOwc5jEkWSpnXKGowfSCN4f2vFqyokGXV9f91nzMtjibKUHY7XOYXBKRoDq5OPBdUAoDqEgsgen++EZZIpWPorI9AhOCNkhytI8uIRbaD4SA+pZbWahAy+mgxRpztt4x9HmqQZJ9i0n1tqf7BTvV11lFSkgeD5JwDhtuF5Qr3ZiMXvI5HwAXYhRQPABeQmls8d1RJE4oEyKHpyjxK5N4a7C7m0QQ8AS3uIX8suHMMp4RVQ/ioJPeygSxXi/8Qz4Wd4+3gJ7Ls66rSD2HwX7PxytIz3DmAbqNqefAJk2YnehcEVsxb8xMYq64O/QqizFrUAfruYHFkDM15OmVo54TUNq7u72Rs83Xh/K7omHhQe2LDqNXhwkcJpBlias9zFrQGK2dmljOImSYqsvZLdmn2zZQEP5c4qOmDx/X7SKUTBssuTXC0lJ6695hpteom2pLGlIONFA+J9w43cgtTiF8xruwPaYlcvTmH9+2c9xM5hf5AH9L39z1MzG90/PYfNDLPv3RllNNPiYMnLvrJFiKoqJ4chts+I6QuG5jyVp91xZXTiNTdiKKDHZIXnHvzghepRzrUG5smEM2MESwP79u/xbQ72PFtXQE2jnYqubwfq50u2FCF55MneoGb1hyDXP7B3UNtQHiAirbzyvZztyAyExF13jZeKaZq6xQMb2YZI+4Vk00tpzenIyd0Bi4vj+34jCLHSAgK6mWQjaeK5FiLTGFqkx4vTdrAIV/0n8IwKz3eJTglfTbuFmguO4oAjaH6oJffjCO0Dwj0hAPRDzEuSYLfCLYQrojn/nhciLXP4TKv5JhVHUCCFHZbk29ssckAMMqY5MDCmz1zECEScyKCSVb/xaHdF8jl5jsKUi1Sd5xA/eI5QPiPg1vz03bL2rcbIjgj9MccekvDghf7atrFkr19psQschLQKHBt9/rhhqESZ2TlWcDn75/yXdI0x6brLf3ezOj9s3IGJHrc8IkxC7/goOXSbppTQSYqQEVks2ddu2NPfqRtwQJ/D2EAJot4n/r9aUAI2bNFIBC4LG2Jnz552LiG/X1n6SjYquJWxL9Z1oCls4TbTk/FN/DG08f73MbFTlbPI7SmqGz4nP44FgcELt1udgU7UMGI4hUa6bdUYX0XwSH3w1ZeBqH0jqhe5/uQETCdzAmr4eln+WMUPoY4ak1Cs32kKsK+jAJ4ns/F3J6MNZttYoHvBu6bjLO9pRBXKaZNTXZhNZF8/7eCyGCd6Ug9c9PFVEuRB6wcTp4S585pGAaQKnhVi2rC6c6Oy1J5PMTcGv4BoobDWt0/pTzUZ9t0dLpZHLt+ZR6995yMUzqokv2E65sU1J4vLHtlDBlwO0bL2epTsObRpwNaU67YDTDXyfFuVVnwK6MsYTrzCZAQyMKTjFaEDdvMonfj2wzbxUFRSFiXfzYMfAonZsfpS4loBjimbfbIxADTHces+lsfTSEdZr6/nQHwhoWBQSdwSXKy2ji6OkcxF7xCKVnOlW2wGl3UyddflERYeBfcN8/RlL/bUimLlOQMv9nzv6Eel5qJBljCfEkhuip6V76mEQs76VR3fQ7hwDU6hkUKD++faqDI2vSRxarM92g5sQqv+B1VAJ26ocAXR1vmzxKt7TYPQED7wTsEg52rxULHn1gBpHrUSqM0PjGvvbh0YthEI6Lq2M2KIw4LXKc/DPqxrFfMSFEB3lQL2zpYSzxvVlmC1EzSIrk/iMre1zNN5zXlMT5a2FwaOu0iMEUKSJkiTXz+gefrNeoxZqBPM6NXyqg7tivaQg9Akp5IBmm/RVqYbkS6X5oenIOdy/VzV7LZ3lhBIKU9p4tf74xWYgkvEdoJK6iBMK6vmMNYMd3HnXzh7Jv4OQ3KcXCQBLSdRHidVgIe7Ffz/4tWvZzF9w5p7u40YZojmAYAs4UyNce34OaRb/zUvOxNyxesBbVTC26saCiNehOwWxaW7Qw5iWd2/KDH2ZJBGeS7gRSnNNMi36gWTL5EEPHu1VmMTY2d4yyb7UBAm8PxaGT0MRMIraC3Z8IxzF4e5uryTk5My0RwT/s2jY5OMXZaEYf3gHiHk/VL3EBrAo9QAwX43LNveCA4r8oiNlFm5WsIwesqJUh6bFMx1d5CO1tsuz4DSZ37yf7/olU68O/ZsjI1FM6/E6vRNfLab6CY+Nqtz61vrLTot8uwCXTmb9+n4LFwFSZxq6PEswpt4fBA2e7IGfCwjruBq82Jiwp0nCEyL+/s78pIpH9EXlQEbyV0DVe9MAfJ6LlpHLFqhRJ2VgVX5xmWGxxNY6cdN/t5WseFyN2Uce6oByhyt80iBdfZ+S+eg0RAENIaZvpqVVrTeVDj93TlOH+UvS3RIok1MxRs/o2zCrA0Ph44g1szwL4/VV5EpfmR3CKi3cvM2eBWVLbBWrimgEKLYG4zEEQ7BEDvMwJ1YSULSqKfrgpb50soKmmGMsbZi4jF8AjWhy0z3zW+He4yjbp79wfqC5rVYPxcGfuK8zZzvFBXEM4ySnr17O9USwum8ZqQeV4/VTiIs6c14sipwNFfK+AS3f5r4FVv2B7KpzIEwRBz5WvzdgTnDCrw9LDlX2uaePJA3Q4QqWjA/PZpONoHG3YHC5lHtZqhVUHJHGnGCAwGeHLWOdkYory/J+YVG86VigTIxL8IKlSWvom20fioS8AbqIM7SUR6PFbhOIDRMU3EjA+xAryovusoLw02eMr4eXkxAEqF15/pO/d8jdYFpz5toqni2d5YiqRbWclkAlC6P3ymBVWgLgLpt4BOsK1i+h25qTl6D57XMpKhExq1W+lw8BOSxX5kjF0aDvspC9tVhR1Cc03T/oH5oqVjnAenWyM2BNsc0LJQSnlIXCOx/PGFxgR18x3qmj8CsF9B9gpoKXtYcBABwnzZbo5zfu37uZrF3aqC+FzS539W724x0l6NynDc6cyI9kTSEPjldpFy15I96/PlL4MO6Qm7tu/oixOhANDQthDLrCsIyhWKAwX7QPtwWqrwAiCrzq/4P6OQg1tpQiqeFi6+XbFD3QK7mGHGHPNgWfDeg/E2fdnvcQ+cPpcNnOZ5ZATMh4m8/IeksfV0bcr2Pan/kx88NwBg/034W+aXmxAUVR+v4b9sel1DtDtt9rZQOhXBi96rTE283wbH8BYSN6HlYZKLh+cv0fgr26CFfkwEyR70gMVKykmztgRVjEikJEaSxtbkx6vAqzwUvQpIh/yS2bdRPktR1MJQXDxmb4ooAOZ1OgO/AOyTsKMW/jfEoWuZcOx55+LmkOCRf8B2bcYUYdj3114GYUP4H7o8dq92mcIeJLXINSYMIM23pTuNSRYVK0Yv+LqNzessGmwaIgeNuSgGCbxvvwcxTSE6c+PKNjOHnxWymu+q+oX3GfdfRHXXn1ktjdLruJJ69CGRktCzIIKBljLuOUKupS7cI8un52Fii3ai7MzGAMMTIYzSAx5pRlRKjFz2qHZk/W7C8Sb0PpvSdOTpv0Kh+wEtmUcBTkGQft7YVV89u9/2AW7wLDCFD14j/Vjw5o4alVbTBLvM4bmXAWZX5iMNDIh2lARnzkr7YGuu5MGciKYUUUQsbIrbk/BLgkF3029cOnm9YoMmGDqf5ULMwsN3L9SlPKydwZuOwQnDEliy33eROJTLZkYsHG7L0CUD7maM1uYyK7ceK5j2DQQlHR0+XEufSQ8KqHQH2djErWD5nM3HcqnJVrgBifsaTIq9IUJaPKb9TNIvN4f5NAdHDUsmVrlyKGMKK6sUrgbE1Sk7LLnh3qoJAG7Lx7kXJCUJiqa3G9Nt5pl4vFsCZ+cPQoh29uflkui62X9siI4TT32WtCJoySeDk8NRGtBLoJZtb6gZejtq+XKhxwEiSO2w5wezbrBif3FjifRw9Zn8vX8u71xM/p29forQHdonlygzBlxpeMrI2DCcSvADleDoGFLAuBjjMa4ebcAPJtlR5tWBbUrscwvB+xL5lge4PsaUsv3xnaudCrcGCS6VvaykchSkrw5kw9KZazrRdu9xhxO1jdQGbcdJsv3kTnsVp8UFM2zuo8qE46P+2eulJrenXqc0q8gklaIp3mL0fw8nwZXk2WVD7A4yYKhua3R5Adi4OGVSbyEoPHforiONEJ9VZutp96Euww6+tKwBwWw2fIpw9ELWi/9sAKMipL/CmyQZVfaYYl9tsD8HG9qhszWQJy++Dgs85LqKCDIcGNqn5ogI306S3yRVubv0QPjXgRymT2RVcHyi8+GVij48wYIEFf/t300lNrVHRHCEWt8A5eAZwfCW1dKkKuRnCaHp6gB7cGZacs5foI9mqsBLaVn9VgKitOD7q+5aULWibsFBsqA2wA1ojtu0RNtQo9yfheQgPfHoFC40RVzW34hbfrwKzWmXpRvEbB6gqe9im3dciSRl0M2IrD2b5Y/76uIrqzxJaK22G7uANxb3oAictDzG/EzY2pKJQ2Rh7f9rWNCfTpHtXm6W8oyEbBkFsygjRjODPVu/4Ov2HvjTm2ZiyIiST3XCsSVYRuUIa+I/p8iMWycrXsB8QfIrzPSS1+i1RLZTcrNbZKc4lNnEjDT0Kaj5T+/HVZUxi4FVR3hjKafeGTC/CS7Zhy9W/NsYHySuSezDF2fsqf0sGSqxOtCFA6GfoeFyZ5peNcAUQZEqOZGjT1l5XmNmmF5oayLYhHVHloEjxjl3W6xkXqHmgOv/SKTbhZgPknpZe7pEV9m6g2p/1hi9IGEKgyZp9TS87L2eJOyMH8SqpkK00XxqEsX9cKlm9khpuZoprFVtOMU0UBEJ28vQxICQhCLbVAD44NqvLNbTkXYyUPWJAW6FbxFa+Jk04aoqlfErfdEEZSpQm8zT0kzZoiaM+OUTtMHzS4tnlHrrr7IX6AA2mA/QA3vPMrBwt2xIwNoMCKwUp38yGT7Pe0FcMJ4D0i5sxGq8DDbjpu90JV6D+a3Wjg8V7MZQyU3lorXfmQxkAwA3AFL7QhJjVqLZObdkrZJh0BhbTm6GqG1NkNRlHJZP6pIl0V0FFJxDcLAWADo4mcFVXBsoRqLZ2zG4Nca0BxbiQOuZqO+w52lTXf37QBKL/WH2oFsWyqpkP7EDgGCTJyICr/X3MJuzkAnLl4347WXTFP5UjfSR8GsUISRkk3IMpxWXN/9LF47MKwagueTfF55chCLpfQ2c8ylKONlgFV+uI6ENpRF2ggdCQ3CYP52+JhKobDssnBvFzOblAi3w7Vlq7brSbYTqRHDIxw93Z/5GfGIM6U8AC6hkuD16egKEarHQ7WcRt1L71tzCSsB/S6F1D8LR1raG6r2/S1okkTujyh/Y4/knxxdJSAiAe6DFliwfF5z8HVGc1QzuUQgJv0RCQgBH6/4KraehOxq6ez6CisgYDRE+jKyrsLcvUN8F6CiBmda6rgS1YydgrUNTDuzC0z7hiLe6heYhUXSiuwLqOwPpDyxVd9/NnMKpucatyuILwiHE1yms4ubFMt4JpjONfiiTAf8VW9JF77qS0bVMRN+e0rRCa8MlLdsn0St33lqyWURw/8lKLUqHeBsiMrAlCDh93UvFoF0w8VG29Xm3HoWt/terpj9au0JtBGUm2FMBnHD7sqXIgcYdVyVnGdGAQRkiypQ0OX32ry3LVWDY5I26IsKE+VHpBwuewC3UtFA9/I+eFFyoJ2GcatXDH30p/+n0Dwvp2Onm7xVC6HKqQhlC+eQ1vyu+rsoRT0b3iSe2k5/QTbx3eemgyiDp1w+IWSRbqibcUy7x04bNVMFn8+Bfi9hvbzr6tlLBgvnQ9fv6MMTYLLnIZsNeyLgXkNA1RdmDRfYtZW8AvJdEvXbuWR5Gogs3vONrBT3I5ofoTdcrA9vwVGAcCQYcPUKPliLXNz7F4tZaSsHRQoFSnW8E7bqu0iN2SJ/6koFgVZUM8qgBaEdkChbkWd5tA2+pvydb8sxop6vz6BpA6G58YzLsumSSL6oiduIDn2BTFtsOJLR45pAAQBjGyIukyWXHVycyW7Irv1Ao8hPsS+JuXVezAZoHLEFM4Q07qym+fdeb0XMuWvdvVAAMz9O8xKWmh+XgjmAiICeVGplkoMw56WRhR0wiCUgRVY5vm2OAm2NAXphGro+JVTyr5vZA5cxniWbyyAjL1bi3kdxqhlLNgh56yx5iptv6K7nbmY936jDDSxWQYwYtH9ubjASPISwWzPilOFIrwsVdEA4KhXZD/Fx19+XB356LzlWfGSzL6bWElLQeKi6S9i0wfse4oWtujzJYDo/6uHtO3DCFPZQxgm6oovjXPeXzdOMIprPZSUClUNfiyUsvWeuuGNjqwKrpSCgMahdz5dgCnqF5K7InG74Fz/DztqHqpCMUxrHX/hicVoAP9kIsiN00pAd9NU1bwAZmb6usojb21300FFxE96O5YzmecVh/GASZTFIj80dAtPmaRFxo50KQxV6G2qPUdfd/8wMFYHspczJpsRkcHksicmyEPvQ1fNcujmx6kl1pUyumCqS0hqBeYLOoo4bEvh5lTttI8pCXCg4JJFZ8mMxkn4zWbx8yc3/Fxm5ayl7lr8/6iQfdoE8fZiLJTQ6ZfHmQFFZADn46V8onIpjLbdTeWD3I+BTVDm69X43nvd2CWdAqqBhP/QTjy9slaZ86UBRyBacvKAVVLH7vJ2oW1Frywyu+UIk36H9iS+AfLrwPdQj6z8GCXbWwq6UPZ6QjNbkhKMJkMqVyppgIIlT+rJlXbDU/5ubM1PLEFRPyeTFzz6P19X4hI8KXkaeD2hmAYunqjhmBkZEtKy34Y+tTijSXbU8lv3ivVgrThAGDQ8ESUB8HrezEsqzEsK9koqzhn+Xok03muviTXfoZ4MwcWByddtgNJRr0K2QjwQG/P+2JknQxUmYSjzPqiiHan8YtR3J295vTacF3XjS0eGPA2EPtw9NZPlbmIjz4nyEGihWJhvm0rMmZei9hbc2T7KTwmdZg2CVA73P7B6SK9Xmw8tduKRBLDAE1bysy38qRvWMDP5KNhk50RUKFyzOrKhlc5s5dD+DtKtyl9L7deRnfJqlt2TeS3snF8VQ0KFTSTAT9nVPcyzlkbIF6D+zGYiYbz0XWQ/R3XVfebtXmXWwweU/rPeef8NDr+zX2iJlV0nIHKwyGtGj/w0B5wTElGhMG5Dapx4Wd85Er2B0l9CqKoLukh7w1pt4sxPgRmV6VHw/F17CGmiRwjiaJSSHs86ZpnU0B10YcVyaYA21FC/L9UiYZBAtndTRMBxuIbXnA4eeMSUE7sd/3V+JUdDfOwZP4OAxQljdz5qoVr2sAP7TvbP5JgvpnSVP+bfZfv2sI9cMY2LU30BTwaAzPFwrF8+1txYyGVztkDJk5n/Fy3WjICiIBpoxaxxihtVzYmQJR1gLzPh5mKkXrN0mZO9l4eXqGLPyammogL2DZ49QJnVsoit1jxYQ0X1rPOQy1FQX9BSHJJnXI4YB3q8laai5GfWIAOgyyftymbf0gMVHN3NWt0oUbPewbK0IMhLK+cVDjmZ3cQww+QofSS8Rk6JuSxHlBWEgiiPj1p+h3vI07yzbO7NlAGV48zMQKhU05crDaShxQ1GuuhAJ3oODyhUtpD0xmoforrLy1LmztAgXEgl9eVMvrOdRyS15b1h7HDD/ExMarH/DnXiba9mpat1TYaA/3bsAwhAXLNHsjTXl0eJG6dY7qU/FGh6rrfF0vxvS0vELubl+aNlkO17h9ECB9rfEDBojPr7G52Ay67azeWxKOeRhddvpssJEhM42YRuGcKCv+nd60EY65dkafXkY0QMYWyykdyNO3RHe6atiU0sJEM8PPbNKNxYqqMbG5ovv2p8CIji/niqM47m18fYbnTBPJiHFLboVj+HmJGOvQxYnm3WTvqbcwwMFHMXUlcd6R2k7czJ75mEspovXTs4KA6aQX2iCogHM8XutMfl5BChBo2KgCp+KBrrlWOkyJDQsPU/xzgCfsszWXYQxUESyu42VmfDT0xf8PFfYFZo2p8xqAz7rSPEUX3c8nAqCNQuF5WGIO09QkoPIJZu/RjiWHQAJzWrgNtLPT9eto5B6wd3R33q0WWA0MdndrXWIiGj20joVX4Y7wmdzOxHQ/1p1LYGzIAWXjPk0DlBC0SmU+N4vMAer3ysMGR5ZFoOjjsjpnUmnBuZhTYQJxow+Qvu7zr4hGujqi1JTE/x1Lbz/bDJ/X/SZbq3hSAqMxwgmkJYw5e5XxzQSjrfYvS3RL7KRsG/DhyPIjaKjGh1xq8vB5ZYvqpG0YtMg9q2LIW6XNpeqt+rW5Xud7zkaAmLO4krUjkTceWGObPSIQTAwUMk/IK8ykx7mraGXLT0yoBJb+HQiyGdaGkWvvS8RywQG8a2pgk0p4rVcTV6hqrtmIS8r24yY1lJEso/OlGAtQyCmkaiZ5wC5ZiFOSxQgrcyqQASxSHu6CXugEIx+BqcRxR8xHgkd3pr9xonqLJaC7ieIyLOuyD03onBnl53NsISWDcYqXUsSX8O2jpAuAKoFenX+t52gUacf76ajk0Ve4PJuxjoXVPJYNarL8nMiAGEoa9PqldFcFJjtT5D1N0f1awjv5/tVtPH8vAmgCx3uPEpoRakKrLiK0O3AW9AxvfRy4OxLtrbhHx7qFbgl4/+A4p84km9/5zM65G6zlK2qF3SOnYZrm+FPbQ5VOC8i3g7X18uW+SZjKep07Hl4JjKzwGN6OtT7yvZflxhkB18QXvPoxS6BVbYYnovUhRAjlN5xFDA6JoLzt7APJus+GDFiG9SIUaU0sg2jYpIoLT7EfTbYRMi3/vP47zkpy7ouTGvBwvtldd61whxUYiPUz+SRa7jTN3Pz99FIakfpR8Xk3lUl4ZTD9QQmo++Rt4YKD0yaLUY6YEj23yQBsv4AFn7QzYiOLR7k7pgvkEIGejpx6DOBeVvJjjA672gT5SmkocL99o1w7tffwovNYeIH1kSRsSFMS58YhveXKENKjiMFEgf3+/XVJbmSoMIAwVs7AiC5BzuEAkq9y6jN1s2muLDjoVoNcAOuf+aBswCRZGeuTv2IlfhCiBrvdjKRbw28Z80wFdpeqAO1PqCkFWt5rObdAktrHeXc79eZ0Ywgk6MIanqgLyDjqlrr8dLpxS43lExY8VHOsyEos1BgPtMwICKgZ4ZTm3r2ohD2Q/fy66Eyixx5XU65mWgubQF4m/pQlEF7S1+VeNNslOShrc1/uUiH1YBGpFmqV7LZsrZjvEreTQa7NtYG39jeKUBLPuJEpV5TNGQMHcqW7qaUaON8S9E125g4Y6sdSfYUG4F8tdrlDK4oqChMpF+MRt0A+vXLg4CyXBjSkwxKAEfzULWkdBLXDdTN7N/VRf5G+iHdvAlqpffqtHfk/gzh4eRinuhpFv9i08AnWDKfAVe09/ZFDjkmEB5COsj86yS/UNd4dqpqIybpIuQr911yYcDCAk+Du0dA11U53XpMh1mN3JMUAuZRtRkx+skjTr4HiaS7evjTxNLcoANRcySAinJiwR8lfkjplgUsFPbaWlds28lINsBgVR8HVo3KB6xi61deWvI19iMV0XKcwUCjXuHA7dfgtXFbWwqCB2QOtuGlsLwft/hygBpng/hM8DOO6LTpHBAZ/j1KneOTDl2hyuorOCUFCPWLn5va3WY23ecMplP6VkxIwNkSFlngoSpBvW2DkPQawefYS9/AHIloZpfJVL2BLpe1N8RKWTjTVWzbg6UJ8YQNTvZGUUMynyVg/B4AzQ4Cm6Ey4Ls2CFFQJb+K8zVg6VFmSw0Rfn5nRA3ohSbWnB5rVRxrPndcMRgxWLGT1ZAJ+JG+TAcUDA0m3RKXFCws1qLah1DiguDKOulj8gOmmgMmHWtpojduBZDNRzG192UHG1xbXnnLEv0tFBy/uojXx3OHgzYQH03xFsyHk5Y3ddJOjW8+7pV23F8S5gw5ALPPZfAzMqfnr+TvzIY/FjUFBJwCQdvGBDK5vc81TDAG3ekzujEZrZ6Dc7EoaDfFP7M+MSqlL8QtXGhv+8sQGyoiSeGY7N+m3d4PyD2XQcrMTjI8186D2qI02VzDCzR1kURnLuy0g7unzWGFIBk2HeyTqOzINeuNct7M03/3hY1ABCaEliCsgy5mkXf+kag1wOlf6QBo+ZXzIpXJV4GF6f+Ca1ugS82FNcgRW9F+KZVDwer5J8EvyCVmY7mNjqfgaJg1UyN2+3dYy1+fCZnPrCpObl3+rQ/j4iJGqea3bKYD3hKiv/+463oNPVid2AYnmqf64w6Uz/M/jmaxPLlvF8zZUsEIbgdo/tjDgQXJSCUNWtnDgLxTCEhwG7IAwABHURAfR4fq/Kx1m6V8DRAbJnQ0BZWnOFL0aTKlAhnKdwkXjxonmhtipJtdRUpSZ4AxHqbGZpOrJyUAvQ1KR0kvsOj3xanmiCL8JwO1sdnepdmLqMQn8r2zFezg2YrpZ6CcZFlPANr5SnJg0E/C7WNcfv5n3CalR88L6KyTN0QngddCuH59N6oZm3vRKkzbkltN9YL+xdMdEiQgW84ir1A0tLjGpniSfbYA1HG+Zqg1riSz4S8hcPcKvE/I7jtODjXqU47QoyPtDv7r6ruCOSd9h1HK62/Vbg5FhhzxuG3NKAK7+5llpE5A/aqgKPB6Mnt5nxB/s+abvFBNymvpT6DgWEX13GX6pODZ5lPtGSfWc/uL8pGqssPrzVC3hA2Kmz31rmnBnj9RtPlEg017920UemkOLm7U1DpAgZdNvxHzI3ke67bq6S+DC/q7BL66+UgT/YwO8tVo+0C6Xl8tsXjTvs+Qem4BFKNJfLJR0SVQWgzkIADitKF3VQvAsSyYxGGc7XTUNQe7gSGRgDeJ4mzncqm0uVIlz1SqLqc1zIqNQgHybJnMaqhVE97BMxn5YzBvhpYBIIYmRNzSsU+w0oCTnCR6bn8UfK7zHAE903K0LYm0WjoVMCpH05aqwqbz+P72EenmNKE0JRMa5bdXiFhbm4/L4OkIX/8/4CNjMRfnfQYVqMbpn0O6EjCq0+3yWc5vqvKaWYnDRwbrouYhqV97KymkoKpCkzOSru5k54ueP3io3laWjf4gVc/Nm5FcxM08d7iwR+pwiQR1UoHHOtTyPmoeG/OQ3aJsddjuO7DO9aG4Vf1BDEQhQ0ze7ij1UkOREurF/vonP4Nh2qree1ukLAmtI0QF9nZIgUhUTwG+8DDS13go10BkkGbdPZ4kRxF5NLLBVs9MfuZOgDeR79eFyNBXqAE6NHBV9Hsd1bjid1lk0+EaDAyZh3/VYg3BHoKExqxL9y9IgnaAtkIrLUPmPPgUTh+c9nH1iRukJrYqLoEfW+/EM1aDh1vqZwVxoMPRvE+0ShXzz/fLxhLDIvTzRpgLHJWU+PdNv7KraNe3aeaTeaq3aEGiD9FGWigANhgctsOmUkmnqpljCStDg+eHwreSq5FUmYz82uSUYhbpPLh6sYSu1ZAQk5KEzseHzrFK3MXCzwkgCOgmbg3uyHH95zAMgAHW9efwK3t3JxVHqG0g7+Vc+dHagCKUDCt3KbxKQv45w+WyD9jsKohhNKQbo7a5Yj1SXn73JNJbadPk1OpKVK2E7RFSeXYd9W8wXIJ3G6F2CipkEdkt3JUmpXQGIft8K+Is3pMFk7CN1jiSs+dmpJdZ4dSCEdPIqb/8gxYfSw/pPVNfLiY4ago18h7B/WOuWwLjiRP+2y4KQfS5C9AGt6T90U/vM5hSWCAueO6K4r9RqamdqapFYSqLMOzIe9DN7nV/wDaIHXqfdZjESGMjxi/aunK5izYNCtRWhAsxA8n46d8r6rPENI9WeZuRnhr+2EbTy29fUE4nfnVOK7Qe5g2wowXrEOpo40fSU7LgH42leQ5Vw36+5i4ska3b5PnO7pvzTbl7VlXrTH6J6pgOEgYvCuijZiaSt/alJqRQlrORZOAa7WBGgoDFkTN9WJ0y7sEQGIiIJhHLpTvpmnYCUgBwT2iZ5pRQf9pk0RIoP/lTgjW5HoTpiteefZcm0izNX+FMkEovGg7C2QLPMFhgEukMJ0AxY0Jit/HQQgSqHG7xNcTj3HyNii1JqYl3RUmBt5HGnmShABDW8j71VsP3N19U1ugXmHcAold9DllHFR7TkvHCLZJRI43W/R3cesZnb1lOg20FGiBiXIOaAtV+Y320krE3p/WjdHwVDrSI9D7nSbe3qqu2mUnAABLOTCMPsNLUvzQ0sV/azUCWJPMf8XHnZixmIDBCG4sNp/UKnWD/8h8qloYlsFpxheYsqKtjZX79y8FJEkLh9fHoutZTdQGuqYRIopYe87rivtjANcwWDRbX4TnmULU6nBAou3DRt4Qx09qs4um0VrSSCwsnpgZVUzY0y4HfUeBrFQ4NOxLGForegKnpgTBrIGE+jHtD2gs9gSoYdvR4ut/H8LV9aAAASsM+gEQZN0fUCxT7tYwfooOrsjNXG4CyFcTXoXtXN6OKwUKHvcvpkRKzk8KU0TlbHltc8k+z3lYb8kB7s8C8NvzdApBloWqdZKkMYYDyz7Z+L7TxyPd4ycCrphrM3MITFOQMW9pknvf/+TBsVYCwgnXqAgEBpnxywTUodklCdholfnDV4xwWuc4NPYAPL3DU3tR8n0DLu0JcSXNUI/SNr5ckTcLcMGyC3Sohb9L3y/yNq+XWVIKGoCQBflFWjapktoLjAd0YUhwWgqXhFjvy8U4KqusyXYSNpnUibqltFXW7Hgq6RUfkoB5DGPJwfqQmULIQPBfccAdYSpEzMUz/ieor6DqIBGOO8QmLUIzlBEbWvp+mL32MvRRFRp5Dh/2nkvBIctSHdffI0CbXxUM4E+bSozVu2tApw4ES8HNxayFRGyHJQXXWoYlDqJoMFi2HgEWb5z1vCDfutpD0j+5j+bziGfPN2y39qTOda8IohVU0YjJVl/KQl8mZiRl9+7cbIHQLrjAiIMNgfsCOOIzE30rw+xqkthAzMHhvvABwSILaAkczeWSeG+DFHCsOXPIzg4W+6SfqBa7QwYox/0F7im/oNrBlsNbQMuov7wn0fD6G4kZ+J/S3+dB8p3aVpe0CLlVPMVHFOhKhbE6TwK9btd84E/ZvszhO4nWP57/A4pT+sCO1rJyeA2RzG5cc1bUErk/baBDot12dTO4DORc8gYIseCN7v0Uc2r+f4TpbfsHtIz9VwK+VwXroEQxTEs1iohaF7FiFWJ+QXhaR701AjXLvdPztfomYeW+h7LqR95FqmdZ1qVOKXvoUOS/T//OtPm6i/dXyTGOwcenQ35jGKWr+nFqoAXoLhuFZ9+8MwuV4aEMHiE1vPmx98FqsGfP6ABZgvjgkwUHN25t1YT3gW1KYgoAdXHkjtzepfD7Gh/SXHSYz0vvmekEgMRnMU7T4OssmC7uGQt6OiGVqTI0qkcj+Pn/kM4wdCKYdWz6P9MMlAf7ps2Q1k19QY1xNvGmd0BJipCmMPcsxssbm2tu+WENZFOPoPbdt2h+ZhfM+bDsM3dJbvoBjS4PDUTfSbxF+VCqB7qrMbn7BQcYvu+DUx+z7BwKlstVBApu1dx5jcqnzTN944Qal5ro/krhZ+isr0y9V6z7vBWI8EXs3EAIDp6LZB0fJceAY1h8rQX7Qac8OO+l8vPMHlSBwTUK/sFhM6yHZbPV0boFvcn2+Az1QMztYBct63GohyVAvKAXI0gKE/pFmtfryVBmNHn7apE0LVylGAbU4iTM6EDK0tboliJ3OfX+mfwafM+Q/VT5u1Bbj8Y31Jcu9cKS1zDZYoC6hDKxONuQA8olh1m/pyiUsjfqKjAH0IDfJKlxvI6ljIbOfGd9C2oueG4Lg2naSrLafmiuGk6/VKDBQibLF80Dpg3qmcv1GDu9y0LNd0qU/lRB7FaosRmrr/J+7dk5P6C066MhoIbo+DGCA9QhLl0Zwx4QdVG+M3ZBrp1rT4jyNlQAbACZaNX6AoGKGvV4R8xKQ3A1iv7bDTjYCZv5VBuhu0ItLfri3SrbKXrB+G6XrT/pyGmfRe23DP96KgH4+4QZIWnOsRbZLSeurZ+U94juII7XqnpnQI/QYXjQMjVaHf0vHs/z3lm/Y9McfdGszyUr0NriO33HK7FP7q28tuYwZJmFVFeYguxML+kp4k+sK40gyXI85bVw73opSAojINeMELuSJyWwZBvtsLvwYlgIR9iT0nf2Wau3hoxGmsBBAyWVr8i2mGt9pClm4Af2llA1ngSQTrXRK7NwnLUCAonJL2XcjzOTnJpNmka/MNxtVZFIhjW1oGhR2jnHVsTAOVQqcTNrPL//mT3NJWQrkDnCBp3Nkk/8SFSEuhWv6i73HGlYzeKas478jIco1ndYoekIhWpPtJyUOOcuabijE5uOr2nNB/oRfSBprySg9mbWh2gNcGhFjKH+WRT3vlnr/n2jJImrxU7SwRxIaGFDGR+snm66vjT0qA08KAkhmDu40P4fiXCeen3R42tnewsS333BEV7QmBf1M3s397tO+wcjR7P5nugHvi4hAKwZ6+7qRRwywsyu6e/lWl1K4uCB+LbIYBJKBbfQ+GUTL//WchFsKnl/X72ntCapYgLYMOZ2WAxgktrp7hcMjJLolV+/arv5jsIl7RuXfZN175bDXHn5q0w7njuwly8m7jd57kDQzkU0uh8x6AuyUqX04AmJzTdx9miMnxwm4xoJI8TKm+HEYQSzbk7sC9J81vevux3UymhfrpZy4BzE0OfxB7EADxxoKFAQfXxZJbdi6igv7umb5gCSi8U86NAxCSP15I6+UiQlEAc6b3KQcaA3ZI6qU0rqPrxgYRhPMxR89rm9zXC/PpldDoInTLXhdnGPhvBEOR1sCsvTJXp4Ehgv2GAdywAkrDqAAzq5bpFB57/v7SlXEoJ2rDRxKj7sigGmhYdlQlF+IPhBpk8IZksxWeMaV5l8nQDAxipnDKdEPmxRK4HE5U3/aD2Fy59XcZRo6odo9wtbXP4CH9FYqBJHOxpmbpNAOgBM+lst2D3V7w5Wl8ekxD5eHxGJjbTaAukz0eWdQcm32oVCScJDYDVgkB9MbSgrR/CODJfoA0lr2KAAT59vbAQCHhxkEUr4AqQfVkNL+9dNHS76X3xgcDYBx203Uo6QEVBzRFT45WxxU4786gSLbGOPLKYxd00i9AKxgssNeDlQwIgVyEjgSvlpTjX/oHTuT2gygPAonsr2qACH8GFe6O4+rFqH4imnJKYBJEfdMhzkCRj3dGLnYnrl1IPlmdX2rO7yNiSuh/mlCN9DGAVFnqH9BkcBxwiiGv36HevoGY1pTQj7J71+4W1Xrfu4WREYvvu59dRWLb1BjJcNyLYwOqFSXh6/i5n75pGuVjrlup5BCb8YJJAtGl9ncDGWH4gWK7LG6Y8Jw9HzITdSmwYEkZ0PCDoD4lUskAJ0yTNA0Llr4gzBF4jI1XXr4vMvfmKmDdz66ZAKVxc09X9pI3//v1k1kQ6pVhvXYJqLSa66YSy3mLzlLkix5CgOzTbhFqOxrSIX4JnNWJ7gA3CjPuWFUni74h0sqecVpyjUOvrnVzvHwrLNFtXcRHpqULvIy/IYdPXj+Zpi3MkqOMh+Wlr6//gBKC9IfuScuc0WVUHTtjJMdOZXl4SW1oSe3esaLHdZbm8Fhf6L7PL1bxAkd8en3v4IOInUNie22mfYE8ox/tadxmvb8wQgClW1AlL90Jhk2WdZNEexRoGCkDr72R9Inmv9Os2hsQgfuE7nk2gI+gAEz8VY/Vs3GmChL/TXr/7FOmWlWMQwUZikofl/TUXygNRHrN/9iO5F+g7yilcn+cFq3I3XwHZ9qp6qLXS4heiQ8XHsQufHZYH7JDgSHfMYcq57sE6UlB4KAJUCu1TXpAzfnWTYNjEoMv9PxYPXWHfdGDoYdie7TYe46XhE9f9cuqfNxsoQVa+uc7KutN27bM09oOuCnxojUSwQEQBS3n0QMUt9jO89IXu6AshhQZkZk5PJhEzxWTpPwcHBJr/hvC+r9PIBkcVzMnZPDXwyLSOcft93pVRSs3/9koPWvJhvcqgueWZEAE8sA6eOqgcxk+JSw4DgJFIgF7TF5MsDVX1IKBxEZzu6X2swG7BX+uDL/wTMu1IUASGzYRdD0qHh/rQPGzL87wb2WvDRTZyj0oTQ8mWH23tFzbi7zRv2k6edgw+bayIyfr+/eo3/v8On8TcuA4/pZZr7E0QjdBZMk6GXIjGZeDIIqlzGDH6uPOlNysFAdpFH26JjXDNXEFdjqCH+DH3SCDUmY6+6F9zK4/uN26Xr0biYyW1xCMfQSyxtA8VwUnQRFXfAhFpQTAI0TSZ8OJ6QRVMi796dkMuIWj/+oIpGvDstY1QLbc3kMBzA9Tn/hoVKdyEt9aFXcfH77PGF6m8QJIxbYDYS9kxbWw85wlR8aKttUhG8W7nvFfAoJnekixYMICRTRYHx0ORLrqhVZabdP80wdbQSxODcfCaqV7qixzVMtgv+8nRc9OLxOQ/CV45D3hcsGt4RrNfYRm17DaeSWTFpWdIRxyE0Kyxt3Yc/q0lcXJmjEId5ua66bCAYEHs06YSuIDKYm/dymxKFtcALmBSlw7jgd2q1WnjRrUGgpjGIxAAGFvfjnnkNJlMGq+1c5tUzWuCooD+we6wxi0ygFuc94yDM5QOsu7xxS9khfArkldRpHPIkUCltnephL6gmZxpOdiT/uSkEe9Oru6/MU1LTVl6oP09H9Pul8+VVEHrKJlbywdM0ZyN52N5G8JmbEk8whwrnjfbE99IDcRnBIupMnMbszE7JThSNgXwpT+6yZGZNNLZIIUtLOphI2pIFgrCK23Wo+3wAAA3LaoNd2XN/d6ZqNueq6AjVsSOLO15+XuRbsak4igrazWbSuCfzv/HjMTk5tklKLL+EdKeFcyPfjBQGjwawwwyUujCzQL4FQ28rdxKrhBU9scMTZlh1/Kf0EuRbnA7IazkpxCoTt8XcRE6b/1GU0+vX46vu/waZ0GbfMKS07hbPeY4CF/kkZvSc20yPia8zVp9W1L26pQAlYNOQBhNr9U4+FMykZVVGnL2YgzwY7TKOoW3HIcuuf0FUtIsWOxbeXUHEruz6/hYF9LzOv464AZjZdRDxhM8lWz+8qZgyuzMlkAsQGnSOjkXSVUDQuE99RBg0f85byeZ+zV675vWZ19ggCJnRnT94Td8QKAbzp6umzfm6bx+tnnbiIuUIXe2Pqk2myucHSY2CLQvNacEkQwiu8AM8iGx+CBnWFa1dQaJ4NU+yCK6LU9GQ9ZyEhSAx3TnLvowP9CgS+YYwXJdxVGdFuCHmSMRYhwgO0mFvdD6CYbaRSPxq0bf5jv/AocCnvDEmr9GsUKtc6ZsogivsH/XIlhuCS+MlJV2AL/mQkGBVDiCBOHL2lReTPZ9r728qDIluYfGY8bWMi2zhiP8ap0E17yfOOCV55yYTT9TNN4yjjZOLUU1I+TenHBCQI+UkaOb8Iv3+dLE3smJDeKl7jeiXi+F8yvIxGJdgoNA8oR2swa1QR3ib6+RjgUg3yz5ZJ3ujX8ccYGs+1fe0YFWgtVKceTVjeeMHCmXirpIDxWxw/iwdsDyhoRh4ndabiM4DkvuHZWZeCJ32wJD0Z5itpEysbW8v3fSZSUNff6LEWV+1vfmhDo6HMtc2ErT01PFLFn1vifS15KkNFiHYj0t8gPR4cH0lN8GGF3Xu6hdypkm7yf6KcO4XdkzP11bNjVU6FKHC4/JsZzrDWp5Jk+1jCOXfOrBplN1yyvIP5UqU+lHu02Q2Hp45pER2o6esG1Eeuk0hXQw4PKNNmrKAhqSUloa8XlI/cbM/YPW65BdOIsQQ2tOgP03d3ZVTZPJvE1gMVDEupYl10QxSh7ZS7K1LiuS55BoYniSBa8G6WGh/kHjfBiu/TF11p5J/UVOVV6Ty+XbGbeixgaBm6mdr4RyNceLehOtjySkS/7A40MIqZzisawSZAEyNal0v7aalor6rT05AkOu9CJmEOddYZtAgMZ1ZHFs5Xk+bDob5SLI8nONdDqv2bKsGHq9wa16rPGUIU+oTBYjNopkmGivo1/VJgoo798QMivYqHWssSp2yVpD5latV0A5a9H4XKyGpN+pj3xk2qUYqqNB5s1Qkpy8WWqybl0pwuipJ1GMKFjdVwvkuKt+R5TaS05c1H90cJhIQ1ipORUfbqikQWKOqEhewMUBPclAPcRy5bInI3QiEt4zuVoiNnCR35CLZiqiepkjBjQMKebL6iiSmAU0OGKqAW1y/1ZbnRxbdhgVvd5CeK/vHzmYqhRHHA5F7OcIXM/xx4vgSCnYxqqwE5cs+hrBP23kXS+n0s6zn02XmtsH0CWauu09GKZwClagWHQJ6NjFMBWxuU8zmufwiF15LHfTBC2cCt3Z3MIrx8/+bTsfvGmsRH50zpKGY4dK6mnIvtiNCfBI4AJ9GoVIf/IlArrJCI/4CLuBYCqU5tCn6IjDXSy17Q0CO8oR0T+bDMGvh2zFF6i1RmZNsjzc4UlTEi2Lhz1a2Mr3J29aD+AhdlBatAoM4mjiY309w/vwZlT2+BOdvntWdaBuns8wU/3pJK4hnyu2+rDLRSCWxkqkV1CiRENHx/D692d1CSqGkejONG1GehjRj3Kdk1w3Mlun+REX/8hzCFITpFXOfXlQLodOOh6xWMSYOMt28mjvswdqa3BUtn7Tnw/YT5oIFzkf1yr12eMoiGwAoJXokVljw4Q4ZOuTqQ9v2oI40w5QuKsAZ0CYIlF/dfZIaE8Jbo2SzH3FOw7NojjAbEC7uzVWRVUa2AfDFYS/GbrjVFLRU2eamzo3KkMYemJPGjjErQLiU7o82DdhznBR+hpTePBKJckJjZxWTbldnqjUb07IFtoPOie98dnNDEMAVaGKH02Az65bOgRaz3NhfHR4c/t8W6556J8Mof2xwyIXm5ww25k+SSTLHvO8PeQOYm7Dm2Lbrzc39X9Izv1qumY96aJ1gfbjfXaEPbbZYfCZ9DwnT2Z5oKIEO3wlY1y3Km7JBPq4GVK+6WgOGlgmfCM3/uSMeFOPwQS+fixol1Zv43PeSinUaNmjdPHcQLZSe9PhGtaAxvxOH7/K5L7BPE3nUEg7tvwfI35L2SUsbdD+373WOzDauF6yZmhgKKnVkbU/Tz6jv2BYUMjOU6Q3weL3vqmdM1SgnoKV2MeB6+Z+G5b2lLlJ0CpIhMUvcYQNaYJkdIC8eJlUgGhN55XWwEK/4csRNuxyvUzmfJTijwP1/cBAd7EKpE54X11DSK0klYdIUnkMdEqCQDqbrt2FwpJsAx00YWCzAdaw3kX+GvhJeLp5doo8VXHSzkhIeIgJeBPZeGkCU1+cEzw07dXuxHQzDlHbBCM7QjscrHGA5Wv0Nb1lrMXZrG+JqFTiP4hHdb0mlYYEwqqOaJFv3Rzp2lefsiwQ4c+6JPH7MAh04wZsouRlhf1M9MZNDBpFdQPululdIQbosBx6CwGaECxyKv8rGoZ04SOzJs7nsEb4BkbQWDHeObpkf3YH8aVQ6w8o2pNXLQVU3/cQVqiZLREMercgQ7bYX9H4zA4mjoGR3U4hoDWctyyzw0PzYg/WFEIleoIGmt+2+S2JIclMtKGnLvZrVKdNnUGir4mNAL15ofiVaZFk4YERr4+yLMw65F+vUPIeonSGyKNpAhCihDZgBKlWgUlB+T+mSy4wawEzmrX5hctSioTOia7aN5OS0wPWL6oBzYV4k61wNYy1ctj+C5CnEI+cZxrMqn7GgylyUywX0ti/0w4MrsZ2UO7lw035ByW4i4gRgxMmsY8ue+UM5gm+QKs8b/ceQdTBlv4dPZrRTRGceIOdOJ/DshWcBZpkU12cg/kSdrOQMVtFgqMl3wbKudP7z63ZaAS1YCda57xsRTAjQPOnOoj6ozIMlQ0sHQmNOuorqPpJxaf4kv3OySM0Kpk67NX3WWPyWS/ytPpe1DxfuWnpnXUYcB0hHNWuwyrK9840CLzujtRdjh3s/6OT9cDCFBw/1QcVwUuIgSMn8HrHHJ+ngnQVgy+wi8Efbc/0YkWRj/zOU3MC7/8BTrtUkCD4SBO0L5aNIxx9f1Qr03jfy6991LhphlQDOwkE5TfB6RrcN6HCyr6JL7x0xBwpbxcx8SKFDB1EkWnlNTAKNhzhNEV+n14b2Uxi4JFMkSQKLp5EJJSpToqxgiRfL7VixjZxOJjWbLOoW/Gi5/06o7Jvwcdo92P0RbUV7j7ofxp5Q4KvAObNuKdykDwz2uwczngdYjYmFvLuiEylM17cx5+F66FU1zlJMan54MMk2lmgU6bTsqisj0mK5WYmwJfv5+JsAPkuzLJwlevvQIi23Ew4jy2VRxMqxirDZfrc/le4kdDHZ65BnR9jMYA5byLpbdRlFvg5n7MVusJyw/rzMkB08O0crvouJ2DdcbrYqfN+n/5S2iTwdfbiFvsS17vK1SJgruG3z0YLvwgw06dYPueHSCmEqMa/9XEkZZql4VL1KLxyfXOBnHtQZi9gZc6lD9WkR1NIDZbw5fT/RDR6psoaHv0+DWgEcMzj2mbvEoBYvde3el6bfI+57Qa8KcStzModLyNfOzzYYoUZU+6sAwKlF5Olfj9N18Cz5llIqvpAmLLxXNiiYYi5m5MbPMjJf5dT0oz/wJfOVyM+bgpDwz6cJ1UMTE3SzHHUINCE00r2FoC+ajBkB1VAq57PhkbR1b1kA/XdnYQWU5xhjRDTbvPLHx6KWqmmQLtYiBF3nw9YBcADizkA4UT11Z3ReTr4RaFybPiPTqNQWNkWpcSFC1suS7JYkmerNbo/cFxzX3eS6se3tgyFbQT6aeVG2eH14f1Fz0K+J3iCjISYoB4fEg7eiHwMSh9bjpgI8WSMkOXohQanGoJwgFScBDUo3HaF/uRZAQ5OjOJGrqDDkq7rcaWdCNck1qzTSHIwThXxlXMcnKcPbIJtItFEZfo8L6IaJaGFTTNhd9OBhQOxvuPzqff2Vj13ew1CsJaSboT6SR9CfCz0Sdo0H0DuAhMJRQNLC9UOOloO1MwOSSAqSb/zm2FbYHd2jkk0DH0DDp9SmNDN3NjNsCEyIDqnMfuekALR+UulFA5KoZ2gMLUFIMxdZoPdlgAiKakCMW0PZgihZ9bC/MSD2Uvd+gS4PSYfjxlzLQ5skjOeAsks1stldPhGXRBwkPc0nEdwSvOlmJ+YVoaUoNspEznb/JDKBYwLjwnUZanSaMuhWUdE1F8JxgBZaje126IA0BTKQoEbMw6jnitQXcRBjvdJP5qLRV2VYvfpQMISKQdBaXpHgXHASZ+9XM3cL2Wp8YEvGinkKkHthoGoRXSustsP1wf+59LDC15U3APyzHpRFiFKSsvheEx7QXA6GHn1UFK3DTxVsYB1juyhh0CjX9mu68tYME5YLF8nG2Ud8os7recXd4t8nthzamW2wRjO46WmLpBSszKBzekOEzuoNGNvNKSSDaXE7baw9TtEE4vJwRh0gILOpJ6MUOxMT+6GIomos68h8cS+sK2tL3M69N1FDAwOZmBLp52R5xV3N/Jry9er0lZC7d8tf5MJhmeAFp64MroCjh9BVQFz9YyW0xSfTGFKqKBzxvBO+W6EAReup+cfLb2pt8rszRF8eXJYy23s16hMZ76Fi/iSowRDiXtlBPpQQwU1wvgcMLumVokS0lcZAR148EW5+J4wPEr+uiPa+1FArXLl32HON0ZMXXxN5xrhAqPoELOS7xVfMjrmvE4/pjWmG7lp4DJVUSub2JP6xQYbxOleKRCe1iiFSKr7yEyK9uBHOsrT9TvbDW0k3oxP0luaQ6HN0CArvg60NiDn0QvSnfkEyfcV4lh2XTjHiW8jl0hjYxLs2XBdptdzVrk2rJbK6Hc0PT7SDZTz6QR1on/G3c/uty4CCk2kQoram9/6+JvIdrANdKkvLBL2LvamgvCExDL4Fp0NnnxOtCZ9oZCHZF2erIFgNhNDEXkoo8VCqxaNto1flIvSF45j7GC4mNEgLhDUuu5YbQriCY6Hx8LtrspVwJI3hdaRGZnjtlsc2JyW4HgtJ7D/CVB8HnZonVodJvJbaDIHZ2TSS7im8I4xFu7awunw5PVVKMcagQKn6UWonHuVA/0K9UX3Hckc2CZWPO+R4uqTpZWXoZPWCIai1XMyrRwq7NYoE2V0NihSivlPHO/c0xPJUc9sHwnM74Y+Q6Cs6EIcSjNOqJwcQSyZjXQoJGNtBAJqK9qlcA5pOMvmy85rtHEJnxPkMaMpxEt7BQunc4+Tt4lY5UE/I/7yDLFPbPxNxLKLs4ruDDZEJxYe+m6NrunB+Rl/u2vigd3zz2ankErtrjhXkoHG3DeRtAIylMGyYLtfunOJa2Rg8vlREHgJE0R2JciyFyTCpkQSIGXsYMZrclzEWY3ZKfvInJaTtohVaS0iEclTLfmD8ijcz38WBhsJt2Bu+kmELjmHsm0OfkbVNZpwQXv/7AzydWc0LcwjS0QrcgW4QdAT82yT67tsAIi+M74V/Zk9JBbDnClCM/ukAw3sDGIVr5ezzAWxLE7cm5FnYB1Cs4yvFqNCrgtmsqPkiS4cSUkQNxPlifIleC4oKnghRJ3RkksT+mPPnFiPuJ+aRpY++IHgYcrGa0DHe8R0O7s4PnxXJloUpi36oAvOeTpZDnSauhZA/k+1cCw477LYG9ahggGqZZ92nz6UXy5e3onvk8P3sRiF7ZnG6LwqCN1rh+iJT4dClkxivNy28jXoLIsnk4XYfIK1km+VYVo0suZ+Th1KOS6w7G6Bo6YMkGfUoEEvlh9C6ZMNGrNyIJbHUkmJdjgWfhWf+Iu1O3rqQ59umGZJPEUvMSiUEWS/m21UdRNDU3grFPNfv1O6/+Z7Aody982ilx1vSoeuZ0w9/DWUmP9ny92BNELEf0eqp8Rv9vF5sG0WQZEKAKicA/COmTP8+bqtUYOLw0jsVo9LnQRI3qHtcSx1uUY9gbvnQ1AYbq0BNuayzYaqdrbs7HkeT/t7hI1Htv9zKSSBpOSM6hSYiinWWnIzT6bJWZJjumYMrE1CIaKD5HlX5opbTR6SpGeKJTyAu13zFsjE77NdSdMLaCZxbpPpz402KAFwfHhIw3ebJ+VvSfO6eluM/g61WsLTbBlCmYKKrF769wovHnqJSjaFuYWH1ksmVCxWUf1SmCwpKeX6dS2S05jrc4O0a1hPdRLs0/HV801vEAch723GmDxfYL1k0+vKFe8IAJwaOqjaR1ADK1Shpgmopgyo4ZyOYOFTy/R64ELg2PDEoJAZKlgXf66ETETGVocMn+iwM509va2Q+Bu3Qc860sjRiTqXrkczA4sXU3fZ3UoxPuOQrEPtYC/13ArkQ6tAjctFcujaFZTl6ah/7pJ66pgU6XvTSrTx7RRhRoYaLUb6QNfUp4Q+dOqm8auMMEgfduhAWEHCzZdsv9doTvk8EtPOAO4n8MHusuqmjimARMRN+3myRfebJr78NQYQivUZ7RYUUVe3niO1tY5nhKDnVojzSZ7aSAhpP3dNb9fUOI/MkL2U/XcoWoxpUn2E3razVdHIO190PudhBoHduYLOMQ8ChEdcAj987N8V6QNqe2V31+KP98lnF6i31Qk2R1P2h5oE+b8OflXGdU36Z1SvmTcQB044sIXPVeroKtIm5WDpfDgLHoiF9J+pm4fcYS60wv3XP8zxJPmuFoN3ixABWcJx+7tRlcD+M3vwqtMq1bZIdVV2AVK5aJ3l+F3tLjM+wMfowkp0NyqnzFQfYl3Fied4bFG8DCOXt25kkh6dIaDheiJ8gAa0KOInw8ZUJh7ihSjFl2SsXh1hV6nCPSB+t2ENNKQGLg5G3Rdpr9gZaDbH0ubUUeKENvtzxdKjeSs63msPKYEhbBhwPddhJK0YGPVtP5ejpvdKGppMpQkMwBXoQ962CpOyBNPsa2ClGPVJW10Sv2xpJTvQs2aQ9ezk7EGmbF21bPTCBe02QzqxcmpTcdV5IQ9o2lWAbjsznvBAaxbmnUQiiQUgaU0W9Bo6P1WCin+2RhQU6i+LA2kQc7PEV234BZwFkEmvoAoJpQ9RqcJygjJzPIYf2CUA6vfIMGRc8Nbqac69Mg6ifpfkjtPBE2r85Zf/28E5GWk/3rx+C1ZHYfw9rThpfsvBIvfmU42g8L4wbtTslc1Lmr8rqZW2ufYc4AWDIGC9H+d1y8IJNAvVsn8bOlOzlE3CfEjbRNFDBV49iaFdj8cpBcYYkKet/w4cFlDuwTCGQ9oKrYUO5rBVfjDgNNKYmZtoAkemMCGXjBzMLPd9uzRydIY+ae7HGsKM4IROnE+YvYBRalipmuYZifJ184LbpJyyHHTsrxiyj+0ucxLlRq70FUVuYYtT0Tsn/Mrgs1k4xU1LpL1BbIELTdLiWL6bPc3jbqRM4VmAyQ0PaB0uYUZ/L4s60pT7GprjooomKMb87oozd16xRx4sqMZpcr5GxknEigxidp4z4CIt0XeTFLtGErF4xDGIA/oK7ShUsiu6jBhWw+DJyG//rUlzMQgsIJmqFCe47Db4ubnrucIglh5r8Kwb1JhkAr3PljxW4JLf8Bbx0fPihflnCZCpJriWyhAeElP5MfZ5pq2D6edLrHkw71W9me5KEQLByGUA1IK2vm0qahIhmNlmzjR3mUO6cdc1cSgiy2RFyzME/rSWbeIy2XudBlXjA/c9Pkp34ZaTY9Mc7VAEcYcN7RIYunXXnH0zn2ipUpfWL93LxYC7eBu08/F6cwuFu//sa8oPP5iIAI65Fo8RpD6GhR232k9s7hjaBjm/vFuhBg8AlfOQvn8Y8jPKergEVFEuLtCdbUFo3UIekPuQTliFk2bbSPMZgj/g0/MlataM5eAMv42k4LXNiWoXjZX4C7jfaG/wkfaX7k/+u0K8ZqY10+hpyGrF8cVHZ14LpVNNT6WkOamoIJg84S9NOfTA0AjxwBghSGUH0IFtrcY0TlVgXVAgK43Rb/JGkw1Fxq+IgSEhqR58AEr1K495W8Y8Hig1AOP4KvP4GcRGVlupSQWK6w8hQMW8r6lyH/JihUm3IJJvtie1CRQW7IyxZybyaEUXuGivPcBixSGyAGeFTV9RmSpQYUnLkgGB6bxxEVafemcHYi1ui/DykWxG2a1p6c297RhWFDp5aNTYKWgRD98F5Xym0QwdAv/jV3zcG30C8UvL663pJb3UNAlVouzNrhJNZnGJJcXbICkZLG8XirvZmUDT5U1ee3LCYUsA2JwRCqMuUm5gTgxYIQe+WGugr0IaerNIE14C56zexFJ8Jo1wlPGC20G7mjj7AiY0LP0vUEDFOVWDUyTi9g6DsknePUAQgZuWWJdBL16Ke3UfZkidngv2iEXXjePp2FlJN58E8H88qC6tvDynRWZsUDY8EI9gR1thAyM7zAHkTss++8D8iVi0Wo35LGD+yHkvURIcvTBxK8jyq8Vl9lB1aPabB3iKOo93Zs2ZqKm6qCzdU8OkCtRnrqKr23jC/qxsdQfqn+8jS+EUNhmkY7msy3OdGpxbEGhQcST7103Wm9k6Yw79hS0wYFTUs/EwwSpubKUxqCBYK+EyRvzUROVQ3/6KCUUIvSjKuJFwFU/1mNfqQe665m1OsjDn1KJTWLrBxXNI45Hl4w1JK3UJeIFxhU4QDapw3ntubS0Vq3oMmsiBWGRL9g/HnPmBSLRQBY4tjDdSmJPdAbBwZ3vWMPoBUfOjUxcuOtYvg7BmEVD0uic1m6nv/ZUk0XpT72J/K2piqIw1L5SruaaRQfTYCgEGfUULvSrVPmxt7u0Vr7vEXCLOQ15gh2/EIHmD0o0zlBVK8OFKuuMmYU67UanqGEcr27C/oj94dwKngmpKbvecV8F16xxI4hJPvD4z6Z948gEWo02nQcAkr+TkbUJgakheDBBiudnIFdzr7f1tuYDkhC6geoiAFETJRCUl/tMMH78xd3J9u+iqqASEtuczAaPkFtzZwcdZpiuPePGE55YC1yVRhMBNZdJtCbRlrM3TXGZHBl+y9Tkq6653xOQqNkKiMMyi4rX756KB4RQcG18GXJqELNTX5mSJLzh34kfq6G+IsUtSzzRV0SqCsmjut/EGAd4aOk2kOTkyLeUisR+Lc5aTtriS/2kIp5qMka97dx3DFGh0rusfjENIuzY+D7MvEA6zyi17FLwF9tzbPZmj424psBhPBn4Au4gr3ya7MA5SXja+pY6QZrwNEiHQVyuBKRpP18rGdBaIymGCLYsCL19MHr37oC8qAabF9V5d2CDwH//dHi+T8BFiSXHyMoEDRU09yHBlZ1HnyHKnVUYzu1C5IYyd9ZkXs157eMnni9KYWUqTnmulBanivY7LoRYj9kLqFroPP0VAflHFm7h3bcCD1LBU6J14p1VaWRjY+oM+jB0q2CZ/RxJtPQiGiWG2sUZgkqeAX5Y/XFOox5yGGtdhmx6zgodOv5xqoJHMp8EhmUM6EmheuaC000/4trRCiXq68j6cDO72jStfiFyTE2W+5OR4RyYf1emHwJWI7hjl35EG3Mibott3+aYYzLia/rUU4jHW9dAoJb0GNBxCnGuoPsqF1fWaR0vsrsnNoCs+cdEIslz5r+iocI2pQJ4VzyrFBBiU/hVwyT/Ar4Pr3zM/mwtP4A6kCeX4kMgalHhyq38k/bSgksiVeB4JeBXCE+eeofJPZY1NZGpf+Yw6ykYnDnOmQwbJVXvPiFLc/AhTJsFmz3o/+X1VIknlGqTx9WOQDUAWRlh7klw6fCPD9lurnb2H/AKEhWwpynZic8iJGJ6mPuLH6UrZ6o8aQxRHbqLc4ei1scYrmAigyM3JNcnwQ8AbMYiGD3OwBHIVY4xZxZ8xh862PCwXktGhus2gaJkwGcP5BDq3u7iIxHbby7QNkN6uQvhgMyhfkT/qlA4g/WbwB5U2iWS8T0oGxCuDbgPZq6G99ARXgM/WiJryKVykgQU8P5WM2dIhF20LI+o8G/t683eN3P4PDTjA/C3ee1BzCa8Yw13IP/TGgmyLEgUzJlSQ1rbHhWfJpl4qGGmihCYtVljwS7BIL7DrQt+U03Eabd69nf8bjf0FJNd0w6tx0MFqkIfSlOrD+yFmiEFyWwHMyXloDu/Y52jcwbbIEDPlWAtKIvPlaRqdxuiGM4MkPkNAmASmhLaj/VakLEOql2dTQlYjpEp/vZQ5xXOFD/48HbCHV3JhdsDIuS/C25KlBKxFL8OMbX2UgrQOdNOAkGudJ1ThjbA9IR64eR0IcwEu07YWo5uWIu45CUBiCRYaG+vprjVlq/3WxlXo40jFVAuiDOh1KfHFn5iY1sxhYQXFYEJRfmebhV7ev3KOtZrJDhdn+TtyHOONB84imCK+zwbPrxXfcVtGm7bvm7iYjrenoY6wJM01MMnvDscrPZrcu2bphArSli6VGJ8tghazCwxDzySGl+riqJCZnXYZVOtQ4iOqrH10Dl0s7mnpYBGA1ANmmQ2pJprvPjqXEtYfXiII5Gw7FgHdS0ASQ/K7QR4IbwNVhnZR56IVQNCaGwJsUDE9ruIpJv5rn9nMzo44Xuf57JHE7Bj2DPwaj/kQF0rXNpQTx6ac20ypmUyiSSTcvzyBri8J9w959ZdXpmWvb786DaILtVITTuzQEPQPlLy2BYwfFAM+tFx7mctvWi8Ldi8tiK8hc76B7CjJif8WjP2J13XjZWgp7MW6myToRPMM2ZBTdd9VIinId3gcZaQoUgrBknIanTiQ0gJ0Bc5MOEf44zwxainHmcgrXNzHQ2jaf+QqHNXQilwgArEEe98E6zBGPL8cLaRl3XX+AC0zOdu07GBls4ta5Eiu16zDp23opbJ6RPQZo1n3W18feJ+EuXxu8Pw3IWqVNNoS7wvi2g91AbuRdmjz1t5YvLfmmyF7IXh8AoeqV7m/r9TJzbFaZLOJeYThU5ZkzdOAGkUK+9Jj+Sx/ncRVccTZCDTjjLXNU0MTk/fXQpQb011k44cAMr/ubAvy0h3bk7NBGT8ZfazsjjzVaD8ACZ11h71iB/V5kOAEwzpvnq9ni72NIJKWZr3LnXeXL5UjuLaPZwzGdtVtwYotsSyFbsaPuthWXJ0LVhVzi2p3D0Z2u/E/MJ6N9IatRrK3Wa74jHXhyPyIj+xq+VJOL5cgZNuUDfobP40UAx4UAFoUImBquWIwlZfG5FJhRL6G0VFcCL7sGgA5LHbRXHbnuYJJudsQp73PlmC3pp8mJlpsLJKCQjH5r8YkAnTePAPJP+XsTfh4qYdfSUqOoyPGUkWcXHQgRAqSJ53+kNMC0K2U50S3tzYHvlysjdT4Cz3NXoCyT+Fkv4jaYzyTp69aRBvzRTCLdizXe2oRztJGhlbWr5GTLApzR2grMb5RN8V+TuZiFjbBFGlLr7M1pfDCezPzFzyypc/f2Fik7ooTFJ8Rf3cBg+iCYKJjcS5xbYo9z1L7niKbmtJt0gZ9i1U0waLnzH51LHUVHN2gBXTEg/Ugvd/BP1guJkFhc5SCDy5mdxaWhnj3TdrIClxzmkQJd32s3eF9zx4rw8cZckjmrtBYgT7dTJzX2uLpaoeMaDMm/yJx+eZJtJ4whVGHepG6koXbqmAKU4Gq/BpRLOphrgfX8Uyw4oMG6XLIY3rdaxJsUAtaNds3JUQIw7Xr8XFh993trzE8p63MS0Qc+/BnjdcXKEBdJfJvKy/6iuYawbAhHFTy2u6gkmao6TSvC/dqK5VDfHE37vNgKLfSH/LrdBH4h1EXeYAwfBqOtAdIOE5HbBZQqTWoqU04ianJ/hlzAiD1nHqAEtLITKwdqEw6FHtINqYjHrbDorSgNjmGjiufvxsZmpiaD0l0piHqS0RWy/v7KSP8H4vKT0NbeiWpfGg7GgSpBaZ2Ey87C62vVGWdkWXABV1/5Mf0Ay24J26HLWiJeu3uYMxVi2aGxockhO/aRLqPAgbSOrctCzQAw6tt+r8oVlG+EfrxOitP2geMlIMN6g1IA6lDXdBFxT7RivXsXqdspqwobSnrAFIWXkTs56l7ByAeGuzaYJsDtgIEx3ZfaOVXwUW/RpkYbqw44nJFECoXCpDxn8WPhAGM2tG2nyCU5FEvNv6Tiqc56zgeX7rHB/Yl6iDCBAjfFei5cHQJ3Zhf6hI/C0/1T43FvpZUL6d+qY1bB3CRbFE7RKCRe8Lm+M7drchB67GjjQDNQV16Fpr1FigaZLlzISDEdNhhw704VLTSGxlQb7QSNnFq4v8J7R6W9Cwd+Rjmct8IYEIDpoSePJFPtnhgEs8SyyLlXMMf9cb4vLhZ184R0urwOI87hKTEEGX8xNRkwH2JWOSEF5Nzl9tpKhVoH6D+8IDVGmBSBzXhRCcgBYHNe/mYBvr/NfcDwPQRPp1qWDaCpQcwnzXLyO+lNDmhvBjKJjnVSaTdutM5FxmFia0BKGBgc8/TC5Ac6OvkGfyvZqUiKgFrZosKuwg7gBwXdxJHjSZeT66NhGDq8eCVKsSPN5V0rHhBhf/HBuq73rkrxr9uJ+h/TFoPlE2N/qVxvWKvT7FpSUgctNDFR/Vv8dCHIK6bZlluv8TYUBuAzwokEdOPacbkrB+p4qDGpYN9YfKPtprhmlhtef3NMOUzP5RqLloxBZigS0NLT69cikk3DcuUxz7wnvjZcfvAiCtFUVEHjbBMKu/DSiw2G6YTyGuo2Qvvb+d39uxGwdDY9rIudB92uHN38dArJOC5t362+KhGY076PNFYvtMuYMGL2bo/VoDzmIwpkp4KB0OYODg+sKCXjl8g3UowKftUC21ROAwax8yrTBdZDaambv1hrJY+36+bs7TXUNXJ5T4zVERc3lolOjamsluTyoLZzy2IeR3xAvEdqajh5J5v8HcG6uGr9dpGzIqgOMmCfkcHTqd6/i6Z5xEz4QDFtjeHSmA7rCMBhuWD4B5AlD2sV3rYw7wQEs0dWqPdnBCktYSYxDzBtIkLPAZc9ZaCFE3mt2xCz5xNt+lDaWH0oJWV23AOSgjd8wpYS4NpTRokYImSw24QJL4ze+KgKWYDjgti8mCPNlf/2tJaOhoeD9j42eO17MvWVJO/EXTjfILRTluothrRJ0mMzG+H0zN40zBbNY1SWCuL0O1YcZG9JsTrZF7W5JeVO2c1nr3S3DWgbG6nPIgPXz0SJiDQS6O8rWqVljoB9u0jMOoIfWZkRIeGSVq6c4FAQ+wZjPY/+BBmnQgRuj0lO/eUWaJxEeW8NFH/xb9RhGVW8Kkz3cRZ84+znM7bG0NnGhko0vxPb2K0fb0gZu4IldVx9G4zMgGMnefHbj4l2c6p+/4LvygqHhiIslJaSf5vJaqHrKUeuZOo9n+iO3ty27FSvI6dvwl70mdJZuz6MYKYck3ixwhrP9iH+4XQvWFbNYPA4VzGH/rDPMWK2lb9xLvc0AKRCKpEL1s2hn0N3NC+Z89+uom2/ntRrqCHXuEXOBBXnyN1PQqFCBl0/1hdp5JbjCYbldvKVX8fCslc5t2Cxw5wzogtXm+EeykiHndSSKN9GPpz6nDX0btW/E3HQk3q1HFFw1b3QuhwLNEEnUxwKyBqctOobTj8TGLhqJbv7KRwYi5Oyv+pcN72uvG9EJa/QH5QcNpmaE/Fh0EOP41eSl8Iehjl8N8SpsEhn94nxAe9mT2h9D/MXbp5QMrVmXAVlpB7Uw8nnxW2sWN45fcOe/GoR2OQEmRC31tqNpZfte8NlnJy1rcfs3isKN0RGnuWXiMBtbrgcWimJQPEEMpY3HFfhay3BxoCNtwGciFYyflwjjQKZoUU3m+YQUlCdDi5hZk/xUKGDCQiYb5ySvIScb7EK8SripJxoSPaVM4gh/t1wvu/+jYKH7Pl1pgCnu/MadvunuVVFrTHgLep5dk7EIFAUbUakEGrrAdsuE41Z3/Q87ZkrldVkUC6FKZxHodG0y2XHD0TnFTIcY0FnN3dooN0/jgtLUwjd9rxxl7LeRb8Vy2fpnU0OoJm/m/W4Jspi/QPFOBg/9IJ4vx/q2GsBizaT13/UTgvM9KV6pWPlU6PZypsSHf/CjazNnLgSGlnLIsXcLU5/LS+Lt+jbL9QPYg0IBW2IEIr6qXcisLrymZB5T31GAQU/aOKuiN4WlxEnD8hsywRFRDorpiTtkaRz2uFYRQpMe91MmI+Dw3BdJpHZki1Wo21SIr83arQGf1impcmnVxuIfFSlfxx02HBbJ1ToWSyzMRoMe0op0sMPO487BmBfsFlYx6X/gNMr+yz8dRBAqa4Y7i6TLP40EFU0liEl36iQ7aRizW8heoKEqZa1Oz9RtXcZm4AS1AKkZfTX+tMaOQPjX6PeVoza5TuJln4uKnXpjBlxnuNrgH5x0LNQbFvE1pj7KOUzRjrPhPPYpwY6mrTGJnvzLa213mEwaMs1HU6sgC63R9mWxMrM04DmdihzNLQjKs8j5fCwX5hcAm0+cfCE+K/dpCVg1XjQyji6NXlakp7AkWzQWJCm1BqISByZt+8osXqSuL4Ie8M/0GFUaS1cAg4u08O6jzFL4T2RrSWhEXk+Uwe4W4jqhNOLq30xfhtSRW1gYOZbUtHj51aoIO5xVS4bSDocnFbQiVqlIKw17EV1HqM4jtFmAvFDy2BR+LzC5fIbF8Y63Q5dUqtLuV7qcXC6xq2mViBA4vbQQcybGun8fQHS+cnU+IpcrVymh5LdvENf3VbSn4z1burL7L/ueAbe+Pe2JR+RBOTh2zzkmTnFKxVtiurUp2F3FRKGuxcgPSL3HTR0QLSvnjnwir9w44WR5k9qL45SzpoPVPkSkeWOueMqGnHHRvYYd2Ge6rAaefPIWdO6RLjVOWagplIdO6N5+924EAcjAK6MA2ybKmimYx7k9fo99oSWdDnjF998wfwiKORxIKrPuEyhL/j/iLUFCUynTVrX6D4ug6Vef+kejapJ+lv2zf93OlIfvqjxWiE+tToztbq3sCgPha6//iSc+uF8WgT9wyKo4gwHMPJTWOa8ggljqFDZMVGjhom+DtxmrPx+yr4MO/VaGOBzopBhXlMnt2wsiX5JojYh7pMCuDuT6RaU6e88d6Hln1YN+z7kvJZM7t4l1IDoS7wNCf7Uo6J/UmbSLCgprErVZKp35+UIK2+dwODoow23zm4ULyIORbQ90tZH0gZIHAfpSlCCOA7NRiX4+tXCQ7Vi1vC8UgUxkWXYfjdktzPgIFybo/kiqvFV5JxQ/hVQUlTWv5tkegL4JOrgLY10mIPiA4G4UkMG7fKBKnIW0dx0d9vYqlSG2iziWeHgbWoOE4UFSQNMANq5/aG5QmvfF7aKKbCVeI5BsVBJgxEcOPMl0g/fH+c+f2SVPkx0wuVV8j5znqkrAphMgCbH/AKucfli+iBDiPG/IN3CZV9AZcUoseSmMKYV+tFFX8XvhkgLw8tbeVh39BNoSVZuN3sDDnUpz+RF0ZhoPiKFhPKhpDl5V/gDL4JAR0pyuVUPskAnPWyRhNRZIeuNH0ji8AOnYGBGeXGpR/Ryfu6xm+pPDsYhCc1UbH0P/2N283dXYaNzzvBf9oyglct0kZv4LhCZhwGPAIee1ZODIeIBb3TMqyKeIvKDwnIaGmYbRdIdNUBBUAoQfhKVACpTx8Xj6sVlRmVrvOBxf2ZXjBLb0Rz3DEF1Fx+TKmQNlOd4W3rgUmc0DrRRqjRZ3yZxK9p3CjW0yzTiYrI6TkHrrsIyHwDoaGUfgLrlLw7YUTEpBZblAIoS2T/NaFQAetKFMo8bA2ovd5P9E8USTgco70qxAyWrvhyU168jrR/46phxdWD23m06lRmuC9Rh1rQythfVOfSvtKfzvOKSWckp3eMLRBTzee3crfKNMEJgfUL+aYUE685xE0ibEGRy/THzUT4r1IYy4vGRBqaj9GeMOKkfgvXW6a+ZmcFIRKQHCBXpIISBsBXr/gEHwxxKG3bWAatJVP/cng08Jl1gBFIp2fPK3ciBgyXLczeSSFddieYpNLBvlgN9kLI+S3tkGz1iaKvyL3hVvGpwWf19RojcoKuvMxVgf9gK7Q0tSObIzOdv9W5wUzs3eaiwMQX9fqCdf9Bhy7M88UjS0OTxQIvU9DENBkXq5OUzB0qNPRh/zJ/gwEkT5d3d6Bd4I1IYgmcLFq/ERqezL7ftEkuuw9n4/7tBNPTCzo9w7mVltUmbAjXWibsayutZwJ2zDX+EkNJ7gYygg/Pk9lRJt2MjMHse51KnAxaj4/RiCXd8FCifvfdonfgmtx7LFmvkLeOzGfdqvFzhRNGv6q++GpwtOHWyZtEsLvQq6hDRoyDuVBtCWWI5Ui8apwApOBVWlwJWE+MenL31KFrPM+AJhDeFPVn+P4i+yXbEKjIuINuOq9mMuQOuajU18l3MemeA+PSs4QB7FAMyUyaN7LAIiPnPVYF1dwS6/6wtxAT9964cj3uHwVjUsphKblAIA4hwmf3rFFDfUq2lhd5NOg5A+0XxFdjNAwW9PIH31T8h8SZQEFxhTc1SdRIDUeOphBMpRXmzGNdspcZn/7FwEAp2xhZAv0baKvm18XH2QCOoUCUZ+9SFtPb2yrLfbcFs9S3Ke7UE6xHAfPaUE8+Uv0slbhIRb7FDsljWVLlHOKcrh0O/DKcNmRo6+CsILfSr1C9V+ZsD635zQV5aKesC1PADav+yzlECa08DGGfgBf1ZVuTkDbdt5r25FIqevb+9fJt/PypQln2ukwC7179IcDOBRRU+m2PJW3jbfJk/os28ZSdk9KmX3xN23V5g+3Y6S8vtpl7DAyIoOv4iopET7Im/KJXEHinKtlVUt6Q7+9KC8k338AVEW9ly0qGXCnVmAr5xS3UymLwNRy/NiGQ5gPkH99ITsazWaOtbXfqjEvccBnq4DXFCf4GRaTE277P4FXJPoSPqaF1DmkdfQFKAzv/iqxADBUG9z5Gs2JC5bZZBfnGl0ki1nuMlOt3F4Z+XnDI5WzFjFAJoqXWc5oAZDr9I08kyvjsWim+a+iIU9g8ucFHdAehbmLE7r6YZYaKgtaZVNYozK8QeYG4cI2FhbI2mCp7VPztMg0aC/cMPW5hCD28OvI/TOmazsmlJnrHR51rRWAArWvYTZUBcxPB4WbguGbXaHxaVETsZdrcEh1g3A8I4cMdwxk3EjBE1HH6KTAx1MLN40B9O/F3wbt8TLiUuGfMzwYQlEmoQpi2F3/0vtXqYKfi1JTrQ8jD6wxTlwDsVn7I5J8CrqTHs/T3zxyxJgi+10jEhqG+6qs4Afdmt/+ialOW+K41nrS9cDxtpyoWMZLfm5YcGmjITkStwG7KJweWnc+zrkW5wmWrh1014r7I6d5MOZEScNUm03f0Jaaeddk7o2i/YF8zBJnXKKBltmcZqZ5kxXNKBOuWien1xq3bP8b1wdSKpKv0SVnNR9Tap6sFPneYfCoQefmWELHr8W9Lc3vR24h5/9UZnSbL1aUhqcipzilUVrD21O/Y4MSoZMDHIbwMTLC8Ci2PEc8Pi+B/Z7eEOq0/27yVFv3Ki3Ofqfo4vy69d9IBo6o1ZNWo1tpSsDWRujaJkJhbk0H8ovS/Lm/PT6U5zdUjaE/BknD1RfkpwNwKg1x5xltqMYfv6uzFUxQccOqLJzOLBKDjirCnvhskDBfHl+DAqW8IphOJsHr7k0oXT4WeHxB0egMEMZfQungUDyjsbTLwXwDCyPXxf7adwq3Ne4sWmf7w9ncExCge2vLx+8Xu2V1RQtUejMNHvMyPKsVEgvaDMv5ZUpWuItpa67Du5vvjRUlLgBDSRYjhZz6JG/FqTvYQNUFcgqNcmCIO2vbZAFHt//KMy+RIv/z5mkCbOLSe+EGRlYjvniJfum5ZzfD4Nc3JGpxXx6yK1YYxKewOKvNhIZUnqRNldpjLpZpd9JJawFz6NriPb0Ui8/6HTkCe0I1jn7XnViSX/U1dNZi3Px8LNJTOzp8PT5AzkdivLYEkQTEkYyjiQq07J1jbsoj4vpHfXo72GT+9bhgShDm7/hqxLJEy0aiXJNbONtz3guuATSVl0K5lL26cwPhnOr9HwKbmGNpszorCJ5356CJf4BVx77FpgjQWVuClyoQCJ4GppxYIyC1Fxi7z7PixhKYg8kIa8CL8041N4zzEog7tkYf42eEikG31U5fiSXBYCtfbwncIXH2QnvRqPwJLQ/0qpP3Jsm3PzDemmYtSympknp1Ztj42FLSjfbwdd/1iNN1SVNzGBM24Mes3k0dWXbttpp5FU/VEoJT2/oEPoodfhtR3A5MXoYUEu/DI72qs/jUHyBz9xj/TszL0OOG43K1YtZJ3nl4YdWzkcavee4PSVI+hxSPesqGLWo4ifWeOha/fX1FV2ATscNDdtM7O4yjieI9IKyUPHAhxzNrcnOICCcQBYEBve2IqhJv6tLakvNPiDpa2BIIMyMonrdGtc6PrE6P7gQvnf/32M0YcPyuAL/Aol42xNgEGpRyGGtyRd7YIFPlM+jW22dt/sVXeTvlJa4h7nP9sBXzz2z+OWT9V+akYpvxdL/hx1u1MNf3Lj6o6Pih0e9LOPHdkJnBNclRJs/ykrmHtEA7xT0L2kCzDGF74s9T0wBKAXXKEhcYSxtfLrZo5OYdZ6i8TdZW1JaydqCdWQbJ2atOsY+Yz1nml75rIKkMiBPwFN31i7UmlzgICSY8OPtYhbpAtuD3dHDAq5E9nNz0CJlFUKVKQaIB9icDaGDDRwgRZ7pxEG51TtSbUr2Hum35q5m2G/KuE+1GrCtzqBhST0a8Ai4n5UZy8qWqFr1EleYMV46OWiwVard+WFJKqudwc2EdRqpNuwrLjLAHKbi1dRAeJRYaLUXdydmZSask4mecIe936Ffv+pllmXu4K9UELkcwR5Iv3a0ryGQMUqAsa1A+c8iWi+Db6VkhSCBEkekTTP84SrL7Icfi3uNQL6FzEZWwqSgk5AVp//9gC0p854lq67o6LcEoRFbZkxTWl6FuAMLJo1BK1nyHB53lp6MqcQUbNOnlZnuaav8cjrMJPj2chKiqhVxVLkg/SWfi2CSpBTmNZPWM9T7yskdW1e1QfBLWVHJU0WdggnWDgEEk8no+q4Dv/kYJsit4uvzrd2rKWp7nZaii/U77TkC1ir0LwaEJx6lZ4jEnyCHIgUrEIJGPJFUXdAmscZlO6SbV1/3AyrHZD7aR719Nm24Aw7CFG3mHczonnd0ZD1MlzNtY+EtO6hh0dI+en6498s8XU9dg5pQtggim2Ca/exkFp/UzSCvvQtdQ+iJc+25NxXDjqAFiy+X6pZBNnWTD0mi5XKNE3e57DDzV6TW3Xic2oVD1hFcDIO0ebLdEQsKs94OYbM6H3QvnhLulXEkWG8FY39d4jq2tNFGm5eQo8pRSKPEi5iofR4IHmnNXVsjAqVl/FagZB75wx/3Bm4YG3XEsvmPkJFYakGhUD+m2thg0i/XoOSfoEG9V8PAnYFnpaWyjsTEk7cpQ/PP/9YKgJhjVPWwXYhS9RHIcpE8x9TIRtTZ/c6vlDdtvKHbfxjA2M9qABUXzYA3giZxK4ZHbmGhtLGCqcgq8bgoA4QfAM9hEIHoQhRfcqVXvSzMjUy87GGLhnSA2DwQ7V1kYYbItGIVtyb+yoRaN+O1C0tXPNarh0h6MmSGEgf8AXCy4bevOBYKeO3jqzynyrtWOgPmjZJjatZO+xMXJbZ2rYh2yoMaKjqq1jbKbTbdQSPxiy8G32FJ4hww8B5htdsmZvQLyUvd/oSKty/rYZqJAmxvBuJOGQSPTy11LWu4AdcbJyb/qzEMhwfXAZU7wIFmNT88d9xl/vQ0lCT8TZK4XmnfCav6dnTKaLHGi1WiS9q3qbFixR87g8Lof5bA2Y0t/7T7sgxHtjSR4wQDhNpkcsPg4qKD3ClPTM1wGkmPMeOOKkSHKult9MruW5/onZiL204Xd7r+rEo9jLTgZgqnCdqshB9zqrhg3DZP2BeQ8nPIPG3ZJkyfU/3EawnhqsIFuJKX+Ix0Yj/eW12GZk826jLmq16o3k6Xo1KGoxSWhKT9lrkAIvD+YD4fVnX/VHHIhcUkg9cdXlYQRnA6szmc9mMXTyf0a+rIHjLJ2tZlfgWwRA9yvXRZS2FLGBfot+RpKl9XJSUluD0yE/4Hso1evH2J1l1TNdG73VMACvoaMrXSqRki/r10TNzHoNlu7MqYezER8sBC90oXhEPhRqplr9JaolC0n0hIz5NBEQmntlqPlXz26ZoExVWV3J6l/GBoF9yE0u3Py+UeWeEjGHdKGsG9ckae4dKJkebHhsHTP/F4byBX+mLhi1BKBheNbvuvGHpbfIYzWbZuRghpjb0TVkpJPWKR+4o8rcfqa7ijANg6JdjELMYsXoFi6jE0lEJ7SLbE9lG8rgOlHCBq4dlL5Ah2OQ/A+szqS38FvFeVb3/pDcKNf1gWekLXvwFXWNba5kH2kjHz6QCkDxM7CdwEG++sRKZOmCrwMFot/AC/4cWluKSbkPEpXKXfvCfWOzgtJDhsNXhvbNBdJkAUTbN+iL16jVz/UozpvhA3eGwaFw3c1A8gXVRaKwIzNcrIQehyItSF9qn+t+Q3EP4aqNHJ5X5ZE7Ivm9bEozahpKknLnm0wFdRny4T7cbwDqBtpIk85tMVYEr85z+fuaQDPmQ1iUuB7b39GEFytRJ9OxMYDvvBefLvts5WLUuDUS4A9cK3Nsb0MaPvB+BPdjQbnhX8HJ9t8DwsIYgZeZGBzqdhznQq3i1eoUx7VBMaUHO0OwRHHwdac/lTKDjoUXaBSB/riIQQjBIB3XhlEmoG0DVrqaZlj+lM+NDsAG2EzOtJRImN5wP3kOIwzOkoADBp5bmPFGSp/ylHhxANahK2Qp6WGogNUXTs6UsQIZAgOyv1tnLqixm1lxtPC+JAH+1Hm6L1ByT8Fu6T6qUHmL3NSVh8d9t2KPrQWCm2x8d+vY206WvsL4iQVWvk9oPcQmJLHjdQV4WCkp4kh6CQAdXNGO+DT1zUDSyCoDFReH/GUeYC02e+kv3eN8GrDVML/CBJZYONIYGS4k96U++rWfKuBHeKjI8yg5VDH5J+3TA0CtgO6wQYcorUhu+SgZbjbMUyyeP5eqwarEhd6xsQ1Pzs6JuuIte3x+DXkeS40EJd0Snjbzco9zYMFu7jIfR8XwnjTQLE0kOcq9MWBjVB9pqHvjfcA0WqHtkdI8muK3Ua/ohzZdhi6zcxy7i4ZFmguGECzgZzh/QxF6tq/PiDbWVPRUscihnbm3kF4h+6k2hIMvjzWeTLmFWACJuGoQxIq+xPOxZ/9d9JnQ1MgXaqkVqWJ6weOP4tu5K5WJ7P3bXwMNHKeQsMRzTzhhAmsRnNQIcEmuoH06rJSA5FuUc/xGRZeY6CiRPTrME9JIr8RmZi/qSF9XFYBttv7VhY/HAsl+CVEK5tUN03ol3lFYJ9XnBQPv2o0tKH2eHnY57enpXYpZMn2cK6VaVAJ2rOIa0yO6RDRiLET9fjdxQB2mHA8MV02vhq8KPtFFFQjSv5sOGuJB2oiUL+YO4xxFN9cJaDg498HaeH1cLm0Y3OZX0biVAq4Tq8gN3RIq4ZEFSF5bLv5mwidva7t1j6ZUTTm6B4UXdSBk4r6WM9zcNhDhbyROpTKIqh3gWtF76oyqGIL8YnBHMTHRUARWFJrUtC3SXRIFtle5TIe/vudY6ecMSqUwnl2dPVYdRw524eAVK/PK6Bgz8VMM/bFXSUODM5sLEK/jnozfox3vv1HAAHIjoA12WVICxEM/bdXYdorRIk8nvcP6QGwE7Q8ECPYdrRIMVUFvKTOwHdXY9qtDMxrGotabbM2boCOKRXHllfpYOQ7C7+MgSG1CFpGL8ZnHqE+ogDg2DSgMerghRjJRtor7kAeyWw2EMjwsBcxU60fhyu7aXR74OSKq+exJm5OrgXD7hU2nyVjTxg235+9QBztPKmpI7Ravpv8K/aStyKSVL5WzDG70799d2cAZn1UmF6e+ux/phL7b8ADCe4cMHAAA=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313420" y="74992"/>
            <a:ext cx="2830580" cy="5068508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438943" y="73172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1"/>
          <p:cNvSpPr/>
          <p:nvPr/>
        </p:nvSpPr>
        <p:spPr>
          <a:xfrm>
            <a:off x="438943" y="139459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438943" y="205745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438943" y="272031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438943" y="338317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5"/>
          <p:cNvSpPr/>
          <p:nvPr/>
        </p:nvSpPr>
        <p:spPr>
          <a:xfrm>
            <a:off x="438943" y="404604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630967" y="627278"/>
            <a:ext cx="457200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Introduction to Google's Zanzibar project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30936" y="1290218"/>
            <a:ext cx="457200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features and functionalities of Zanzibar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630967" y="1953158"/>
            <a:ext cx="457200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and privacy aspects of Zanzibar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630967" y="2616098"/>
            <a:ext cx="457200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Potential impact of Zanzibar on data management and access control systems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630967" y="3279038"/>
            <a:ext cx="457200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Comparison of Zanzibar with existing access control technologies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630936" y="3941978"/>
            <a:ext cx="457200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 developments and applications of Zanzibar technology</a:t>
            </a:r>
            <a:endParaRPr lang="en-US"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Unified access control architecture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3553358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582376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10842" y="966509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Simplified access control deployment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10842" y="1506424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offers a unified architecture that simplifies the deployment and management of access control solutions across systems.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4859272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888289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889958" y="966509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Consolidated access management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889958" y="1506424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Organizations can consolidate access management processes by leveraging Zanzibar's unified architecture for enhanced efficiency.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3553358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3564088" y="2986580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10842" y="2771487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Role-based access modeling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10842" y="3311402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supports role-based access modeling, enabling organizations to create structured and scalable access control frameworks.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4859272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888289" y="2968292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5889958" y="2771487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Adaptive access policies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889958" y="3311402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 Zanzibar, organizations can implement adaptive access policies that adjust dynamically to changing user and data requirements.</a:t>
            </a:r>
            <a:endParaRPr lang="en-US" sz="1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" y="1657807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228600" y="0"/>
                </a:moveTo>
                <a:lnTo>
                  <a:pt x="7086600" y="0"/>
                </a:lnTo>
                <a:quadBezTo>
                  <a:pt x="7315200" y="0"/>
                  <a:pt x="7315200" y="228600"/>
                </a:quadBezTo>
                <a:lnTo>
                  <a:pt x="7315200" y="1600200"/>
                </a:lnTo>
                <a:quadBezTo>
                  <a:pt x="7315200" y="1828800"/>
                  <a:pt x="7086600" y="1828800"/>
                </a:quadBezTo>
                <a:lnTo>
                  <a:pt x="228600" y="1828800"/>
                </a:lnTo>
                <a:quadBezTo>
                  <a:pt x="0" y="1828800"/>
                  <a:pt x="0" y="16002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2534D"/>
          </a:solidFill>
          <a:ln w="381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/>
          <p:cNvPicPr>
            <a:picLocks noChangeAspect="1"/>
          </p:cNvPicPr>
          <p:nvPr/>
        </p:nvPicPr>
        <p:blipFill>
          <a:blip r:embed="rId3"/>
          <a:srcRect t="12281"/>
          <a:stretch/>
        </p:blipFill>
        <p:spPr>
          <a:xfrm>
            <a:off x="6271539" y="663864"/>
            <a:ext cx="2872461" cy="4479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0160" y="1863547"/>
            <a:ext cx="4717059" cy="6949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05 Comparison of Zanzibar with existing access control technologies</a:t>
            </a:r>
            <a:endParaRPr lang="en-US" sz="1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70" y="0"/>
            <a:ext cx="287213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Scalability and Performance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848309" y="966509"/>
            <a:ext cx="3474720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Zanzibar's distributed architecture enables high scalability and performance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848309" y="1341425"/>
            <a:ext cx="3474720" cy="7315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Zanzibar's architecture allows for seamless scalability and delivers exceptional performance, catering to large-scale access control requirements.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349293" y="966521"/>
            <a:ext cx="3474720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Existing technologies may face limitations in scalability and performance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349600" y="1341425"/>
            <a:ext cx="3474720" cy="7315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Traditional access control technologies may encounter challenges in handling large volumes of access requests, potentially impacting performance.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24976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4925959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848616" y="2771546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Consistency and Availability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848309" y="3164738"/>
            <a:ext cx="3474720" cy="7315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ensures strong consistency and high availability across distributed systems, maintaining data integrity and accessibility.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349240" y="2771546"/>
            <a:ext cx="3474720" cy="7315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Challenges in achieving strong consistency and high availability with existing technologies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5349600" y="3164738"/>
            <a:ext cx="3474720" cy="9144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Some existing access control technologies may struggle to maintain strong consistency and high availability in distributed environments, posing potential data integrity and availability risks.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424976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4925959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Flexibility and Extensibility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987552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133344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279136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424928" y="1175918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016570" y="1249156"/>
            <a:ext cx="673485" cy="58521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3162362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308154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454189" y="1249070"/>
            <a:ext cx="673913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pic>
        <p:nvPicPr>
          <p:cNvPr id="11" name="Image 0" descr="data:image/jpeg;base64,/9j/4AAQSkZJRgABAQAAAQABAAD/2wBDAAgGBgcGBQgHBwcJCQgKDBUODAsLDBkSEw8VHhsgHx4bHR0hJTApISMtJB0dKjkqLTEzNjY2ICg7Pzo0PjA1NjP/2wBDAQkJCQwLDBgODhgzIh0iMzMzMzMzMzMzMzMzMzMzMzMzMzMzMzMzMzMzMzMzMzMzMzMzMzMzMzMzMzMzMzMzMzP/wgARCAUACtYDAREAAhEBAxEB/8QAHAABAQEBAQEBAQEAAAAAAAAAAAECAwQFBgcI/8QAGwEBAQEBAQEBAQAAAAAAAAAAAAECAwQFBgf/2gAMAwEAAhADEAAAAPxvyP3oAAKSSKoIUAAsAAQFAAAAAAAAAACggAAAAgKCAjIEgDO4ZhDCSyGTNzkymbM2Zsyzm5zZizDONZzcZYzWFzcxM2WyRCEFAABQWST9l6eH1tuet6SFqKAMglZQggIZWRAQzZAmSGAmVEJGSETK5IzFwZkygyZMmTEmUwZTEmGcmDEzhMLEJARPqef2/wBQ+D+2s2NFlsujZTUm40mkpuKaNSbTRpNposzpLJTTNBqSs6qmpmhNJUoSxtmgJSlS1UslQUIKACAi4upLFwuGsXXO78O+3wu/0crDNmCGbMmEzqQymU52SzLMM2c7Ms5synO5xZExc4swmLnJi5zZmTFWc4zGfq3n/fs87KAKAVQAAAAANMqpADSUoAALQSAALEoFssAACJVAH8D5fbAABSRNRAKFAAAIAAACkAKQAAoIUEKFESggKCACFAIEuRAAZRcwyZuYQyYuYZTFmbM3OUzcSsXOLnFzm4yznTBLnJElzIFrCgQFoBROm+f9F78+etRCGpVFsICEqMiAGSEiEWEshGcrEyQiiGYhCJlcpEyuEzETJkyZMyZTCZMRhnCYTMmGcmViQA9PPt/VPgfte/P1gbhFXRs0ak1Gk0mjUaKbk0mzSaSmpnSWSmkqVLJUtmjUlCaSpQmotzqBbLAqWqhNSChBQAQEXN1mWLhcNYuudYu/zPo+rzu4ZsyRc3ODCZ1IZTKZszZhImbMWZTFmWcWZucJizNmGcWZTNnO5hiZVJkxi4/ps5/0vOcgFIULQQFAAAKW5FIUFSgBBVFoSSgAtiALSAAACKQP4Hy+4AAAEECFBQLSAJSAAAFUkAKQApAUgALKJYKCAAoBABCyWCQRE0iQiRM2QyZsykMWYZlZucs41mHO5xc5uc3EucVhFzkiQiCWwUEQtjRvLcjP6XWP0WrnVJJZYVJdalCAyhICEIQRkLlJUSJlckICEMxAZTKxMmTCZkhkyZMRlMJlMRgyzzTMmWcpkyBUOmN/1D4X7L6Hn+gUU1Flpo0aNSbLJpNLqZ0ajRtNGk2hNSak0g0lSpqQmrKakpUqVKJKaZ0AlKVLZYWakFAKyCgRYZXN1JcrhrFvO3DXxe3v+d09UImayuWcW5ZxqQiZTNmDKZuYY1nKZswmbMpzucpjWcJmzCZZxZmzKZDMmCW8/wC/Z5/UkAFUhaCAoABUFFgpbEQoKACgtEQCFFSgAAAABApL/A+X2wAAAAEBQAABAAAAWpACkAAAABQJaSyAApCkABSAJmwMiSpQjOSJmyGTOs5jKZsymLnOplmWYTnrGbnLObmWZMXObIEwVITVAay3JqNRoBJn+g6x01uyZtLZM0F0sESECEijJASIZJUQZMkMghIyQGTJDKZMplMxkyZMmZMJk5yZMJhnMYZykSGQKZv9H+J+t+75Pr5SqWmosuimympNlk2lXczosaNpo2mkpZnUmkGkqVLJpLZTUlKlSpRGkrOgVKCpUoudQKAVkFAiwi4upEXDWLcXXJfLvv8Anu/04RM1lc1lMs5M6mUiYTNZTNmWc6ZkzZizLObMXOEzZizLPOzKZswkswmRMGYz+gY/uk5IAFKoEBQACoqiFlKgAoAKAC2IAIWpQAAAAAAD+B8vtgAAAAAAACgEAAQQoAKQFIVSAQAFABAAUgAAEKESIEQlEWZSGTKSzNmUymLMpmzNmbnNzlMXONZymbiM4M2SzNkCYFSy7jobzNSSABSPqzH7Lbld6kzVQ2qWCJAQEklDMolQkRJUIQykIQGIhAZIZMmUyZkiYMmTMZTJhMSYTFYkzJhMpEhADKfuvkfpv1fz/v4ssVompdS0po0ajSaNRpNRpNGpNG00aTSVNSamaVNINTNKlqpqSlTSEok0W50BJSlQaQlSgoKgICiLDDWWoZawuNa50b/L+j6nG9BmzJm3CSszObM2ZMpLMJDNzispm5zZhM2YTNzlM6nNnKYswkTGs5MpEJGcuf8AUpy/okzIApVAgKAChLRAKVAAKAAUAAJQChCgBYBRAAH8C5fboUAAAAAAEAoAUCIQFAFIAgpAUhSApCkAAABSACFSFkgzFlLIkImYzrMJZlMGbnCSzFkZxrMTFmLjFkucsQySzFmUbNR0OmVzmyLJIEAAzJ+31j2661nNuzIFRBCAGSQshJRKhEiZUQhhICEjJAQyZMmUySTKZMGTJmTBlMJiTBlMSZTJlIggMp+s+b939z8r9RzoalpTUtimjRo1Gk0ajSajSaNSaNJo2lSpqTUzSppBZNJU1RNSUqaQlEmi3OhFQUqCpUqUoBpIEpFEWGVy1FyuGsW5ayvxu3t+V19kJZkwubM1JMXMrKQwmbImTFzLMpLOdmUxZi5ymUxc5swmLMpExrOUysZJJjbn/eHH7OUBSqBCgAFCUWFJbLAAFCFFAALUkoKQIUhVlgpCkFAP4Hy+3laCgIAAAEBUKUAAAgAAAALEFACkASkKQpIUAAEQABIglZohMpmJZmyJmspi5yZucWRM3MucGNYxc5SXETJNrtesdI1Ms5ObOUiFkkCAAetn91u4uiAglCEAWJCRCWFkKykSKIQhlMghmIQGTJkhlMkkykMGTEZTBlMSZMWYkzJhMkIzCAyn6Pw/X/oHx/1mGhTUtNRVsaKaNyajVU1G01JTcmjSaNJo0lkrOpKVNJUsVmmqqakJU0EpZKaZpQlBUthalSyUJQgFBCNQluWpGVy1zusri682un5r0fUiwiZrFuWYZTNmaiZTNmUzWWcWQzZlMXObMJm5yYucWSZ56ZTKZucWRMBJMmftOP8Ad5z1AFWghQACoKKIKVAAKAAUACklCKQULLBQACUAH8D5fbiwApUAAACAoAACgAgUAVAAWBAAAUlSACFAACCAAIiTOhJRMmYlksymbImEzZm5wmbJc5szZhnGs5saxejfW3o1uZOaYZwziZymEiSSAgQAQ/V6n2N2IBAQAEWIiEISiSJUIQEIZSJFySIQhDJkyRMmZImTBDBmTJzTKZjCZTEYZyRIZQCJ9ryfS/o3xf2MmlllpZdFirqNFNG5NRqqajSak0bkptKaNJpLM1NyDSVKlis6LVTUhNJQlLINpUoSgqWwUqWShBUFAIRqEti5li4tw1lrndZPzvo+n5ddoRM1hc6ZQmJM2ZqJlM2ZTJm5zZDFzkzc5swmbMpzucpm5xWEiZszc5TCmTGZj+huX9TzjJQtBCgAFQWghZSoABQAUAABKgBViKpAUC2IAA/gfL7YAiiFBQAgKCAAAoIAAABQAQAAAAIAAAAEQACosmZciVCM5iVLMpLMphM2ZTNmbnNmbmU6y9Ze010XSGEjnhOcc0yziZyzlMJEkggQBQ7SfvOlzYIAACLERCEUkIRmWwEIQiQyQkQhCEMmTKZIZkiQwZMRlMGUxJgymUxJkwkTJEAifT8vu/pfxP2Z0RSljS01LY0U0aNyU0aXUmpNJqTRo0mjVljUzpCbkGkqVLJTVlKmpCaShKWQbSs1ahKpLVQVLJQlCCgAi5WWxcrFi85rFuLrC/P36Ph9/owiSsmLc1EzM5szUTJlJZhJZhJZlM2YsymbnCZrLOLM3OUxWbMplnNmUySSMnP+zuH63MKKCFAALYi0CDSABVikKABQQKgAFSVZQQoJQAAfwPl9sAFyUgKAVAWFQAAFhUAAAAApAAAAAEApAUgBIAAlSQkszVTJmSWSyGbMpkjONTOo6S916Tfaa3ZZk5sxnEmUyzzkwmUwzlMTOWcphIiQQIAIn6XT7m7EABYEhIEIFJCGbkZUQETJCEIZiAhkyZIZSEkymTBDBmTBlMJmMJkwzmMJEhlAIn0eHr/pXwv2ms9hSmixV1FWxopo0bk0U0upnUmjclNGk0assamdJU1INsipZKauatTUhNJQlLINpUpUIWpaqCpZKEFQUAEMtKy1CLlcTWLrF1mXnrX5n0fU53UXNkMrjSJmTKTUyZkzZLMGUlmbMpDFziyJmzmzmyJzsjOLM1lM2ZTFzJMVAz6Zw/vk4++UEqgACoBbABpAAqxSAoApAFQAAgoUAEoAAP4Fx+4CAqhAAUAAoACAoAAIAAAAAAAARAUEAQpAAQlBM5sWxJJEzUZzqSpuOsvU7zXY6BCTOUymWecmTMzEyziTCYTCZZzM5ZwmUyzJBAgAhtn950qigCAkkBFIICGbmLAQiQyQEMxCAyQwQykImZIYMEMxlMmExJkxZmTEmTKZTKQAlnu8/q/pfw/2m89rLQaLGlq2LGilNG42lNGpdM6k0ajSaTRpKaTUlSpqSmmRpElTVlWpqQmkoSlkppKzVqEqktVBUsgqCpQACLCLFzqyXK5msLi6y1m34/X2fK6+uLDNkMrjSM5klZTNkTJLMJkzc5shmzCZucpizNmUzZi5kmNMplnJmzFzEyZEx91x/uk47gtIUAFQC2FINIAFWAKAABSKgBFIqkKsSioAAB/AeX3AAhQAAApSAAFSBQAKEAAAAAAAAJIFIAAACAEuYRIq5lNx2jqvaO0vRNlmZIQzJEzITKZTEmEykmcGWcSYTKYZymZnLOUymWZIIEAGU/Q6n396gAIJIRQQCEIkM0IQhEhCEiEIQhkyRMmSJmQYMEjJlMGUwmYwmTEzkymUhlAInu4er+lfE/Z9Md4alpSmpaVbGopo0U3Jo0VdyaSybNRU0mymkqakqVNSaSoNJZCasq1NSVKlCUslNJpBUJVJaqCpZBUoSgAAi5WLNXMsjN1iaxblrF1w1v8AN9/p5uoZshkzWazJlJZmokTK4uYmTNzmzJLMJmzLONTKZkzqYucpmzKYSGbMXMTJlEx+5cP67OclEKAC2ItEKQaQAKsACgAAFQAgLQABZYAAA/gHL7gApAAUAAoIACgoICAFIUAAFQAAASCAAAACLLFXqdM3vL0XrJ0XqzrIkkIkJBMJKzJEmZCJlnEYZhiZiYTEmUymGcJmZyzlnKZTMhIgAgTafueltoAkCIAICERWSEBCJDIISMghDJkhkiZImUkZMrlMxlMmExJkwmUzJgymSJlAB7OHp/pPxP2fXHcUsuilNNWLJVsaKaNRtNFNS6Z1GjZZmm00aSmpnSE1JTSVBU1M2qUqakqVKEpZKaZ0CoBUtVBUsgqUIKAARcqXNRrMstxLi6yvK6yfE7fQ8PT05ImahkzWazMwzZmwZTNZZhhM2SzKSsM5sxZEwmbnFmbMpmsMxMmdZwkMplEx/VXl/oMklhQAVBRQRbKgAFAKAC0JFpIBRYlBLQkCgAAH8A5fdBAAAAUJKKAAAAAAAAAAAqUAAAkAKaXZ0a0dF6y9DovXLcUWJCIMpEGZBEzAiZSGUiZzCZTKYkwkMTOUymJnCZTKYYzJlnKZZykgkQAQifodT7u9SWBAQCAEqESEBCESEIQhIhAZMkMkTJDKSSGDJkkmTCYMpiMpkyziMJCJlAIe7h6f6R8T9n0z3RQblpTS1bFkq2NGjRqNJspqXTOopsszsqaNpUsmkqWSm2RQzqS1SlTUlSpQlLJTSaQVANIolKlkpUBBQACKMrFluVzLF53WGsXWF8uuvwPR9LKwiZrJm3NkkykrKZqJlJZkymbMpmzKSzKYslmUwmUxrObMpmzJlMpi5zZDKZSzj/ann/V5ZWgAqCgUktVAABohQAWgAkBKQqrBSSkoAAAP4Bx+6pIoIACkAqiBKLYCgEAAAEgWgIK1prpbpdy7XZpdtbOi9V0lQREIWMxAIRIgykCQkgkmSJlIZSEkkkTKZk5swxJGcmJnCZTmzlnEzEyzhMsyQQICxCbT9v11VkChIggIQWQgIZCQhAQkZBCEMmSGTKEzEImDJkzJDFYkzJgymTMmEymAmQgh9Dz+r+i/F/ZdM9qJaWXRopVsuoGoGjZTUmzRTUu2bGjSak1WpNJoqamaVNSDbIqWKzapUpqSpUoSlkppnQqyAVLQqVLJSoCUAAAi5UZty1FyuJcXWLrDeY+D6PoeXfbKwymaysrKSzMkrKZshhFmCGWc6mUzZExZlnNRMWZmcambMplM1hmJizNgwkTrOH90eb7c2kKBQlsSrBSoABQCgAtABIFiW2AUglqAAAAfwbv+ggwyiREikEAALRbBbYaq0q1dLV1VXS6NLqXdulq7XS1CJEiCBFIgICIliCMxABlCQGUiCEkhJIZZhDKZkkhMpmTCYTKZmYYTEzhMphnLOZnCRMMxJJAEAiQ/Rbn2tahIoIghKEBEEIRIQgISIQgMkMmSGUhJIRMmTJkzJkyYTEmTKZMTOTKZImQgh9Pze3+h/G/Ybz1Asuiy6KU0tlsUsU0aNGpNlKbl0zqNGrLJo1JpNFTUzTSWSppBUsVnVUJTUzSpQlLJTSVLVkFCWqgqWSlQEoAABFiwluWoZXM1ztxdYaxNeLp2+J2+jDNRM1mWaZkzpJJZklmZJWElmSJmzFzDNmUzZlJZlMWZZxZmyGGcWQwzKyzKyYZ9c4f3h5vpTaABUqFWItVAAKBVgAC1EogAWwCkBYAAAA/jP6H9QAABAgAAQCQAylSFIEEoglgAiASIkZAEQAQECQSRRGYgESBIRMoJEFkjMzCJEyZjMyImZnBhnCZkiZTEmGcphMs4mcpGcJlmSQIBASTvc/tOmpQSklQBIQEBCJCAhCAkQhDJDJDKQhmSJCGCGTMZTFZkxJlM1mTEmTCQGGSkh9by+/8AoPxv15uy0stNRVpV0tLFiljRTZqNJo0VdG5mmypczaaNJTSamRpLJU0gqWSpqqEpqSpUossWSmkqDSELUtCpUsgqUFQAAAQy0XNuVkubec1nWuS5bzL+f9P0eF65JWSWZWWYSWyZzWUlRMpklmazM5slmTNmWc1lM2ZTNmWcVm5kmLM2ZMpm5zUZyZT6Dh/d8+f2tJCipUKCWygAFBSFALQkWkgoFklpbJFICgAAH8Z/Q/qAABECASABICkAIgAJEUJYAIEAkRIyBAgEBARBIM5CARIRBDKEhJBDMkTKDKZiJJImUzJlMJiZiZTBiZyzhMphnMzlnKZTKJIEECDMfp9z6mrmgSKASAETIICEIQEiEBkhDJlIZISSJDJghkkmTCZMSZTJgzM5MJCJEgWJ9ryfS/e/H/WGxS51Smoq00tWlixTUU0aNxpKaNLqTUlroE1maTRpKVncg0lkqaQVLJU1VCU1JUqUWWKljSVKVCVSWiUqWShBoIAAAIRYsty1mJdYl53WWsLhrwdPR8bt74ZqEqJhZZklZmZWbISTFkJZkzc5TNkM2ZTLOazZmzCSTGpmyTONMplMplM6kQnNPqOP90z5vZNAUJRYi2UAAoBQAWhItJAQtsCUEqRRQAAD+M/of1AEKkEkAAAAAIkSrEAIqIBLAIEgEhYzEECAQEQsSQQRIghEEQRMoJEFkjMkTISGUkmZBlnMmEymDMxkymJMM5TNziZzM5TKYZiSSIBAgkeyz9b0uaAAgSAhAkIQEICRCAhCGSGUyQkkSEMGSGYyZTJlMSZTFZkzGUwkSECQiff8P1/3Hyv1Ii1bFmqU1LoGlq2NSVbFNGjUaTSVdro1M6kq7LZqSyaN2WSpqQmksVNIKlk0lqhKamaVKEpZKaSpQlBUtEpUslKgFQAAARRlZblqLmMtc7ctZa5ri6/P+j6XG9M1CEsyZXNSyGZnNkqGWckTNSzMmdTKQzZlnNRnFYSJmzNmLmJisplMpmzNkQc2frOP9zz5vW0gDSLEtsqAAUAJVAtSKgAFsktALZIFAAAB/GP0P6cIBBAAAAAEgSFIgAlEAlhICIUIiRDMUEEBAkiBIEiCJAkBDKEhJBCSZTKCJkkmZCRMpiMM5Ms5kymEzM4TCZZzM5TLOEiZRJEAgQSP1nSevVgQCAiQEBAQgISICAyQhCGUyQzJEGTBDJIymDKZTMYTJlMSZTJlBARIn6f533f2Pzf0mCgq6izQpuUaNKXUWSrY0U0ajaaTS1dGpnUmrdFmdSaNFs1JpLITSWNJUFTUhNVQlNSVKlCUsg2zShKCpbC1KlkoSgqAAAAsIsrLUXMubcTWLctYa5teDp6Pj9vdKyDNkMrDOpkkkTNkrJJM2RM1DLObM2QlmUxZlM2ZTKRMamLmJkxZlnJEzqQiZZ+rOP8Acnm9mbFFSiylQACgFABaCQACkKgVSFgAAAE/jH6D9QABAgAABIACIQoIJSxAlgiQARAkSIQAQgIEkEgSJAkIEGUiCECSMyRMhIZSREkkTKYkymEhmYymExJlMM5ZxJlnKZTNzJJIIgEQQ+nZ+k6IQAgIkAIQEBCRAQhCEIQhlMkSSQhkyZMkMyQwmUxETFZkxJlMmUgBCSfsfl/ov03h+9hKFpVsupaVdRSroq2LFNRTRTcaTRo1LpmmpNGiyaTRqtSVNTNKlkppKgqWSpqqCpqTSEoSlRG0qVBQVLQqE1JSoBUAAAAiwi5ti5WNYlxdYai8m82/A9H0eF6ZqAySzK5qGbJM5M2KhlnJDFytyzlM2QzZExZlJZhM2ZTKZ1MplMXOTKQzcyyGGfrTj/cXm9s1IFSlsqACgAoALQSAAgtJSFtgkUAAAH8X/QfpgWkAQEBQSAEQUiAKgsEQCEkEAQRIgIICEKSSJAkQDKEgIkIghJBDMkSJCJkkkJJEyzmObMMpmTLOTEmWcJhnLOZnKZTKRMzMCAQIi2fr+jdkAIACAgICEiAgMkIQEMmUiQzIIYIZMkkyYMpExGEyRMSZTJlIRKFuX7f5P6n7nl+tlJLoqFq6lstNLYppaVbFjRYpo0bjSU0al2zTUmimpNJotakqamaVLJTSVBUslTVUJTUlSpQlElNJqyyCgqWwtQmpBUoKgAAAAi5WWxcrFxNYtw1leTcPD09Hx+3uluSEM2RYZrNmUmZKlkrJJM2Qzcxc3OUzZklmUlmEzZlMpEzZjUykTFmTLMM3ObImD6U5f3F4/oTSWpRZpABSkKAAWgkAFIUBFUkpKAAAE/i/6D9OAUgAIIAAkKCBAqJKIJAECQJAGYAkAIQJBEQkQRICIImQgkQliTMRIkIZSREkkTKZkwmUymZMplMSZZymEyzhmSZTLOUzISIAIgkfc3Pr7kABAQAEBCRAQEMkBCETJDKSIkMmSGSRkymUyZTMYTJlMyZTATJEA7c+v7z5H6z6HD3xKWWpVGpqy6KVdQNLSy2NFjRTRo1GjSaNS6ZpqTRTSak0aqyaSzNKlkppKgqWSpqqCpqSpUoSgsmkqaCUFS0Kg1ISoKVAAAABFhGs2xcy5XDWLctYawubfgej6PHXXJCEM2Qi5TNRMpCWSspEySsIszGdZykM2RM2ZTKZsymbMpjUzJLMpmssxM1lnNZT2M/26eH7MslqUtlQCgAoALQASAAWwCwIUAAAJ/F/0H6cAgEAAQCAABIihBZIgABEEQkQAkBAQiIJAzARIEgMpAghJIEzGWYCGUkkJJGcmZnBlMpJMplMSZTLOEwmWczOUyzlIkkiAARIelP1PWQgKQAgICCICEBkhAQGUyQiZgmTJCGZMkMmUyZTMYTKZTMZTJEyRCj28PT+8+R+s9HP0UgXUtKtLLqWlNLYppaJdRSxopo0bimk0bipTcmimk1JpLVjSWZpUslNJUFSyVNUKVNSE0lCUFTUmkoSgqKpUFkqVBSoAAAAIoystyslyuGsW5aw1i6zHj33+J6PeWGQZshDJEzbEykM2KykMpEzUTKZszZCVhnNkTKSsM5rLObMpKwzmzJlJZlJUZ6J/ZZ4v1UzmWlsqAUpAUAAtAiAsolhUtIgKAAAE/i/6D9NAAAACICAoJBUQggBAghAEiGQIAsSBJBIEiCBIQJCJBUkkEgMzOSIMkSRllEZyZkwmUySZymUxJlMs4Ms5ZzM4SJhmEZkgAAEZ/S9J66gBACAkCAgIQhCAhAYSGURDKQyQhDMmTJlMyZMmUymCSYTJEGUWpPq+X6H7n5P6rWdq1LIttl0FpZdS0pqUujRVsWLFNFNLuZ0aNGjUaKmjUlk1WpKaSmpmorUlkppmgqWSpqiVazqCaShKVEaSpUpQUWVBSpqSFQaCAAAACGWi5ti4WLi6xLi6w1iWW/C9H0PPrtDJAZFmFiRM1lIQlkqGWckM3MtzJLnKZqJmzKZqM5rLOUzWbM2ZZymaymUiRM1myJ/V54/3s5SUtsqCgAoABaASAlItAFgRQAAAfxb9B+lABAIAAEEBLCCAEgKESAIIyQQAhAkgkASIMoCQGQkCQkghEkkMoMkSSRJJDKZkymEhmZymUymJImEwzlnMmUyzlImUkhAABE+prP29oAASBAQgICEIQgBlMgykiIMmSEIZkyZMmUymYiYMpDEmUyRBlAP0Xg+1+u+Z+jllDViwurFWlXUtjQNS1aaKtjUWKU0aXUzspo0ajRU0aksmq1JTSU1M1LVkslNM0FSyVNUSrU1IKzoJQljSWyxUoKLKgpUslCClQAAAAQjUJblY1lcLi6zLzu8S5Xy76/E9H0CwyQEM2ZWJKymUhCVLImZM1DNzFzZEyksySzKYsiZsyzmspExqRMplMpmzITNmawn9Anl/qk8xqlQUAoABakWgkAtki0lWBKQUAABP4t+g/TAQIAAQQEQCIFCAIIQBBGSAQAhBEQkCRBEgIEhCIQQkEhEzJEgMpCRJmESJiTKZTJmTLOUyYmYmExcyTMmWcphmJJIkCAADrc/pukoAJAEAIQgIQhAQhEyEzECQyQyDJkkmTKYMyQwkMpkzJlMkSrlmCX9h8v9H+g8X2ZYUWWhatirVpqWxosVatNRSrqLFKaNxo0mixtNFk1bosmpKmypoGpmpaslkppmgqWSpapSpqQlNISgslNM0oSgqWwtSpZBUFKgAAAAEXKlzblcrF5tZa5tYusy5t+N393k33EMghkiS3JmyJJMk0iSspEi5ZzUMpEzZLImbMmbmGbMpiyJlJZiyJkykswkSGdTCfpZw/szx+mUtRVgUAAtCSUAIUUJaAkCgAAJ/Ff0H6UAEAgIgAgsEgLBACBAIhCCEKQgIiSBIgESAiCJCIISQQiEzESESEJJmQkTJmTKYSGZIzhMmZnCZTKZZzM5TKZZykSSQIABAn6PefTQAEAIQEBCAhAQhlImYiCGSEIZiETJkymYymTJlImUzJkyRKsTCejn2/b/ACf1H0eHvyzVpF1NULSxVq01LY0WNLVpYpV1FimjRqNGk0ajSaLJq3YzNWak0VKU1M1Fak1INM0FSyVLVKVNSCppCClkppm2WUlKEtCpUsgqUFQAAAACLCLLctZMtZXm1lrndYlzbyu/g+j6UtgMkBDNmViQzZEyQlkqEmZbkzc5TJLMpElZTNkTNmTNzkyzDOs5rKRMpmzJEyS5ye+8v7TPF9ySChYoABaCQAgqkLbJKsCKAAAg/in6D9GABAQAiC0JAAlEgCCIQggIAQREBIkQARIQJCJAgkkBCSZSJCUkySIkmRkjOIymUhmTLOUzGWcphMplnMkZymUzZmZkgiAACH1dY+toAIACEICAhACESGQZkiDJDIIZMyQyZSHNJETFSTMZTJlIAQyz9Tze/wDa/J/UdM9QKVS2WrSxVFXUVbGiy00tLJWtRSxTRo1G00WNGk2JNGxJqtSU0DSamalKmpBpKgpZKzaqVSbkFTSEoSxTTNsstQCpbC1KlkA0gqAAAAADKlystyuVyvO7zLhrndZWHzOvs8HX1ZJCoZpGSJLYZqJlmEJZDNRIZSWZMpEzcysksykTNmTNmUzZEymUzqRMmUzZKzJDNi4/rU8X7ucs2wRRSKAWkgAFQKpCklqAAAEH8U/QfoxACAgQAAASwQIAIySAEAIJIAkQRAIRIgEIkQQEkEImZIgyRISIkmRlImIzJmzKSSJhMmZnKZTCRMs5mcpEwzlJJAgAAh6bn9DuAQAEBAQgIARIZICEkiZIQhCGSSZIYSGEkZTJlMxlMpCIIDKfpfnfc/UfP++QpS0LSy1aWKpaajS2KWXRVpZK1Y0WNFNG4qbNRoqbLJTRZNVqTRQaTUzUpU1IKmkFLJWVaSrU1IKlSoKlilTSUJQVLQJpLIBpBUAAAAAEWEXNsahhrF1iXLXO6w1hc2/E7fQ576ZEQzUBklmVGbImamZKVmzJEhhFZTJGc2QlkTNZTNkTNmUymbJJms6zkiZM2QwyM2c7n9y8v9ank6TWVFBQWgkAAtklqWoAWAAACD+JfoP0YJAAAAQIJRAACQJAkABAkEAmUIBCIIkBGYAQiCRBJlIRJUkhJJJAmUymYymUySZymUzGUymWcplMpmYykMMxMyRCABSMSdLP0W51qEKCAAhAQEIQiQAygzJkhCEIZJJkyZTMkIYTJEzJkykIQEZ6Y6fs/lfpfq+b6a5ipaULSNairSxVVV3m2KUsuirSxV1FLGjRTcaTRqNJTcU0lkpo0lNA0mpmpSpqQaSoKWSoTVUJqSlSpUoLJSppKEoBUtDTNkAqUFQAAAACLFhFzbFysXk3lcNc2sLm68m+3yu3tLmkSskBmyGQsZzbCM5BmzJLIEwsucpmozDNkMpLMpmyGbnJmySZszZmyJkzZEymSJjU+tOP9oeH68SktABaSAAUhUoSWiwAAACfxH9B+iAAAAgsgASABCQJAACBIIESIQCIICJCJEAhBJASSJDKCJkhJJIIkTKZkzJmspJMplMmZIzhMJEyzmSJlMMxImZCAAKzIT7up69ABCkBAQEIEhCAEiJEyZIQGYhEyQymCJmImTKZMpmMpARBlPoef2/tfk/qO2eyS2hKWgq6VFWliqrS6zbFBqXRVpqC6iljZSm40myxpKbimkslNGkpoGk1M1KVLJSppBRJpCaoVNyCpUqUFkpUtlipQCpbC6ZsgFKgqAAAAACLlRm2NQw1hcNZa5tYazdYPk9vb5994ZqyZtyQiSoRcsllZrJJCZJZmwRMkTNmTNmUlgymbIZTNkTNmUlmTNmUzZDLMM2QiZsOX9VeT9845mgBS0kABKFJQShYAAAIP4j+g/RACIFQAAiAELGSxkQFWIJIAIkZAEIgEIkSIBASQQkkSESAhlJESSEhEzJkwzDKZkiZTMZZymUymUymZmJlMMxJJEiAABbmZ+lZ9XcEBSAEAIQiQEATIJJkhkgIZJJkhEyZMyRMmSGEkkMJARBk/ReD7P6n5/35KLBpbYFWlWxVFLFWlXUtig3LSlNSl1GhGjRpdTOjcU0mo0U0lkppNFNFssVNTNKlkoNsgaSyE0KqbkBNJUFLJSpbLFKgFRVKmpkClQVAAAAABFypZWWoZWLzuszWGud1hcNcta+P2+hGs0IZrJELLMkMhIZtiRIZomaiQiZM2ZsykSEsiZqJmzKQymbM2RMpmyVlnJmyIIZTlef6pw/r7x+xZKKAKsgFFiW2SW2SWoAAACfxD9D+hAgAASAAiAkASAAJIBIEiADKACBMkQghJAIRIkiEQQhEkkSQSJmTJlMpkiZkykTKZkymTLOUykmcs5Ms5TKJIgAAiI9Op9vcAAAEBEhAQBISBEhgGQQhmIkMkTJlMyQyZImZMkIkIRInTHX9j8v9J9XzfQyA1YqrbFC0LqC00IqjS6lsUpZdFKaWxqWljRV2zqNGoppNRoppLJTSaKaLVkrOpKVLJQbZA0lkJotE1JQmkqClkGkWailQCpaFTUyANIKgAAAAAiwiyo1FhhrNvOai87rm1lrDXh6ejwdPWJUiVkiQlubIQyEGaykiVCWSspIlZTNzCGbmEM2RJWUzZEymbMksykTFkTNkTNQJDkx3vL+uvH+xnPKlCqJCFFLYJKsFgAAAg/h/6H9CABEAAiAkCQAAERAEQRkAQiAQGUiEEBBBJJkgTKCBIZiJJBEiZjKRMJCJmTKRMyZTKZMplmJiYhlMs5SSRIgAAykjrZ97c1QAAEBEhAAkJAiZIZBCEMyQhDJEyZSREwQzJlIQhEiRcp9Ty+79h8z9J0z2SGqFsVVqKVaF0JaaUllGlsalpSxpaWXRTUtimimzUljZTSbipSpqKU2lNFqyVnUlCaioNM0FTUhKWympKE0lQDUlBbNJZKAVFUqVmwBpAKgAAAAAi5US3N1Iysa5rlrC87vE1i3nb8rr7uWuohKzUmZdQhKiQyQiSomSEJUSVEhlM3MMmbIkqJDKSzKZsiZshiyJlM2RMksiZsiwjPK4/YvN/WHk9kRShVElQpLUEpBQAAEH8O/Q/oAACFEQkAIgABIIJAgiCBBAQECRIEgkgIEhIiRICESEkiSCRMkkymUyQyzJMpDEkTKZTKZTLOZImUymWYkkEQACGZnVfc3O9QBAIFhEIIASIEyQhkEISTJCESGTKZiETJkyzIhEgMpBm/p/nfe/QeP7OUVc0tC6lKFWWlC0stNKSyjS2NS0pY0tLLTRSxqWmjZqTUU0aTUaSlTUU0aSmhWpKzqKlSxUG0IKlkqUtlNSUJoJUGpBSpbmxoAqKoNM2QCpQVAAAAAAMtDNsWW5lyuVw1led3zmsW82uWt/K7e6NCVklCGYlRJQyQzUSJCEJWbBmJc5JUTJlJc5JYMpKyzklmUzUZyRM2RMakiWZSEqJmZ76x/U3g/cOWZoW0iQpKFWBLUAAAIP4d+h/QAghAgECAAEkAggSBICIAIEhAkQQkgAhlERIkBCESJIkhIRImYymUyRJJlIZTMmUykTKZTKSZymUiYZiSSIAAJGUtn2NZ9OgAAEUggIgRAkMmSAGSSQhCGUhkzJDKZIRMyZIghDNkj18fV+v+X+j9nP15SliqVLTUoKKti0WlWxoFlLTUalpSxpaUsujUUS6NGzUmotmo0aNSUpqSlNpTSK1FSyaQmpKDSVBUslKlspqQUqVKEtlhGkqU0gFCUVWdSADSAVBFqAAACEUsJbm6kZXK4usy4b53WGubXOvHv0eLp6iiVCVDJCAzYIZWVEjOSEIkqEshlmLLmGKiQykSWZqJlIZsiSzCQzcwzZmySRM1KkzhOen6Z5v608X1oiqQKhVlJFpAAABB/Df0P34EEAQAACIgggSBBEEABCCSEsJASQAQiSSECQhEhEkJIRCZImYkmLIRMyRnJlJGUykTCZSJJnKZSM4SJEkEAAiZhZ9PWfdoAAAIiIAEhCGSEBCEJJCEIZSGUkmVhlMpIykSAhDKZj9D4fs/pPD9yzUpLUsGqWUWWhQt1ALoqo0US6WljUo0WNLSmpaWNCXZTRuSxqzUaSruSlLJoppKbLZYqakqE1IKVNIKlkoTVUszSlSi5sWyyWWoNWakABKWwamaAVKCoIpKAAACLFhDN0XK5XNuJrK87vm1hrldZPm9fby1uNASsUiGagISyLEzbkMxMkBmiZqJEhklmSJmyJCWQyksymbISzLOSVlImbMpKyzCJlM2Ln+iPF/Snm6TRSQqrKSUVAAACD+GfofvCIAAJIAQpICIQQIIAQRCIFkIgkARBEkRIggIRMiSREJCJDMmUhlIZSTOSJkzJlImUykTLMTMmUiZZhlJIQADMgJ7t5+joCCrAgRFiAghkhCAhCSQhCEIZTMkIZImSJlJEICJkyno5d/wBb839F9Dj7cFKqWlhbYS1bAoW22ANLYW6ytJatNRZaU0tjRSy6LGhLspo3JTSaippdyE0tkpo0lNJTRUsmkJSyUqaQUszSpUW6kqUqUqEtVm5pKU2yQooS0TUhKAaQVBAUAAABchYZuosMrlcNZXDXO7xLy1vC8tb+b19kaEUZrISLKhCEqJCLKjMTJCEJZKhlCZImbMkqJlJUSJmyETNkMXJMkTNmTNzKhlnIucGLPouX9SeH9k55lWgWRSWoAABbkv8ACv0H3QAiBAAQRIEECCAEBEiJSShEJIAgTIiJEEICESSQkhIRImYiQymSJJMpDKZkiZSGUykZymUkmUymWRlmQCACJIiezWfp7goAiAgCRYghCEBCEkhCEIQiZMyQGUyQykkyEhCETB9zxfW/T+D7tmySUW2y0sLbCWrYFCtXWVIVdCWlLLVpqLLSmlsU0alGo0JdGjRqTRpNRU0u5CVdSU0aSlNJoqWTSE0JKVNIBqZoTSK1FShKaQgtzYsUppKgFCKqDSWQCpQlAAAAAIohFlsWLlcrlcNZXF1za5tcrrC+Xffx9PUQsUSskBmoQGbIDJAmbIQyQJNIZSESETNmTNkSVEhmwmSWYSWRImTNkTJm5lSM3OTNkMXP6R5/6u8X2pmKItS0gAAEtQ/hf3/uQABBARASIIAAQkCBBEVGUQUJAkkBEiQEBlBJIJIkIkJJDKRMkMpEkmUhlMyRMkTKZZkmUykSM4QZZkgAAiCHpufqazQACAhCIICAgIQkkIQhCJCEMyQhlM1JMxEhARM1JOvPt+q+b+g+n5/oZsqhKNUlqWUGrFUlWyhq3MqimlFjUqqtW5aWxSmpaU3BdRoS6NJpdSU0mpKbXUlSrTUlNGkppNFSpYrNLJQmipQmpCUqUqUpUqVBbmxZbJarOkKBQlFVNTIA0gFQAAAARRCKXNstkZWLhcNZa5tYa43XO6h4Ovr466gsIsJWaEMghCWQhCESJKyQgrNkIRIZRc5XNmUiDNkIkrLObMkSWRMkTNmUzZKykJZEyZuP3Dyf055PbEUAUAAJbJL/AAr9B9uAAiEAgCQEAIIiASwkgRABARIiWJEgIRIQSQkhJEsiSIkXKZSESJJMpDKSTJlIZTLMSJmZykMs5QZZkEAAhJIno1Pq6xQAQKSEIQAgBCEkhCEBlIQhEzIXJlIkMxEylWESJiPteP6v6Xwfc1NwttlElpaS1LLQ1ZKoqpaKq2BVpSxVsLdFzauoFNy0pqSmpatl0aSrqTaU1JTS7kqVaWTRTSU0mjSE1FZpZBU0VBU1ISlSlSlKlSoKhNS1BpNIABUJbSamaAUqAlAAAABCKIsXNoy1FyuFy1hrm1yuubXOsa14OnszdRSwijNSoQhAZSVAQixkSspmJUIk0hJJZklzkhmozImkSJklkTKZqJLImUlZkzWbJUmYZqWYZ6XH9CeL+iPN6JYooAALcyX+E/f+1BYIBEFgEEQAgsSQlgSQALEEEkIkCQEBEhJIEkEiQyRJETKQhEkmUhlMyRImSGGYkTMmWcoTKZCRMzIAAGUkdrn6u8aBSEBCAiwIAIQkkIQhARMkSRkEMpkiQkkIQJDCejl6P1Pz/v8Av8/szQs1SqJLUqlJpSWasFqiy0CtSgU0osulJZauoq2Kal0DaWWpqWrY0aWs7NRpLGjcVKo0ljRpKaNJU0lipUsgpU0gpZKyNJbSakoSmkINMpdIKW51IUChLQ1MkoBpABUAAAAEWBYS6ysIuFzdZlyvO75zXK65XWbOOu3j6eoQixYohnSAiSJbCEqIMghmhlnIMorJLIhcsxM1DKSyEqJDKSyJmspEiSzKZrKQlmUlRMpKwnoc/wCjXxf0B5ek1FtIAJbJL/B/v/ZEsACIKEgEgCCVJASAEBEEkgIgiRREhAkiSAkSEImZMkSEIkkiZSGZMkSJDKZTKEyzmTKDLOUJlJBAABJMp2s+nvGwUyARYEgAICEkhCEIEhDJmQQhEyQiZgkMhIQzL93xfW/QeL7NmiAWbqikiqKpKtLLYKWlloFVbFBoqoq0stLLTUtNS0ppNS0smlpqNLU0bipqNGo0lWlSxTSaKaTSaRFTSWQUqUqUslZFS1SyUoTSVBbCaksoqaSoUUIqlmdJCgJoAFQACAoIsCwlsWLDLWVzbk5zfO7w1xa5VmvPv0+ffcRYQjQErNRJEJRYSyEIFhLJJmzJAQzUsiRIGcmSVklzCWQyEzZEyZuYQlzlJWYlmbM2QkkTOmU9N5f0V4v6A83SWNAEtD+C/f8AsBEFCQBAgEQRBAgEBERAkCQgICESEkREBIRIRMxEykBkiRJJEyRMyQykMplIkZkmUiQyzlBlmSAAAQknW5+nvGgAZCiICiIICSQhCAyghDMRIQiQhEzESAyCWZj18fV+m+d9/wBfL1RKlCpS0qiRVpQtLFUWUVSWWhVtjQLFW20sI0o1LqUaNRVqal0lLGjUtNLpNRU3JV0aipVpZNGipTRpNM0SaSlipUpUFSyVKVFaioKW51BBSs6hFqppABQitSVBQgoKgAIAAACxRCXWaS5XK5rK5b5Nc5vF1xt51zt83T2c7sRYRRFEM6QkghLYCJmhCEQYSVCAzZKyhIRIkM1DNkSEJZEhLMplJUSGbmGbMxLM2RIkM2QzZ6XP+h3w/v3m7y5UWkfwP7/2AAIEBBARBEKQCJCCIgiCAgBEhBJEkEgTISEjKRMghJImUhEykjKRIkMplIkSJmTKDDMQZZkEAEBEHZn6G8aABAACEUJIEhCEIEhAZiJkGUhCETIkgIZSFzv9D4Ps/Y8n1IsWlBSyloWkiqBpRYq0QKtpLqCraWSqLFtpZbFWlimprRqSrTUtKak0WXRV0mo0lk2tNxUqjUlNGkpTaVmpYqUsaQlNIBqSoSpTVJKUqVKgpWallGkqUAoRSTVlgVBQEoASkBQCBcrSAzdQi5WLi3K85vF3iXjrfGueph083T15aEWECxRDOkkgIS0QhLIFyghEykqEISyEqJEiRIZrJElkkVlJbEzcyM2SyLEzcwymRZlM1LBlJJzs6a5/vZ5P6LfJ7pM2yX+Cff8AriABIpCQlgssCQEJICQiQAgBCJIWSEkCQgTITMRMpAQiSSESGUkmSJlIRMplCRMyRMpEykSJEkgUiRlALXa5+hrGiAAAEICAkghCAiQgIZSRCJDJARMyCAyZsmX0vN9D9J8/7e89qkWzUNWAULSylIlqilC0sWUlaFLLVCquohTS1bBdSVaWNNWNGopTUtNSU1FXRTaWNGo0ajSCrUpqNJTRpnSE1LUqUslCaKgqakJSpaqWKVKlQVKW5ZthWk0gAoFlLM0oQChKAAgAAEUohFzaXJlqGbcNc2+c1zuuN3y1nBx13479MtRFgWEIssLKkQJBbCEskShkETNDKQhElZqJEJEhEzbEySySTSSSoRM1CXOUhmyJmyRKykslmURDNkuP2l8f9EeT7Ux/n/7/ANkRABAgEBEpCIgQiQAEBEhAJIkgEiQiSIRMkSEAMpJIkSGUkZSJCJkyzCJJIzkjMMpEiZmQBCSQAJ6NZ92s6ABACAEiIIQEIRBCAhmSAhhIAZSJIESGTvy7/o/B9v3ef3YuqlgtlAGrCVS2UosFoKCrSxZRVGpSrLKt0IpSrZatkq01LTUtNRTRqSlXUagbSro1FNRo1GkpVqU1FTRTTO0JZaVmmpKCppBSzNQaFlKmoJSpQlS2WSyilTSACiyiSpoIKQqCgBAAAIpRAZuoRcrFzbhcN82sTXK741y3nm1x16ca7RRAsIoEWVCESAgJbCEsiSWJKEImUlsIkslsSJJJUSEM2ZIElkM1ElSZzWbIRJZEzZIzUTNkSECZrlcfbvDz/e6AARACCRAgEBCIBAQiCBJBJBIEhEksSJkiQEIREmUhEyRJESJEyZSJEiSTKZQRMpEkmUIFskkkACerWfbrIEAABBJCALlBCIICGUkQESGSAiQzIBEyJr7fh+t9vyfVmdS0tLBUtFiWlsSi1ZoVDVgUFFtjUosFq0sFCtRWhqRdaLFirVsajRSy6NFk0ailjRo0tNRqKaNRoqCmo0lNJTSVmmoGipZKUqVKE1ISlS21LJSpUoSizUzRKNJpABQLBqZpUFICoBQEAAFMtEEUYuiwy1kxblrm3hrm3xt4amLOV1y165egilhAFhBWVhKkgEILYSyEklQiiJmokIkJUJZEiRIQiS3JGYmalEhklkTNmSWRImSWZIkTNSoiTJ7v0PACAJASAIggQQEBEEICSIiAkIkCSIZSESJFEIiSJkiSIkTJEhEyRnKCJJMplkuUjMMsyCAQkggCevWfXrICIUgQQEBAQhEEBCGZIAYSAhEGSSCETJ7/ADe79B4PtdsdpCrdJS2QtUVlNUIK1LNRWgLLQCltRY01ErRNS2KoVqC0GlqpNS6Wll0I0airosmjUU1FNGlpqNRpKaXUVKDcVKaSmk0zSxSlTUgppKgqWSpSpbSUqakqClQVKzZRU0lABRYLJpKgFBCoBQEAABYAsJblYsXK5rDUXk6Yl5XfC3lvPG3C417F3CKIogCwlRYQhEBIsJaSEqJJYElRMkqRElSoSyJCISJLckTCSiQhKkzKlYSJKzZEiZqSZSVEmpD1foPPBJAACJAkAICICxICSEkCIIgiQkQiQyghAkEmUgSGZMkSJCGUiRIkSRlmJCJEygzJGQFSMzJSCns1j06kEgAEAIQgIkAICGRJkAymQQESESRCJK7cu/3vB9n3+f3ZqiC22iWFWwWslS0AoKtWlEtAKCrpUVRZdARVGkrQpZqpqKtWyVdS00airo0ljRqQupNNaLJtNLYGjcCmiyaKasszpNBKtjSDUlKlKg0lkJqqUJUslKGaUGrlFhGrNIAALZSzOkAApCpQQoBUEBGiCKM3UWGVi4tyuJrnd4muGt8NTlZyt5NXXsXUIoLCBSFhCW5FCJIEJUBKhCSCVCJKyEkZoZslRJCyJEixM1DKSokqEskksySzJEhm5hElRMp1/Q+QQAEQQiFBICAgSDMgEkokBlBIhlBlCRYCMoykIkIkjKEyDKRIZQkTMkTKCJlIkSJIIBEkQFKnr1jvcgAAQEBCBIAQgISSJFETJEgWBMpIhEhc7+z4vq/X8n1IpaAULVQUULYFEopQCrVoKqKAaWhallso0qBbS6ig1LSll0tLJZdLTUU0aNSU1FimylNy6LFKbig0akpTVlmdJTSF1FSlkpSppBSzOktUFSpZC1KlSkKmksIulk0gACqlk0lQACkKVBAUFSBQIFhLcqXJGsmbcNc5vF1za8+tcdZ5Lxs53pu+urLcqAIsCkLCVFhCUkgIQVCCoRISJUImahIWZBLMksJJZcwlZTJCWCESWRIZSWZqESGbnKQn6LwgAQAiCAgERASQASESAkkIkIkICEBESZSESESREhlBEykIkSESTMMoTKZQmUkgUEZRAha0z7NY6IBSAEBAQiAQEBEzAgMpCAhEGSSCJCL9LyfR+34/rbx1gKAooWiEtAWqKUKlJQtKVaFqCylJSlasVSWWrSygaKtLLV1FStU1JZaupdJTZZNA3FjRTRTUujUDRuBTSWNJbKmiyaKWKUqakpSpUpUslS1QmkSVSaSoBSs6Rmq0lCUAFLYSpqCAAUFQQoACUixSRRm6ijCxcristc3TC8W/Ptys5W8a53p2etUWEUCKBARRCWiGaSQEqEBKgJESEFZSErISEshCJLIkBlJWSEsyElQJlJZDNkImUicf0fzwIAQAgQSCIgCCJAQiSBlIkICEAkygiRIQiSIkIkIkMpEiRISSJEiQykSJmQEAiQRALOlntvOgAAEBARBAQEBmSAETJCAESGZAIZT18PX9vxfY9XL05VAFKRSioWxYLQFLQULZQKE01SqSiKoFKVqxQalqoqipVq2KulSaK1U1Fl1Lo0aKmopqKaimjRZdGopTcUqU1FS2aSmpKUsaKVLJoFTSDSWQmqoKmpANMioBU0zZUWrYipQAWyikm5kAAClQQFASkWKQsJbFyoyuVluF5t4bwvnu+GpzrjXGzF7+h6YS0RYARQIAsBlZUBmxAEM0ICESEFRMkqCMpKliM1ElRCQhKyRMoqJCVJJUSM5thmzy/o/mQAgAJIRKSAJARBEkQGSJAkBARJBIRMoIRJGUiQESGUiQJEkkSGUiRM0kkmUIFskkgiFtRO1z67igAgBCIAICAgSRCAyRIQAiQkkBDJ159ft+L6/v8/vygSlFUURFVRVEtzBoKDVBQtgAtNLQlaqQq2BSlapZbAq2KtShqmpUaLWpaWXUaNRTRTUaSy6LGippdFWyairqNJopV0yTZUqWTRSrYqVNwKVmlSlmaWqE0lkFKlCClktzc0XSpYqACiygqakIAKAlIUAqCBYogJblS5MtZrK5mud3hrlNefeuWs8beScNWO3pegsWVAsAIoECiAzbAZpJACVCBIQW5EkJUSEkmrCJDNQM5okIkCZtykSEshLSZQmah8/9J8oJIAJIAggBEiSICESBIQEBEEkhEhEEiGUJDKCESJEyEiSSESJEhlIgzMxABEkQAFs9Fx6LmkABEEABAQEQZiAEIZQkURBkkghDWd/V8X1Pq+b6KUojVQJVoAoUEq2CpNQtBSilNQUqBUq1aCgqopSrYttlGhLYq0FXRZaVdRSxosujUaNFjRU1GopTSaWrZNGiy6NRUq6SppKU1JUpVpqSpY0DSVANJZnVUFSpZC1KlQCxbmpZUWy1YqAC2CgszShAKAEoASgixRAS2LFhlYuVxblrm3heLfn05anG3jZwt29Hpd4QlogWAECgQLARc0IRIAQiShFEqEgkJZDJKkkJUJZLISJZAkIZqJlFRIQlSz5X6L44AIICIIREQgCCGUgICAJBJEhEEIRMwSGUESGUJkJEkRmESESJlBlJMgpMyCAAJbPXcdLKkCgkAIoJAkBCRACEIkICBJESAzTN+l5fpfW8f09Z2AVZZoUABSgFFRLYAoC0FWqUo1JZQBV0hdAoloXSGqVdSJRpqwKVbGirZdJV0I3JuWlXSVdRpNRYpo0lWlNRqKtXclNJU0g0U1JUpSxpC6NSE0lBU1JUtWkVLM1RUqVBQauUXJVS0NSACoLVSyCoAAKACoIAAsBLctCGWsW5Mrlrm3za4XXDTnXCzhbw09E9Hd2iwLCVSLAAsBAAsBlZYWJCAJCWwJAsqSQgM2QlSSEJUpJLMksESESGahlFRIfH/SfFEASEASEgQESESAEIEgkESEIgGZIQiQiCJkiRIggSJmSJCJEyEiSSIBCIiAAJq59esaQUgAIAQEAkhCAEIRIQEQQiSCYIvv8AN7vr+P6vXn1ytCkqqCKtAKJQAtS2ABQVQKWUW6AS01AFKaUlaJYq0oXRZRZaWK0SrSy6LLo0UsaNRqKuk0tl0lNwjRoqVdFimoq6NRpKlSmilTUaQUsmlpSpqTSAmoqVLVCUFkpWdBABu4uaKWwakAAqKFmaUAoQAUABAAWAlsI1CLm3Cww1hrDfNrz61wueWrxrhXBPY9PZ1y0ISiwBYACKIFBIpIsthEhACEFQgIkICVEyQiQVkhKJEzRIRBCJmoZPh/pfhAmQBEICIIkIAQgSBERBkJAQzIIkIkBEyRIkCREZQZZgSGUliJJlkFJEkQABCdLn1axQACAECCAEJEBARMggIghBJCGU9XH1/X8X1PRy9WRKKFFAIUqlqCwUUBS2AKAAVRSxVWlAsuoA1VWwKWC0pVsaUWWllqkq6i22NS00U1Go0WXSU0tl0ajSWKaktaWlNRZabippKlNGglTUaBTUlWlk0mioSlLJU1QJQlTUVKEAqaubmi1ZKlAAKikaQlQoqAAUAAIBFAlsWLkixcVlqNcm8Lyb8+ry1ONeeuFcNPfPR2naLCAlohSKIAQKIFgBCWwhEgAJUIEhKLIiQlQiSpESE0hEJkgsiQgJX5z9J8AQAgIEyEgIQAiIJCIMoUkISSJCIIhYmSJEgSIiJlBlBEykQRJJEAhJIAEBnLn6NPTUAAAICBBIgICEBEhARBCCSEIduXf63j+r7OPrzCoXOgCigAAGlAoiqAWgFgFFAKFpVBapUU1BC0ppVWBZaaEaWrVsWWqNGhLosuk0tNSU1Gpauk0WXRY0WNFTS0GpNg1GwmoGjRSposmgaglrUajSUqCpZKWzQKhBqKlShBS2XMsDWok0AAUWIFNMgVAABQAEAigS2LFhDLUrCxcNc28NcW+GnHU4Vw04Vwr6U9PadMqWEAqKAIsAIpIsUACEqKIRIAQiRVDISEICVlIQiSoCWRIsSWFiRPzH6X8/AQJCAgBAEgEkCZCQikhEkRBEgIRIkIkQRJBMpCISETKCJEkgAkkBEBDPO8sOftvT0XQAgAIAgkQgBCESAgIghERAZOmOv1PH9T3cPZJohUsC0ARQoAAFC0sKLRAq1CgWFFQLagUpVKWqSy6gCpV0tEVaVbFNS1qpVso0ailXUlXUU0upKblpV0mpRuKWNJSmimjUDUaktaNRSmkFNSVKuoqVam4JoqUqJKasFKhKWS2DUgFLJpEKqUqVCigUQaRJQhagAAoABAAZtilhFysMWxrm1hvk1wu+Os8dOFnG3zWcdX6mfT1nSKIogUCVAogAIQLFIUCVlQMpAgEJbAkIoyghCWDNQkRCSoQlkqH5P9L+cgBAQAEkBIEhAQJCEkESESAiQhEiRBAkiJEhEJDKRBEiSQACEkhUjGbywxyY2v0dduiwoBARAISBACEIEhACESCSAhcdPp+T6Xv8/uSqKgtlgIUAFlAAoAC21FSqAlpQooKJQFWAWlKpaoRV1ApVpSlKtirqKtWxZaUq01JpbLosVNLpNRZdNaKmpaWNGpKUpopqNBdTOjRY0aBpKUqU1FipV0moqUqVLCyxqygqE1ILZYqCiLc6Rmi2U0gAoRQpZkUIKAAAUEAAJbFiiGVysrDWWubeJeV359XlqcTjqcLfNqca+vn1dZ0hFEUQAiy0VIFhSEIoEUARYSoCMogthEiqgMhIQEqETIshCIWJnT8f+l/NgQBBBJARICIIQQSEIkSBIpMkQRIEgSREiDKCJEhEETMyABAkSIY5uPNjDJO939C9qoECACEEQAgIkIQAECQkkFkVjX0fL9H6Pm96bASglWKlAAAoCglVALQACrShSVbACW0LAWhFLaLLVAstLLQUpV0Usoq01LZdFWxSljRqXSaVFXZY0mpatNGpaWKbkpYtaLGjRSybKU1FKaKVKmkstipTUaKVKlSxUGktCpWbFKgqCgqVmyipoqACgWCyVBQAUIAAAAAM2liwi5WGLYuJvm1hrjrXDTlZxt4Vw081nHT7OPT2nSLFgCwhQZtgABAoEIoigCCsqmRBUIQgJQiwiCEIElQzUiWCL+L/AE/5kSQgiCAhEEgRICAiRBAkIRIRCQgSCSESJAkIkSESEkIAAIkYw5cnLDMQE9l6+y9IoJIAgIAAQgSEAICBISIggmvd5Pd9Hz/S3ncIJQBQKQlAoUAAACqBYpFoBQVaACy0KBSqgKoWxVoUtirSwKaNLVRQbWxVsVdFlqbLFLLpdRV0mopqC6NLostjSailKaLFNlLJopopqKaKVKlLGpNFBuKE0lkqUGrKE0iSqSpShKItzSwKlNIABUWorI0gAFQAAAAAS2LAuSLlYuLYvOaw3zuuN1xrjqcq4V59PPqcbPtY9XadIoiwECwWkigCBRACLARQpAiQVASIKhAZtBIQhAQlEhmoQ/EfpvzEQkIggICRAkCCESKQRIRIRIEEQREQiRIRBlIEhESQICgkTDjzcuTnEBBpr3Xp3u4BEAAIAQgIghAAkICSQVJE17fN7vo+X6Ws7ilIVAFAICqBQSW0KABABRQCgsooBQthRbAoLKBRbRKKtWlEtLFBprRSyjRZaaWxV0ailLGjUVrUVabkpVsbKupC6jSaLFWmilNxZKaKU1GimihNM01LZKUpqNJoJUpZLZSg0ygU0hKEFCWNBBpKlABQEoSoVVQACyAAACWxYohCNZXFZWTXNrN1yb43XHWeNcdOFeevPrPK37WfT3z0gURYFEIFAlQAAigQLARQQQgICVBEBKlQKTKwJELCEqWfgv035YkBASBEgQQJAQJCEIhIkBECIkCZSAiDKRBEgkgQAEwxycebllDIIIvVr6Gu2mkkAABACEBCIIACBISSAgl9fn9v0PL9HpjoqKgoKgACgAAAApFpaFhAKAtCKWBVhQVItC0olpQCqKAtgtKVSpdGpSUq6KtLLosuixVpuC1NS6NRVq6kq7ilTS6LNU1FTUaWyVaaKU3JVsmiljRopVqVKmpNLZKUpuKlSlSlktlKCyVKEpUWWBQmoFQaSoBQChBbCkoAAKlkAAEtixRAZWLm3JmayvO7w1zb41x1ONca46eavPvPFPt49XpnWKICLARQIAS2ApFEAQoyFAEIAQgIQVIhKLKESIWEID+e/qPygRARICIBEhARBEESEQCIJJCIIkBEGUiDMgIIAEyxycubhhCAEAHovT2uoEKCAAAhkJCAAiCAkkBEi+vz+z6Hl+j0x2ECgsgAULQBAAAFAABQooEVQAAKooEVQBSqKpLKKVQBVsCrVq2Q1osoqaWrpbA3LSmpaaimpaaimimpqpuKalpSmlq6jUU0llpoGjUlNRopTUaKUqUqbkGopSmo0lKhNJZKUtEoSxpASpQVKWBUGkWWKhQCUFFAlCAoqCyARVsBFgMrFi5tyRebeFw1yb46ctZ5W8LOFvns8+5xs+3j1erPWAgWBYFgBFAlQoIACKBFgQpYRAICAgqRCVBbAkIQH86/T/lIRCQJACAiQESECCIIkggiQiCESIMoIkCIAAyxzcuTjzYIUgAIQvsvX0uggAAAIEyQAgBEAhJICEj18PZ7vN9Hpz6gFBQhSCgAAAUABaAAIFAAKoogVQABQtgUAKKtBYLoLQFFirQalXVNS2BoppbLTRqKVdS6kq6NS0saKalpTcUppbGjQjcUq6iropY0VKajRSxopTSU1JqkakpSmoqU0lKzYJqqEoKlglKlCDSClkFqpYJQAVBaBKAAEKBZCygIohCLFxbFhlrm1lrC8m+OnKuOnC54W+ezz7nGz7ePT689YogCwigRQWBCrIohQRQSKBCKWAAEICVCEAICCoD+afp/yIJCAEBEgSEQRBAkJIIgiCBIQiRCQkAAgjPNy5OPNziAAAAE0vuvbo0oCQKCJAQgIACIIREQEIvp4er3+X6HXn2hCqUBAAAiiqACQqgUAAqgCgRQAAUFUFsQoCioWlWRQClUUstUWFFpSy1ao1LSy01ZqWrY0uilzammtSWNLV0WTS6irZNLTRostNFl0ailKmpatNSU0U1FNRTRTSU1JUq2NJSljRU0lSlkFTVEoCUslCUoShLVLJSoNSACoFChKAAAgKABAsEZWW5tysWGGsNReTfO3jbyrhrPGuNebU8+pwuft49Ptz2LAQKIFgIoECgQpBQgCwAEIoLAAQlsICEQCAlfzH9P+QAEQQhEEQkUkCSQRIRBAEEBEygylQskAJzcuThyc4gKQFBAAXs17L01aiUIWIEhAQAAgQQgkgBDvw9fv8v0OvPtAQpFoAlEKAAAAFAAAoUUAAoAWiKQoABpQgooAKoFBZRQtKVUULQWWlWlWxWtQNVssGtFl3FSy2NrUsuiro1BdRV0bilWpTUulsaSxTRZdFlppKaimimoppKaKmixZNFKailTSDSJKWylASlkqUJoIKLKCyWLZSpYAFsAFKgABAUAQKIIiy3NuVyRYYbyuJcXfJrlpx1nhXGzhb59ThrPn1Ps8/R9DPcogIFAiwBYAQAKBmqFEQogQsBFgUARYShEhAD+XfqPx4hARIEgSBIEkAkBEgBEESAESSCVSTPNz5uPJyyhAAAAAAX1XfpbKBACIBAQAJAQAkkBCL6OHp93l+h159pSCgAAAAAAoIVFUAAAAAFAoUlUAAUKEUoAKVYCqEVQKUsFFBpRZaFoWlWxpUVdRVpqzS2WpZrUaNRV0airY2osaKupdGopopSy6NS00lirY0aWyaKWNGixTVmixoqVNRTUUGjUVNIBpLJbKUAqVLFSpUAoKgtakFSlRAFAFlAAAKgECgQEWEXNuViyMW5bhhrm3yt46zxrjXHTgnDTz7z5rPr47/Vx6IohSECkLFgCwAECgkVQgACgQEWBYhQICEFoifyn9R+OBIQJAgiIgSAEBEIIRBAkACSIZcuLhycsslIAAAAACat9jr1aWogIEAgIARBASQCAgXvw9Xs83v68+sUhbKBQAAAAAAAAAAAAFAFlAAKKAFoABQWUUAoWGoi0FBVFiqQtKtiqStUqopSrZdLosU3Viql6RSrY2WNLZaaWljRqKupdFNAsuk1LV0akLqKU1FNiXSaKaTRY0UqaTUUsUpY0mipQaSyC2UJVqJNBKaQEFBbKWSlSiQUFAsAoAAAAAICBcqMXUMyystYai81y1xuuWs8beNnHTgnn04bz5rPp47fZx6I0AICBQIRQIFAgCgEiqEKpICKBCKIoAEUQ/kv6n8YSBBEkAkBAkAABEiQAiAEhhz5ThycsMkKQAAAAAAdLr2OmlgAABCAAlJICQCQGUL34er2+X6HTPSSgBLQAAAtBCgAAAoAAAAAAAAUBFUAFJQoqgCqCVUUAFUUsoFUVbIUVbFKtWllFLLoq6NLTSVbGpqmo0WWpqXS0stNLY0ajS2NLSmixTS2NGoq2KaNFNRSxoqajRTVaSxU1FTS2KUsaNM0qUSUFS1SokpSpUFQtQlKlKEoBUsAlChZQCFAAIBEVWVLhZWZRm3LWWsmGubXLV5Jy1eGscrfPZw04XPl1Pbnr+g5+g1FAEAIoAhFAigCKQpCgQUIFIIoGVIWBQB/Iv1P4uCSAiCIBAARABEgAIgiYc+TjynHLAikAAAAAAAL6Lr0uhSQoIAQAgQQkgBYEhF9HD1+zze7eOhSSUAILQAAQAoIUAAAFICgFAAWgAAAAAKAKJRVALQAVaIoBQtC2AKtLCqqXRZaVUugailXbVSrosVdRo1LSxo1FapqKulsaLGimpauiljS0saNFjUtKaimilTcU0U0m4qVamopYpSmo0lKmkIihBotlioKlKlCClsFLJSooWQWBQLItQAAUgAiKqLDK5tksJWWstQy1heTXO3lqcLOWpxt4WcK8+s+XefRnr+l5+izcUACFIRVIJFigRQABFAAEoAQAiiAiiKP5B+o/FEgIggACQECAQAAiYcuM48nHLMKgEAAAAAAAWnrvTo0AAIAQIBAQSCAhLGdejh6/Xw9m8dQLKJBQiVRALACgAAhQAAAAAAAAUAAoC0AAoAAVFCgAtBVFUURQFpRFUVRVsCmlstC2KarS3NtujUUsaWpqa0tLGo0uoq2WmlslXRY0WXRpalWxTRZdFjRqWmotaipo1GgaNlLJoqaLFNRSmoppKlCVKiBS1UoTUVKlQCgqKpZKVBSyQoAALYAAEoEFQi5XNsEsM25aysXK4a5ry1eVcdZ42cbeFnHTz6z5tTWdfqOXp6TctgUACAiiVYgIoAigACKQoEFQBSCKICH8e/Ufi4ghSBBAQBIAQpEJzc+ThznLDIESqQCAAAAAAA6Neq9NWoEAABEAgkgIARIM69XD2+nj69Y2BVgBJUKSkBQQAAAFFIAUEBQAAICgikKFhQACgAoKCqAAAWgKloKooC2KCqNBRYLqC0pVsVbLbNTVNLqXSU0VbLY0ul1FjS6ilXUVqpqWlNSaWrY2VaVLLV1FNFjUtNGpNFKbimimo0VKaLJosWtQjZUGkFTSJBSpaFNIkpUoQUVUFk0EpYFQAACgAhSACoRYuLYsgRctZqLFwuWuTXPTlrPCuVnC3lZw08+s+bWczf6jl6fRNxYFAEABFBCgQigFgABFEKASgBFBIF/jX6j8VSEQAQIIARADPNy5Tlzc8skgAIlUggAAAAAAPQ36L0AgABAggJJAAQERnXp4ez1cPbrO4kltAACQWAAAAAAAEKAAUhSQABRQhSFALBQCVUACqABQClWFKAAFsoLViaUCqLFKo0FsFpVslKWa0ti22NGpdFapopZdRpdRZaaNFital0VbJVqal0WNGlGlGo1FKuopo1GirqTRTUU1Gi1osVNJqTRZaUsaKlSg0lZSk0EtWSlCVKVALVCWKlBUAshagUQoCABKEVUlyS3MoixcrLYsObWbrmvKuWs8beNnKuFnHTz3Pm1nldfpOXf357RRFAAgABFlWABlQBFAAECgAkUSqZNH8X/UfigIgEAASAjHNy5uPOYiARCkgBEqkEAAAAABpfVem7pAAgQAQhJAAIRBc79Pn9nq4+xnZCxEsqiIWhmCkAAAAAAAAAAAAAAAAAAAqkCVVICgFgVQigLSFKChaAFFgoqlpQWWlC6UiXRShQl0al0tVGpdFNLo0tWybl1LoLqKalpqUbWxooXcU0WWlNLUsaasU1GjUU0upKaTUVdFNGpalNJqTS2SlKakpTSAakqCoNIqiTSUqUFQKslBUoKliFsAoIBFBFWRQJLlZpJYDKxc2xoYjN1led1ys5acbOVnG3jZ564az59TzV97Hb7PP0ZClgABACFBlaAhcqAItSKAAWBCkEWC3+L/AKj8SCCFIQIMufNx5zlzZIAAIgAAylUgEAAAAB0uvU6VQIBJC1BEIgAGRZDWOnp8/s9PD1JqLSAEEtBAAAAAAAQAAAAAIChQIChICgACgAAAKCCqECgLQUAsFoKULQAFstUtAKCpa66z1uO+sdGdmgUssl5TeM9Oed4z0s1ua0upaajVWXUu41FXRTUtNRV0alpSxopZaaXRVGopqNFl0ajRTcUpqNLYpo0aSmksmiljRSyU0VBUqWKhLVW2XMoSpShBRQqWKlRAtCkAKhYAACRFlsqLIEWLm3KlhmM3WWuS8tOVctZ5WcbeNnDTz3Pn1PJqfVx1/R8vQaiiBQABAAQKAIRSwJSAKAAIAAfxX9T+KEABGObnzcsOWZIhSAAARAAUZShABCkAAKvou+zYJAASBEgABEgIax09Pn9vfj6TSAWAAEKFBAlEsFIAAAAQFAAAICkQFBAtBAlAoAAAWgCABQAUBaUApRKloAKSxZ6t8vbvj7unD6HTh6+nH174+rfL075erXPvrnpLqWKJYAJbVLEXOd8M9PNz7+Xn38mO/k5ejw8/V4eHr8vL1XHXUuzpG5auo1Ft0llsaXSWaoNy0saWlXRSxosaNRpaajRTUU1Gl0WTS6KlNSaSmopSmoqUqDSJKlLVSiSlCU0hABS2WKiKKFQAAAACElGbVRUQiwl1lYRckXLWF5W4rnXGzlrPC3jZxrz6zw1PJqevO/1PL07m4pCxQAQFgBAFhQQGVFIFAAAAEP4p+p/FCMxz5sc3LE5wAJSAgAAIgAAylUEAgACk3delvSgQhSQIgAgBEEXeOnp8/s7cvTJYosBULKAIAAABYAIoAIEQtAACAFIAAAAAACkABQAAoARQBBaCgpQUhVidt8vodfP9Pr5fpdvN9Pp5/pdOHv6ce9ysJJeK+DN8M14ZfJnXml8y+aXzy8F5GCSgmzpXVPTXqs9Fz7D6Fn0k+lqe1Nyyb8PL0fN4+v53D3fO8/v+d5/oMdukbkS7KairqKuoqjUtNFjS1Kulqal1FKalpuKairTUaNJqWmq1JU0aSy00lgaNSU0hNBLBKlLVLIKE0gqAUIKUJQUQFSKEWiQIS0LZECwixc0WLkkubctYXFvKudctZ42ca5WcNOFzw1PLpZr9Vx9Hrm40ICAKABAACWyApAiiKACAAoH8P/U/g8OWJjLIgSABBTIAABEAAGUqggEAAXu33uhCCAQQAAgICJvn29Pn9nbn3ipYoAACAoQAAAAhSBAAAqFiACgAAIAAVIAAAVYCgACKAAACqi0lAEs6b5/Q6ef6nXz/AE+vl+p18/2Ovm9++PRNWJfOvx86+TjXyM7+ZN/Lzr5k15Yq0JaAoWhAKAoqACKjNZjtZ9Sz7Nx9rePs6n27j3r0xv5vD3fI830vkeT6XzvP9DWN7lpuNFWxpatimixpaairTRTUtNRTUuixpdGoppNRU0uipuKU0WKakpV0lkqaBU1IQUpbBSpZKEpUAoBbAKEZtQAACWwQtlSBFEXKqixYSM3WVyubrnXM51x1nlZxrjZxrjqefWfPXDT9Pw9H1M9oFgKQgUAAQAgAUQUgRYpKQBQP4R+o/nIgBEIIoAJAAAQIAAMpVIAABV9Dp0WEACCAAgIEVJenPt6PN7OuO0WQFM6UAIUEACAAAQUAABAgKQAAAAAAAAAAhQAAAACFAAAAos9m+X1+nn+t28v1+3j+p28/1dcOlzuyrk8c1+fxv4HPp8LO/j438xqRqtVSoBQACgAFBSApQAAoAGTJiMy+25+1vH6PeP1Fx9+mOvyfL9P4nj+t8jx/Vc+201LoqWa0VbFNLYpqNVZaaKal1FWm4G5dFjSU0mpdGipo1FNSaBqNLSyaKlShNSUJQUtE1JQlFlSykAAtACohApBSBLYACKIsWVFijMRc2xcrheduNOVc046zyrjXHU4XPn1OFeXU+5z7foeXoLAsKQEUAAQAhQCAWyACwiikCfwj9R/OhACIQRQASAAAEQAAZSqQAAvRru1VESAAAgSAgC9ePo9HD2bx0ixCoAUlhQCApAAAKgQAAAAKBIICiQBAAUEBQIlBEKABQFFlAItQonTfP63Tz/X6+b6vbzfW6ef6nXz+q89WbjdiXivzM6/NY6fm+fX8/jfzZoarVVBQACgAFAABQACgBaAAAUAAAyYjvc/f3n9Prn+t1n6WOnx/J9b4Hg+38zy/S3m6NRpaalstKU1FNLY0tNFirpdRpLLqXRpKajS2TaU2UpqWppLGjUUpY0mgVKEpZCUtVKCpYWVLAWWAAAKAhQQolIBYCKIsqLFGYiyo1DDWVxXKudcrOWpys41xs46nC54V5Nz2Z3+s4enpNyhFFSKIoBCiAAAAEpLACKBD+E/qP51CFIRACQKAIgAAiAACFIACndvo1AggAIQIAtkjOuvL0+jj6rjpAogKQoBAAAAAAAEAgAFAEgBGSgAgAAAABSAoIAAAAUixrPr3y+tvj9ft5vt9PN9jt5vpb46uRCEl0hflZ1+Y59fzGOn57HXyRqtmrAAKAQoAAKAUhQACgALSgAAFAAAAKAZMH1tY/X6x+yufbz9P575/3Pg+H7WOXfUaXRYpprRYq2KmjU1opoGprclXRTUajRY0uk1JoppdFNRU0mpamoGopoqUqCpUsgpRVTUgoCC2CyUAAAAAKIACKIsqLAozBZWVGWsri3CYt5acrOVnKzknHTjZx1nz15dofrfP6fdOoiwpBYlECgAACAAEAUQULH8G/UfzuEKCJAEgUARAABEAABREA2vdukAABEgABKY324+rtx9NzqUlEStAAAAEAEABLKCFIhQQCAABAAAAAAAACLSFESkAAAs6a5/V6cfsdfP9nt5vr9PN9bfD16xLKYMLhEbrZxzfzeOv5Pn1/L46/Nzqm7N2UCkpKAAAAAUoAAABQQoKVQAAKAAACgoKACGDJ9e5/Z75/sV+f4Ptfnvn/e8/D16l0lNS1auixSxopuWrTRV1Fl0aSxuWml0WTRqXSaNFjRTSaimksUpqKaSoBUqWCUFqpZKChBQEoUEAAAAECwKJUWBRmCyzLUURc24XCc7eWnNOWpzs4nKzjqcbOGp5dOGp+j49/ucu5RKhVgKRYAAAACAAEAUSv4P+n/ncIUESAEAACQAAiAAACA7NdGgAAMpABSIax17cPV1592bFBQAAFBAWQFIAgEBSAAIAAAAAAAAFCIAJYCABKsKRZ11z+p04fW6+f6e+X1evD62+H0d8tXMAIZJEWHoSngzv8hjr+U59fzmOnNdJa0lIUAAoAAAAKUAAAAoIUAq0AAoAAABSlAABQCgGAn6XWP2+p6fH9f8AO/L/AEXHj6txSla1FltakpZqmk1Lo0tLLo1LTRqNGpaajSaNRTUtNJqNVU0lirqKlNRSpSpUFSwBUWaBRFSpQAAAlCwAAgUCVFgWEECVlqKIuVyuaxWF5VjWeNnOzkcrOGpy1OFnnrybn1Mb/U8PTtpLKBRAAQKAAAAIAAAfwX9R/PIQoIkAIAAEgABEAAAFXs1pQAIRIACBd8u3Xj6unPrFqyAKKAgAQACBAAAAAAAAAAAoRkSgAAAApABIiz0b5/T6cfqdOH1unD6vTh9jfD375LIQiyBAQJFHqk7L8qb/ABPLt+Rx0+FnaNVaFQUApACgAAAFKACAoAKAAaUAACgAAFKUAAAFAKAACGT6Os/ubj6Pg+98L5n6KY3qKVdCXZV1JVsaKaXUtXUlrU1qKaSy6jZqKaLGl0U1Gimk0mixU0I0WNJVqVANMooSlQoqVBQUABBQQBQIS0hYohIAgrLUUQixcXUMVg5Vzs53PK3nc8a5anG54XPDV8up0X9Z5/T7c9YKpAFgKQEUAAAAACA/gv6j+eQAgCQIIoEKkAACRSAAvRejVAIQiAASkvTj6evH06xsQFUACFIAAgAAAAACxKFQICQUAAAACFBCkBSLOmsfS3y+p04/U6ef6nTz/Q3y+nvl6tc1EzGSKACgQiQp6Ze6fPzv8Nz6/jOfb4mdarRaJSFKAUEABQAAUpCgAAAAoAKtAABQAAClKAAAUEKUAFAAAOZ6dZ/W8vV6vjfquXH11aU1LosujRZaU1GjS6mqaLGpbWpNLqKajUtrUaLGymo0aSpo0UuVSlKbglKlKlElASgJQChLaKgAECgCKBACQILRFyoiwi5thlc1g5ViznZyrnc8a5WcdTjrPCvNpws/S8e33efoiiAQVUAABAoAAAAH8E/UfzyAgAQRBFABIAAEikA011XSgRIQAAhZvpw9PTl6LnQAAKQAAAAAAACWAAElAAAAEABQACCXNufVrn9Lpx+jvl9HfL6HTj9TfH375e7WNWYkiysykKSKAABARIdZfacJfw/Pr+I59vz+N2tFqkBUAFAKCAFAABSkKAAAAUEKVaAAAAUAApoAAAFBDQBQAACgAGTtnr9v533/AK3i+xc0WtS6NRTU1Sy6LGjTWo0U0tjS6imjUU1m6NFNGo0U2akpTZZKUpZKU0WKlKlQWCUBBQVItoUIUEKBEKAIIAgtVIixRFhFVlYuLcs5XlbhOepyuedcrOVnLU4XPGvNp5t5+lz6frOHp3N0gJbUhFpCkLZIjQAAAA/gn6j+eQEACRAMrQCIAACRQOq9GhEhAACWxNc+nXj6unLuWILKFBBCgABRCxIlCiWAAAABYlBCggAVLntrPvvL6HTl9DfL3b5fQ3x+hvl9HfH2XHSzKZMrCECwEKQEAIlIoQMg+hGj8vnp/PuXf8rz6ZNVoqKoMrSpQACkKQFAABSgAAAAFABVoAAAKQoBSlAAAKACgFABQAACgFIdeXr+7877/wBPyfShZaujRqWpZrS6ill0al1WpdFiruKU1GjUuotajRqNFNRTVmlslNyClTUUpTUlKCoKgoRFAKgAAUKQFJAhQsFCAilgIsIoysthmsmGsWc7Odzzs56nOXjrPKzjqcbnhb5dyn67z+n6GOspKJQsS2AApAAQKAB/BP1H88EIAEiARQBEAAAJpejVWIIAARDW+Xbpx9OsdaoiACqQIKAJYRUACFAABAUAgEs3c+nXP065+7fL275+y8/Zvn7N492uft1z9usdrmWZjJIlARQAIAAQEAgQAEBlese5PnzX885dvxfPt4ZrdmhVAkVSmSlAAKAAAAClAAAAAKAAVapAAAKAClKAAAUAFABQCgAAoAKAKRD08Pf935v6D2+f20so0u4LopqXS6irqNGl1LTRqWlNRqNLqNFNRopuKaKWNGkpqKVKlilKailKhKAUBKIBKEAAAABRAKLARQBlSwEJbFzbDLWExc8zFnLU52YTlXHU43PKzhp5dPPrP6Dj1/ScfRWoFEFARQABSAEUD+CfqP54MgAJACAAJACIKu2tqCQAEoXO98+++Pe46UAAJCrClWIBLAAAASXItz3ufRrPp1z7ax6Lj16z7Nc/Vrn7N8/VcezWPXrHp1jaQyQgJSIAsKAQAEAAIACQIACECyIe9Oi/kMdPwPLt+bz0RrSxSFFgAGgAACgAAAA0QoAAAAKFIC6AAAABQUGgAACgAFAKACgAoABQUAAAi+7x/W+58/73fl3Giy6XRTUtmtljS2TS03LpaaKWXUaNRV3Gotaimo0aKajRTRTUlKlSxSlNQKEoKAlAKgApCgIUACAAigAZURRFJm6EIubcmWcW4OdnO556c051y1njZxueNnm08256cX9hw9Pqz1LACUAWIC0hSAAH8D/Ufz0QEASAAgASAA2aaEAIEBdc+u+XXeO6W3SAAACKMjvrHp1n0XHfWfRc9rjtrPovP075+i59Gs+i49Gufos9Osd03ZEEICAgWEAIUhSACAoAACCBAACAEUIgMgHSPbZ5Jr+d8u34fn280uqq2ykgCiwAUoABQAAAQpSgAAAAFIUKKUAAAFABSlAAAAKUAoAKQoAKAClAABSFBSDPT6nh+39jwfa1N01LYq6XUaLLpdGpaWNGpdLTRV1GjcWKuo2UsaNRopopqNFNJY0UJSlgaKlgUFQChKAAAAUgAAAAIsCxCiLKlqIRZbkyZM1hOdmDnrPKuac9TlrPGzjZ57PPq8bj9Pw7/f5d5dRQAIWoKSgQWJUD+B/qf56IQWJSRCkgJQRCirGqksRZU2nVO1epfRNenLudjvc97Np2s6XPfWe9nouelz3ue2s+q56IsiQAgICFIAoAAhSAAQLQgAAEACAAAEABACAkogICEPWelPzOen8+49/yuOmqpQClogAAGgAACgAAAoKAAAAAUEKaUAAAAUApSgAAFBClAKACgApCgAoKQoAALVCAQ6cvX9v5n6L3eb3iruWrY0uks1qXRqWljVairqXSaWmpdRsstim10mixosaNA3FNFNSUqUoLFKtKyLAoKgFIUJQAAACAALAQKIsqUVAysouaxErMYsxXNOdnPWeZz1OVzx1OacdTy6ebU+hjX6/z+ntOikRQAIKLAAAfyD9X/NdG7OlnRNs9bOp0TpZ1OqdbnonTTZ1TtXVnudLOydDaaqAhAAILUlIhFWJRARCgAAAUgKQAAAEAAAAAAAABAAFEgQAgBCkICAyfSTS/iOfX+ecvR8nN2aoAUELVQACgoABQAAAClAAAABQQoKtAAAAKACmgAACkKAUAoAKAAUAApQAUgAKWgQChZHt8n1vtfO/QdMdkaNRqWrTZZdS6Kupaaiml0al0aLGpdrSxqNGoposU0aNFimjRSlkpSgpZBShKWBQCkKAAAgBQBAACC3IqFlhFVFhmsxkzUTnWDlrOLnmc7OWpys5XPGzhq+fU5p+o4d/u8+8UFgAFRSQqwQN/tv5HQAQEJLAAQEAIAACgEKAQksKAAAaM2aBQAAAAAAAQAhQAAQoIUgBCywEKCAAAEAIAQAhD6CcZr+c8+34nj380u9KgAAGiWUAA0AAACgAAFKACFAABQAULQAAAUAGigAAAoIUoBQAUAAoABSgAAAA1YKQFAKQGsd/r/N/RfQ8n0wNy6l0tjS2NLqKu5aVNS6LLpdGim5bLo3CXSWLbo1FNJqKml1FKtKlWyU0UqCyCqSlBQlEUAAAAAAAgWUIohQS2RLRFiZWGbMxLOdczFzjU5nOzlqc7njc86415tTzan0uev1/n9PZuKWCkCWggSyknH9p/JgBSFBCkKQpCgAAhQQAAFBAAUEBQACgFAAABCFAAIAAAAAAAAAAQEBSEKQEAIFA0fQZ+bNfzjj6Px3PrF1ZQQAAGgLAANAAAAFAAKCgAAAAoABVoAAAKACmgAAAUhQUAFAKAACgAoKAAAAUtEpAAUpCkWpF9nj+x9n5v6C51bdxqXUaWy1dGpablpostjRqXS6NFXUupNLY0WXRTRY0aipopqKtKUpSljSEpVpQiKEAoBQAAAChIsCgACAlqJaIsJbEzLEyZsxZhMVzs51iznc87OVzys46nnt4anOz9T5+33eXeXQigSotkUIU8v7P+TCgAAAAAAoAAAAAAAAIUAAAoAABSAAoAIACkAAAIUEKQAAAhSAgBAQAECiHc9yfCzv8AmvHv+Zx10mqAAAAoLYABSgAApAUAApQAAAAUEKCrQAAACgGigAAAFABQCgFAAKQoAKUAAAAA1ZQAAUgBSFFDpx9f2Pl/pfRx9VWrqNy6lq2NGpdFXUtXRqNRTU1o0aLLo1GlsVdSWXVUsuk0WNFKairSlLFKlKUpUFECoACUKBQgAKBFICkigCWgRRCVmIQyZswmbOdc7MWc6xZzuednKzjZx081nHc93PX63z+n153NVEUhYCWiyeP9p/JwKEAAoAABSAAAFAAAAAAAAAAAKAAAAAAAAACAAAAEKQhSABYAQAgAIZj1HvT8xnp/NuPf4Gemk1VAAAAKWgQAaAABQCFABQUAAAAoABVoAAABQAaKAAACkKUAFABQACgAFKAAUUABUtIAFAAoAAIATp9T5v6H3eT6mpatXUu4sulposaXUtl2tNRqKupdFNrSxo1LqKtimirU1GilirqXRSlilBqypZagoNAoKRKIBAABVgAAoQBQBFAhKkZBDNmTKYrFYOWs4TFc9Z53PNOWpxs4W8NTlZ+j49f0fHuaKIAsoWPD+0/k4ApCgAhQgKACUAAAAAAAAAAAApAAUAAAgAAAAABACKAAAABACAAECRcx7D22flMdf5xx7/FzvVlAKAAAK0gAApQAAUEKAAUoAAAAKAFpQAAACgApoAAAAoBQCgAoAKQoAKUAAoFES01ZABQRQKAQAFBAtUzL7PH9j6fzvv6mtFmtGpbG11FWxo1LV1GmtRoRpdLqNJV0WXRZrUaKaimilLLqKaWxpRSxSppC1BSg0UFKCgAIAAAAAAAIoAEIZAIZsyZIYswZrnZiznZiznZyuedzyrjXn1OGs95f1vm9H0s9oqkQAHg/afygAAACkAABSAAoAAAAAAAAAAAAKQAAApCgEAAAABCkAABACAggAQgID2J7T8djr/OuXf5edaopBQAAAUVUAApQACgAAAoKAAAAUAFWgAAAAoBTQAAABSFBQUAFABaFAAgUAAtECC2ylIACgAUAgKAAoESqdvP9H6vy/wBJ0x0q6l0tNS01Lo1LSy6NS6NS6WxTUaXUVdGlsU0tl1GjUUFLLqrGjUtiroFTSFqUFlqUFBQUoKACgAAAAAAAhACEICVmIQxrOTBmsHOzGphOes87OVzzs41xs4acNZ+1x6fquHo6zctAhT5n7T+UAAUhQUgAAKAAAAUhQAQAFBCgAAAAAAEAAAAAAAIAAAQgAEQAEACFyeo+jc/jMdv5zw9HzJrdlAKAAABVKgAFKAACgAAApQAAAAUALSgAAAFANAoAAAKACgFABQC0BQACwABaIABS0KQCKAABQAACABS2AuuXq+r8r9P1597LqXS6WxVpqXUaWmpdGpauo0tjS6kq6l0aKtiml1LqKtipqLbSxSmhGlsUq1KUpYpQCgoKUIKCgAAAoABAAQgIAQhCGbIuLMJms2Ys5mLMXOLOVnPWeScdOFcNSJ+n8/f7/PtGwB8r9n/KABQCFICkBQCFKAAAAKApAAUggKFIAACkgWoIAAAAEAAAIACAAEAAICEPSfSs/I8+v824+j5s1qygAoAAANCgQCgoAAKAAAUFBCgAAoABpQAAAKADYAAABQAUAoAKCigKAAIoAKLAAKC0AALAAACgAAECiqCQpGs9/p/J/UduXpq6jS6lpVpqWm5bGl1GlsaXUtNS6KWXUurLLo1Loq1bFl0WKU0UpYGopastjQWlSlBZRUFKCkKUFAAAKAAQAEAQAQhkWZlzUswmayYrFzzTGpiznc8056nKzhb59Z46nqxf1vn9H0cdpaPkfs/5QAKAoIAAAAAAABQCFIAAACkAAKQAAAAAAAAAAAAgAICALAAAQh6U+nZ+Yx0/mfD0fKmt0AKAAAAUWUAQrQAABQAAClABCgAFAAKtAAABQAaKAAACgAoBQAUFFACwoIoAAKlqAApaQFBAoAAAoAACgARAUtWyZrPb6Xyv0/bl6bNU1LZaaXa01Fl0updFl0airqXRYq6irpdRoq6LLSmpS6ilLFKmottLFEugtNRSlKACxQUFKCgJQUAAAAAAhSEASVCEIZTFktymLMnPTDOLMWcrjnZzs428NOGs8LPs8t/q+Ho7Tp8b9n/KRSAoUEAAAAAAAApCgAEAKCFAABAAAAACAoAAIUAgUSggQAEABAReifWufz2On804+j4+daqgFAAAABSiwAItUAAFAABQUAAAAFABVoAAABQCmgAAAAUAoBQCiqCFBQIULAACqEtSAKUUgKCKAAABQAAFABIoLQhItaz1+j8r9R15ehLZdKXUuo0aWrqNLqLLsstNGpatl0uixZdLqNFNKLLopVstNQTRZaUoSrZaailUWKaKAChaEoKIpQUAFoASAoIAAiCAzUBlM2ZTNZM2c7M1hOes87nnZzs5nCuG5w1nEfouPT2frf5qAAKAAAAAAAAUgAAAAAAAAAAAAAAAAIAAAUhACEKQpAACKIVPr3PzM7/l/D0fCz00loAUAAAAA1YABSgAAAoABSgAAAAoAWlAAAAKADYAAABQQpQAUAtBAVRFFACwACktgFJCrVAAALAAAAUAAEC0AJAFIDVUDHf3/K/S75+jS6lS7Wll0alq6WmpdRqXS0pZdxVpqXS2NFlpV1GlpZRoppS2LGgailglLbSy0sVaUoLFBSgLQCoLApQCgAAAABIUhKhCJEzZmskMWYszZgxZzuedmLnnXGuFnDbhc/rf0385AAAAFAAAAAAAAAAAAAAAAICAoAIUEKCFIQAAAEUAQFIACEMn1LjjNfzTh6PzOOlqqRSKAAAACgosApQAAUgKACgoAAAAKACrQAAACgoNAAAApAUFAKACiqIEqlgKCKAAC2AAUVQQoAAigAACgAAgAAAADQqRClz37/P+77PP7k1pbLTU1oLqNLqXRV1LY3BdLTUVdRpbFWro1FlGl1FXRRLTQNLVRTUClilKUoirQtkpVGilgUFBQFFBZBQCgAAIKQlRYEhDNzlJWTJmzFYTGpi552YTnrPM46cK+/8Aqf5sAAABSAAoAAAAAAAABACkAACiApCgAAgAAABAAAQEAAIQsnNffZ6U/nPH0fjcdaCgFAAAAABqiACgoAAKQoBQUAEKAAUABaUAAAFBDRoAAAAoIUFAKAUFBBVBQAIoACrKAgKSlFAAACwAAAApAAFIAAACggKBXKXjx9X0fH9j2+f6Fl0aasUs1qWljTWirpbFjS6irZaaNRV0WXS2KWKaapY0tgtNFC6EVaUsUsClEUoLVWy0sUFNQKClABSqCUAARUhQQzdUJCEZlzmosTJmsWc7M2ZZxqc0xZys52fS/V/zgCkBQAAAQoAAAAAAAAAAAABAAAQoAAIAACAEBQSIAACAydrPpWfhuXf8Hy7c41VAKAAAAAClFEAoKAAUAAFKAAAACgAFWgAAAFAKaAAABSFAKACgA0CAooUAAsAAK0kAAUlKKAAACKAAAC1IAAAAAAAAFIFJxXB05er6Ph+134e7Uuoq1dLZauopZdLoq0sWXS6NQXUU1LTU1SmlsVbLUq1aWSllpVpSlWiKVaWBYoKUoKWaFilKUFKWKUAoKAAFABBACJGc1CVEyZXOs4TNYswmLOes4Z9P63+bgAUAAAAAAFIAUEAKQAApACAAAEKCQAFBAEAAAIAACFICELX2GfzOOn834+jyS7oUAgKAAAADVQqAoqUAAFAABSgAAAAoABpQAAABQCmgAAACgFABRVEBVAJFoWAoIFABaIKCFIpKC0AAABYAAAAtQQAAAAAAAAABwLSXv5/o+/wfc3z7VNLZdKjS1auoq6ilXRZdFl0tilWxoq2NLZdKKWXQLGlRTRVoLGlFBSy1SVbFBSxSiKUW0stLFKUFLGgUFAKAAAQEQkshklkMkrKYsxWbMpi5xZr9b/NQAIUAAAAAAAAAAAAAAgABQQAAAAAgAAABACAAgBkGT61nkzf5hx9Pxs63VAAKAAAAADQoEFKAAAUAAFKAAAAUABaUAAAAoBTQAAAKKpCgoAAKICqAQsKsBQRSFALRBQCBSUFoAAABFAAAAAAAAAAAAAAAOZKtUs6erwfb9Xk+mirqWlXUtE1sol0tNS00tLFNS6WxSy0q2KtNS0GoqillpSrSlilC0q2BVpSiWlLFBYqVRSllpVpYpUoWligoKAAQAJLnJm0RMpKymayZsxZlOX6/+ZAACgAAAAAAAAAAgAAAAAAABCkKQAAEBAAACKABCEIei59p/POPo/J8+lIaoAUAAAAFIUtgAFKAAACgApQCAoAKAFFKAAAAUAFNAAAUNEi2AoqQsoWCqhQoEKEilFAIoABaAIKCFBCiqASUlAAKAAAAAAAAAAACFIAQxubLCi9fN9D1/O+5rPWy6VLpRZdFWllsuilasaKtNRVsVdRYttLKSrqKVbFC6C2KUFWxVsUpVJVsULSlWxSlloKWKUsBbostLFKCg1FBQUhSERcwzQRKySyJkzWbnK+X9h/MAAAAAAAAAAKQAAAAAhSFIAAQAAAEBAUgUACAAAEIQH1Ln8pz6/gePfmUVRSAKAAAACloEAGgAAAAUApQAQoAKACrQAAAAUAGigAACtCFEFUECWksCW0AgC0JA0KAQKAC1IAtEFABFRQEWkAFAKCAoAAAAAAIFgAkBQsGNzZYVaprn39PzfvdOPssGkupaWKugujSpauoFWmo0tKtirYpVq2LCyrqBqWgstWg0qSrQaCoq6BYpTS0FirSrSxZaUFilKUFlppaWKACgoCRkSgiVCVJJZkzUPB+x/l4AAoAAAIUAAAAEAAAAAIogKQAEKACAAAEKQAgKQEIYl+lrHhzr+bcPT86XQLQAAoAAAALVCAClAAAAKAClAAAAKACrQAAAAUFIaKCVRAUKItgKKAIVSAsKACKQtIhoyUtBFAAAAKABQRAUgKC0CUgBSFAAICgECgABAVCQNUsxqbjVSqU1ZZrt4fsdfD9atJbKWlWwl0aWlWlWy0sVbFKtKVbFWiKUsUq0q2KCxVq0FWxSllFKWWlNRSlWqLFXRZaCrSxTUIWahVNTVBVFilQtSMhQAhCVEhDJ8z9l/LwAAAAKCFABCkKQpEBQAAAAIAAACAAAgAABAIEKDJDJ6bPYfzvl3/M8+tssqygFAAAAAKQpaBAKUAApAAUA0AQFAAKCFNNEAAAAFAKUoAoICqItEEWlAEKoAhVIUkAWkQoBSAoKAAAAAAAAAAAClsAFIAAAAJRAAAACAAmpqy1S1TVVKVd+b6HT5v3bnaastqiK0jRSy00o0CtUsWWg0VRYq0FlpQtigpZaUq2BVpSwXQlpTS2KWKtNFKqKWappC6Wliy1KWKULSg1LSqBWBQAQEqKSGU+V+y/l4AAAAAAAAAAAAAAAAhSAAgAIAABEAIAACFICGVWfVs/M8+n4Hj35lrQICgAAAAAFLYABSgAAoIAUA0ACFAAKQoWgoAAABQADYFAIAGhQIJLaoACBLQBQCAKCAoAABQUAAAAAAAAAAAFAAAAABAAAAAAAQU1N2DVUpS1a0lW8vVv5X3nPuasti1RLVFLLTRVRSrSrQUS6BSqLIWyjSgaloWpZRoRoKNSilNS1allq01LSlilWllpoq01FUaEtWxSlipSrSqKzQCwFCEAB8f9l/LhCgAAAAAAhQQoIUAhSEKQApAAIEICkAIACAAgKQEBlfZrMzf5vx9Hys61VAKQoAAAAABqgQAUoAABQAADQAIUAFABVAFABQQFAANgCghQGohaBBJbQoAQJQBQKQAABQAAACgAoAAAAAAAAABQAQAAAAEAAAAAAsumrLVKU0WrVKWzWOz5n3Xn9lly1Yq1alBVsWWlC00JaUFBVoWgpYFUUS0KKWXQjQUWWlKWXQNS0q2KUsulq2NCNGlq2SrpRTQitaLLZKWWlSlKUFAAKQA+L+y/lwAAAAFIAACkBSAAAkoICgQAIIoIBAACEKQAEBSLAU+lrP4/l2/GcusBqgBQAAAAABVKgApQAAAUAAFKACFABQAVaQAoAKAAADRQBSAolEotAgSqJQqFBEKAUAAAAApCgAAFAAKQAApACgAAEKACAAAgAICkKQApQKupqy0NFKapVNUNGq1m8/n/AGni+klTSi0stEUtosUqjQEugCgstFCxSFWgq0S0pVRQCrZaUstWxosK1LV1FKtirqXRZbVimpbFWmirYtWXRVpYstLFKUqUFKCAHxP2P8uoIUhQQoICgEBSApAAFAEQFBBACFIACAAEABARQBCHss8mdfzzj38c0QUtCgAAAAAApaBAKUAAFBAUAFKAAAAUhQVaQAoAKAAACmiFApAUSllhaBAlUSkVFAAAAKCAoAAAAAKACgEKAAAAAAQAhSFAIAAAAQoIAAUGqam7KKpTVUtUpapS2aNnPx/S4/O+zrO0paFoK1YoNFAWiKCkWgpYFUEq0Kkq0FUUFUUsopVsVauoq2KuopY0tirostXUtNFlpSrqKalpSy6qxVq2KtimooNBKAD4f7H+XUAAAAAAAEKQAAAAEABAAAAQUECKAIBEIUEAW2e+z8Py7fmefUgAGqoAAAAABRZQAClAABQAAClAICgAApClWkBQAAUAAAGwBQCAoWIUVQCQLQkClAAAAAAAABQAAAAAAACghSFIAAAAACAAAAAAAAAG6azqtAtUpqqWqWqUGrKaraY4ezy/L+659NZ0UVSVaVQVLUFCipQooKBKKCgpVAsFoLBbQsVaaVGlFlpVsulsU1LTUti26irosVdS01LSrY0tjRVpSy6KVbLTUDRYqCnw/wBj/LgAKAAQFICkAABAAAAACAAAgAWAAggARQSAGF9ms+HGv59y78JVIAoNUAAAAAANCwADQAAKAAAUFAIUAAAoIaWggKAAUAAoANEKSqBAUNRCkoUEgCgAEqiAKAAAAAAAAUAEKAAQoAABAAAAAAAAACFIUgBQAbpqas0KpS1TQrQLVKasqVbW0tOfbw/K+/OHos1YoC0FItKAFoKAUKQFoKEoloCgWKVaqBTSoq00o0tLLYLV1FWmlsF1GlstNRV1Glq2NS0pqK1uKUstWmirSy6EUpY+L+x/loAAAAAAAAAEFABAALACAAARAAQAEAJQLCGT6Fz+M49vzOOlAArQBQAAAAAWqgAFBQACgAAA0AAAACkBQVaCAoAKQoABQAUooAIAULAVQCQABQACFAAAAAAABQAAAAAAAAAAAAAAAAQAAAAgBSmV0m9RZulUpSlqlqlLVKaspSlspqtJc9fB8r7vLz+rU0miIqiqBQCgpClABQUhoAhbbBaWUUC1qBosmiiUtqrA1mpdS2XeNbzrpnW8XctlLYttjUalq01FXS2NLqKWXRqWmpRVppRostLHx/2H8tAAAAAAAAAgABAFAEAAgACAAEAIS2AEAMnZOM1+C49vLKoIFqgFAAAAAANUQAUoAAAKAAUoAAAAKCApVoICgAoAABSkBSkLQAQAABQAACFAIClIUgBSFBCkAqgCAAABSAoAAIAAAAAAAAQAAAgKUEN2a1FaLVKUtU0KpS1Sls0lWlstWLWjVmpfnfM+5x8fvTRLNCgAooIoBSFAKFoKAapqZ2mo3Gk3M6jSWKAAoAUEAABSJarLeL1zvry6duW+/Lp35demN6yGixV1FXUtNLY0uoq00alCNLSlPk/rv5gAKQAAAAAAQIAAAQpCkAABAACWwgICAFIDB7bPy3Lr+W59SAAWqACgAAAAA1YAKCgAFICgAFKAAAACgEBpaAAACgAAFAABoELQQAAAAKQoBCgEBQQAFICgAAAAUEUAAUEAAAAQoBAAAAAQAoIApBSFrepqylLVKUpa0DVC1Sls0UGrLVKUtU3ZqvD8763h+d9bS0AQKAqwABFFCy0U1G46RpOsmygBQAlUAFoABQQoAAAAUCkBed78unbl078unp8/X0cums3RZaaWrqWy00WWljS00WUfM/W/zAAKCABAACghQQAAAAEAAIAS0QEBKEgACBdJI/Dcu/hzQABqgAKAAAAAUosApQAACkKACgoAAAAKAAVaAQFAKQoAAKCFAKUChIoAAAAAAAAAAAAAAAAAKAAAAAAAAAAAQFBAAAAAAFEAKAbs3rKqUpapS1oqFtUtUpbKUpqyitApqhuy2aryeH6XzPmfY1ndAUAC2SBSigW6zO0dY6AFKq0AAFAKoAFAAABVAgKQBSUAAAgSFzfRx6+nz9fX5+vr8/brnpYFl0F1LTS2KaNS1Pm/rP5kAAAAAAAAAIABQiiAEAIAACEAWIBAohk9afA59PyXPpAAK0AACgAAAAFqoAKUAAAoIUAGgAAAACgABdAEKAAUAAAFBCgpDQAAAAAAAAAAAAAAAAAAAAAAAAAAAAAAAAAABFqCBagEWIUUEN2dLLqCxatUpSmqorQLVKWylKWqlqlKWrF1NVUV0s4eb2fH+R92c+haCAtgq0SWp1jtm9E2tosIW2hQAClUACgAAKKAAACggAKoAAIUkUlICS9uW/X5+3s8vb2eft0x0GpaUq6impaeH9X/ADIAAQoIAACAC2AAgIAASggACAhFAggAASu8n4jl2+XndQAWqAACgAAAAFLRANAAAFABCgGgAAAAAUAAq0EBQAUAAAAFAIClAKAAAAAAAAAAAAAAAAAAAQAoAAAAAABAUEKQLCgigyWoC5QooBo66zbFCmi1Sg1VLVKC1SlS1SlspS1SlLQ1ZaqWtWaMcu/xPj/e5cexqhBQXUvWXtHUtFUAUoUUFAWgAAFAWgABQABQEBQAAAoIoAIKCFBJF9Hn6+7y9/b5e/q49bnVSrSxo8X6v+aAAAogAIAAQFIACAAAVBEKQLCQAIAACHSzxY1+J5dsAAFqgAFAAAAABaqBFoUAAFAAAKUAAAAAFAAC0AAoAKAAACkAKAAAAUFAAAAAAABAAAUgBCggKCAAAApAAAAAAAAAFgAAABAlaIKnTU1ZSlLVBqqUpqhaoLVKWylKWqmhVBS1S2aRVFaTdC56fC+T9vzeX2aBdL1y7zXSgVaAoFC0JVFAWgoAUCrQAAAACgUAAKAAAAAAgi1CgQAkDfPXu8vo9/k9Ht83XedgeP8AVfzUAAACAhSApAAACAAEUAQAEgCEAICgyeqz8ty6/ncdKgAA1QAFAAAAABS0QI1QAAFAAABSgAAAAFAAAWgAFAAKAAAUgKQFAIAAAUgANGTQAKQyAAAAAAAAAAAAAAAAAQoAAIUgItBCkAABpIU6Wbq1UVSlLVKU1ZVVS1QUpUtUpapUtUpRVBqy2ClrSWqaNr8b5v1/neT6Gu811W0CqKtAUUBaVKsKCqKoAq0hQAAAAKoBSFICgAAFBAAAApAALCoUhIZ17vL2+h4vV7/N28f6j+b0AEABSAAEABAAAsEQAAEKQEBAQFIUGz8Px7eKaqAAWqAAUAAAAAtUIBQUAAFAAABSgAAAAAoAAKoAFIUAFAABCgAhQAAAAAAAAAAAACAoIUEAAKQAAAAAAAAAAAAEAUAQAAAoCdK7ahFUGi1SwqlrRQaoWqCpapoGqJS1QUtUGrKiqKppNUNFrofP8/u+L5fq1otuqFpVFCgUpVAoKtABVqgACggALQpAAUAAFAAAAAAAAAAAABABi/oPR+OEKCApAAARYUgIIAAAAEBACAgWAEAOyfPzr8by65UgAFqgAoAAAAABqgQUoAABSFAABSgEKAAACgAAFUACgAAApCkABSFAABAACgAAEKCAAAAAAAAFIAQFAAAABCgAEAKDJQQi1AIUKQFFOlz0rVEoqg2KpSlqlLVFUpQWzRQaoVLVBS1QVLpZFUtUqaoUtbNHn5+j8/4vs5nXVoqirVoUUFKooKtAAWrQAUACgAABQAUAAABQKCAAFAAABSAAgAT73X8fAACLSAFICQAABAAAQAEABCLAQAUjqn57n0/O43QABWgAUAAAAAAtUIBQUAAAoAABSgEAKAACgAAAFUACgAAAFIAUhQQAoIAAAAAAAAAAAAAACAAAAAAAAAAAAgCAohQkUAAAEq9K6WasoKWtRaFoU0WqKpSgtUqWqUGrBS1QUtURbLVFlBapbNApTVaNpyz2/O+L7XLPfS21FWlaAoKVQNLSFBQtUAC0BQQoAABQAACqAAAAABQAAAAAQAAH2+v48CCAAAAIUgABACFBAAAZUQEBACkrWX5Hn1+fnRAAKWgBQAAAAAUFoEFKAAAUAAAFKACAFAABQAAAUi0AFAAAAAAKCAAAAAAAAAAAAAAAAAgAAIAAAAAAAEABQSABRCkUIAAFs62dK1YWpaGjVIVSlNVRVKC1QWqVKUGrBoVQUtUBNVRVQUtUtlBSlrRo2mW/z3i+z5uXrt1SqNNAUFKoFXQBSFWqAKKFBCkKACgAFUAAAUEKAAAAAFAAAABAPs9Px4EAAAAIAAQAAAgABkKBAQAABOE1+Q5deMAAC1QAUAAAAAAtUICipQAACgEKAUoAIACgAAoAAAKQFCgAUhQAAAAAAAAAAAAAAAAAQAgCAAAAAAAAAACKAABAAQIAAAAKda61qwUoLWi0KUpapQWqC1SlLZSgpatgpQUtUQrVlCKpaFTRaApapo0WzRqX4Pk+t8/j9CrVq1aopVFANLQVYDSgUUBQAACgAKKACgEAKAAAAACqAAAAACkh9jp+OhSAAAAgAABFEABCkAICAAgAIdLPkc9/mefSAAA0KAFAAABSAAGqBBQUAAAoAAANAAEABQAAUAAAAAGlgKQAFIAUhQAACFAAAAAIAAACBAAAAABFAAAAAAAhSAEQUgAUEgAABTsdtLRC6RVKUtUoNVSgtUVYpaGktCgpbLQpQUtUBLWhYLSLVKlLQFNVSlNWaKdK+L5fp/I831NNCtUq0qigpVoCgaUCihQAAClWkBQFAAFAAoAAFAAAAFAAAUAD6m/xlIAAACAAigQAEAAAIACAEBAnRfzXPp8bGqAAWqAAUAAAAApClogQqlAAABSFAAKUAEAAKAAAUAAAAAAAAAAAAAAAAALQQIAAAIUAAECgAAACAAFIAggAAAAIAAAoAAAqdq62aFDVCxatUoKWtFBaoLQpSpapQWqlFUoKC1QC2aCKoqlKloUFKDVUpa1Ja1Wz5/D2/n/H9mtGtLQVatANLQCqKotAUAFICmlAALQABQQFoASUi0AAUUAAACgAAH0t/jAUACEKQAAgAAIUgABACAEQRaI/J8+vhzaAAK0ACgAAAApAClFECLVAAABSAoAKUAAgABQAAACgAAAAAAAAAAEKAAAAAACFIAAAFAAAAEAASAAAAAAEBSABQQARQAABs62datVKKoKU1QpS1SlFUpRVKClspQWylqgoKC1QC2UtgoLQppFUApQaqmi0k1VW2bTy8vV+b8f3JnpVq0LpRQVdAFUtBaFABQRdFCkFUAAFChVAAAAFAICoUEFWAFAAAPob/GwAAAEAAIUgAAAIAQAgBAkNHnmvynLpxlAAGqAFAAAAAAAKWiAAaAAABQCFABSgAEABQAAAAACgAAAAAhQQFIAAAACkAAAAAACwAAIAIAAAAAACAAAAAgAItCRUBQA6HezpqCgpQaqgpapS1oCqUFLVCWqUoKlq0KUFFUFEKtmgiqCiqDVlABS1Sg2WwUpqtJquPP0fmfD9znntVq1aUqilWgLVoKC0BQCrQFJVC1AUKoAAAFAABQAAgKAAABQQHu3+NAhQQoIAAACAAAgIARBACA6Hzc7/ADHLpBSABS0ABQAAAAAAUtEApQAQFABQAACgoAIACgAAAAAAAAAAFIAAAAAAAAAAAQAAEAAAAAAAAIUEAAURABCgAAAglgCkAHau+puygpaFKUVSlKUtUVSgtClBqylBS1UtCgFKKoBbKVFC0igtVLQoBQWqUpS2UpS1o0mqmOn5jw/c82PXpaF0FoTTQoC6UUCqCkKaUAoLUWpLaUAAAUAFIUAAAAAFAAAAAPZv8aKCAAAgAAIAAQpAkBCFIADZ8PHT4XPYAAA1QFAAAAAABS2AAUoABCgAAoAABQCggABQAAAAAAAAAAAAAAAAAAAAQLAgAAAAAEKAACKAACCKBBAAlUAEEC1BEChVgg7131NWUFKClqlLQoNCtFoUFqwqlCUtUpaJS0KCgtCgFspRYKAUtUWUoAKUVSlNFsFKUpqqmq3L+b8X2vBx+hVoWlWlKtUg00KC0BQVaCrCgUC1QABSgAAAAAFAAKoIC0AAAHq3+MgAAIUgAAAIACAEQQAgBSy/nMdPlY3UAAAGqoAAAAAAAKWwAUFAAAAABQAACgApAAACgAAAAAAAAAAAAAAAAAAhAAAAACFBCgEAABFAEBUglAgBFqRaEgUQoIAADdeiztZbKCloUpS0i1SgtaFUoLVBRVk1RKFtVKKpQCiqUAFsqVRbAKCiqWygApQWhTQLZSlKUtaS1o6H5/yfV+V5fq26pVq0oXQKFrVQWgKCrQVYUCgWqKQFKAAACgABaUAAoUAUAAA77/FgCAAEAAAIgALAggIAACTX5jn08ObQAAC1SgAAAAAAAtUIEK0AAAAAACgAAoAAAAAABQCAAoAAAAAAAAAICkKQAgAAAIUEAAAAABAogEACAKIAAQAAIBBAUltnWvRXW5tCgoNVRVKClBqqAWqWkUtCpS1QWqlLQFBRVBRChqwlAqgtUAqK0AUhoApapSgtlKClrSWtGk6V8fy/S+D5PsVurSlUUq1RpQKWhQVaCqAFoqgAUoAAAKAChaoAoAAKAC0JAtddfi4UgAIAAACBIUAgIACEKU5Z1+X59PPKAABqgKAAAAAAACloECLVAABCgAAFIUAAoABSAAAAAAAAApAUAAAgABAAAAACFWBAAAABACkAAIFEAgQBQIACFSFWACQQFBa716NTdgpSiqU0KFKUoKWrQFLViVoospUoWlspahSgoqgoATVCoBaUKUApbKAUAFKC1SlKLKUFLWktVamzaeDj7PzXi+5J1q0pVoNKK1QUVQULoFUALRVFIClAAABQDSiqAAAKAUhaAAA6a/FQAAAAgAIAACAEBABFrhNfl+XXlAAAGqoAAAAAAAKQtUIABoAAAAAAAoAABQACkAAAAAAAABQAACEAAAIUhSApCkAAAAIUEAAAIAoAksAIUgCACQAAABAADpXfT0WWwUpRVjVKpQUpaoKC1QUFqgqUtUA1ZS1ClBRQpQAUWaCBVANChQitAFABaoKDQKWiUoKWqaS1Sm02nmx6Py3g+/zney0q0pVqjSgtQWqDSiqCqIWqBQUAAFCglWqKAACgAVRAUKAAa1+KAEABCkABAAACEBAAWPJN/mufTEAAAaqgAAAAAAAAoqhAANAAAhQAAAUgKACgAAAAAAAAFAAAAIQAAAgAAAAAAIAAAAAQBQgQAEBFAAEAkAEKCAAAAHavRudhZQUorRYugFKUpaoqgoKEottVKUoBqy0i0BSgFqgBKUVUAVQUtAUFS0AKCgtAUFKUtEpQUtUqWqU2as1GM9Pyng+/58eqrTSilWqNLClLQpVoWgtoKAKCgAFAUUoWgAFAAqgApAUAAuvxUKQAAEAAIAAQEAAEaPBNfnOfXMAAAaqgAAAAAAFBClogAA0AAAQoAAAKCAoAKAAAAACggKAAQEAAAIAAAAAAACAAAgAChAEIAAQAEEAAQAAAAAAAho716dzdlBQUVopQK0ClqlFUoBRVKCpS0KCpa1QAoLQFLChaqQ0IUq2IsKtAlAKUUKAUpKpQUpRVKgoKWqVKWqaNJqyqzfzHj+74eHvLV0CmmhVoBqgKaUVYW2qABQUAApCqNKKAAUAtACgAAAAqzX4kQAAAhSAgKQEAIAAaj5menwMbkAAWhS0gAAAAAAAUFFEAFKQoAAAAAABQQAoAAKQpAAAAAAAAAAAQAAAAAAAAGQAJQQLRIEABAAASAAIAAQAFICgEAN16dT0VqhUFqljVAKpSgpatWFUFFUFKEtUoKEtUtAClhpQUAtVAKIuhBYVYUqhAKWhYUBQC1QUFKKpUFBS1SpRVNFTdWNVpPzni+18nz/U0tWg0tC0rRLVBSrQVVVoAAUoAKAFpVFABQAWgKAQoBVgSlXGvxIEKQEKCAAgAEsIAQG0+Vnp8LG0AK0AAUAAAAAAAAGqIAEKpTJSgAAAAAAoIAAUAAAAAAAAAAAgAAAAAAABAokAQFABAAQAgABCQAAABAUEBSAFAIsiHXU9eney6lBRFNULQpQUorQpGqFFCgoNILVBaqUUKAURatCwAq2ClBQiqCwFCiiAaoCgFFURaFAKWqgpQClqlS0LA3ZotaKnQ+H5Pq/B832bLSqNLQulAtUFNKCjSrQANAAFCgmlKKACgVQCghQFqCLQUHPX4kAQAEAAAIIBYCEBs+TnfxMbQALVAAKAAAAAAUhQC0QAI1QhClAAAAAABQQAAAFAAAAIUEAAAAAAAAAAIFggQAAEAAAAIAQggAACAAoBAAAAASWA9Gp6tTrqUqrKClKWqCgtWLVFUoLQoKKpUoKAasoFUAoKCloIpC6EpQVBRQFABaBBRVAKCiqWFUApS0QUoANUNJaFKVNFrRU2bPmcPf+Z8f3ZnVaFNLSrVAtUFXQKotpQBohQChQTSlFABQWgKAACqSFWkBTlr8SIAUgAEsAIUgIAZKaT5OenxeewALVAABQAAAAAAAWqgAAGiApCgAAAAAAFICgAAAgABSAAAAAAAAAAEUkVEABAUgABACkABBEAAAAAABAAABELUJLDR6tT1bm7LVAKUtUsKRatUpQKpQUVSgJapQUA1ZRQoBQCgpRItqKVSpYFrMuIyZMAgKClNVs6Wb00loUCipKUVQUpbAKUAtCxqy0KCmjVlNFNpuzxcvV+U8H6HnnrpaUq1RpQNUKVaAttqgClAAKoJpSigFALQoAAKQFWgALx1+IAAgAAlhSAgAIQGj5ON/GxsAAaoAACgAAAAAAFLRAAAKUhAUoAAAAAAAAAKQoBAAAAAAAAAARQIIAigEigACFIAAAQCBEAAEAKAAQAElAAEBIHTT17np1NBLQpooAqlKWqUFFUVYVQUFsoKUAoS1RVAKIFoUFKExL55eWXGOWbxl5xiMEJBaEoABQAWhquh1s7adtztZ33PTqd7NaACg0ihSgFqiLZapQUpqzRSmk2aOOO35LwfoPNn06lGgVaaaA1Qq0oLbWgAKUAFUE0paAUAFoUhQAAVapAAOF/FACFBAAQAAgIAU+Tjfx8bAAtUAAAoAAAAAABQWiAAAAaIQ0AAAAAAAAAAUgAAAAAAAAAIAsAJKAIAAQpAAAAQQCQAAAUEQAQAFCRSKIQAAQrvXs3O+oSgoNFqkqlBS1SlFUFFClCUVSlABQWiUtAUSWqBLyjzy+bF4ZebN4y5NAqUoKCkKAAUAqioLaBQCAkSzVvaz1bnq3n17nr6TrYsLUFAKWkWqloUFNpa0UpTaUTf5Pw/f8HH200opVq1SVrVgq0pVC2qBSgAFCjQWgFBaAFACgUoCgAee/iQIAAAAQEKQAFPlZ38bn0WIApaAAAoAAAAAABSFLRAAAABQUAAAAAAAAhQAAAAAACFBARQQASagQoAAgAABAAJIAAAAQApAAAIAgWAgAAAKerU9e51sUKDRQUCqUtUoKKoLQoKWqEoShRaFkCqUVQainnjy4vlzfPi+aXMaFVKCgoAABQChaCiyhQSgpKoBQAAIUB21PZuezpn29M+jcoBS0i1UtUApU3VKUppNFreb+X8f2vk+f6dXSjQWrQugWqtBpQqtAUoAKFFKtABS0KAAVaAoFAAPLfxIAAhSAEABACiPl538bO0AC1QAACgAAAAAFICkNUCAAAAAUoAICgEKAAAAAAAAACAgAChEAIoAAgAABBAIAIAAAAAQQAABCKAIAAAAAdK9Wp69zVgpSgtUAoLWiirChSgtCgqUtCgFpJRQoKlLWc3yYvkzfJi+eXEaNWUAAoBQCgAqigqC0ABQACqFgoLAULYBCgAA6W+7pn6HXHu6TpYpFoaQWhSpotUpTSaKU6WfA8n1fz/AJPs1rSjSiqNLVtgpVoWhbRRSgAFC6C0AoKWgKQq1RQAAAeW/iYACFIACBYCFBZPmZ6fGxoAK0AAAAUAAAAAAApAaoEAAAAAA0AQpAUAAAAAAhCgAgUEABRmUAAACAAAEgEEAAAAAAAIAIAEWAEAAAAABT0ans27WWygoKKoKUoKWhaFLSFUoKVFUFAKUUkpbKIzL48Xx5vjxeEtNUKVAKACgAoAKVRQWgQCgFqCKAWhQAUBJVAABQUFJVUnq3PodM/S7Z76kKlLQGkpqhopU0aBqzofJ8/v/LeL7qdNKSrVq0q0tCrSlULaFFKAAUq1aAClFUAFWrQAAFBPHfxIAAAgJaEQlURpPn538PnsAK0AAAACgAAAAAAAFALQAIAAAAKAAAAAAQAAAAAKAJAhSAKABCkAIBAJAAAAAAAAAQQBAsBAAAAAAAI6aevc9epqwUtCgpQUFLQoLVBRVBSoLVBQAUFQWtSSPLm+HGvHnXnhFNUNIBSFBQACgFKooKgUKACghQUVQAUiUAAUAKC0LAUAKCAHq3Pp9c/S657aytIKU0lrQNFKmilraeHl6/yXg+9zz20tWlWhaVq2UoKtWhbRQTSgChaVaAUFFUBdBRQACrAeO/iBAAFgQS0CCKE8Wd/C57AA1QAAAAAoAAAAAAAAABaFQAAAAAAAAAAAAAAACCUQAAABRCkQCCABAAAAAAAAAQhQSBFEAAAAAAAKenU9nSeiyAFKKoKCgpaoLQoLQoKWygoKAUApU0ccvFzvhzryZsC2zQBUoKAUAAoBVFKWgQAUAFAKCgChQALAAKAACiqUgKAACgLEHs6T6nXH0uud6gpU1VKUppKUpqqnDHb8h8/9B58eqmiqXQXSi1SgLpaKLQtKACqSrpQBQWhSqKooAAUDx38RAAQKBAAQoPLnXwMbkAClqQLQAAAAoAAAAAABSFIAAUtAAgAAAAAKCAoARCAAAApAAACAAElhUAgAAAAAAAAJAAEIsAAAAAAEKHez2benc0gUAKUFBQWqUAtUFFUoCaoUFABSpRHny8ONeDGuEClKC0KlAKCgAoBQCqBqiAAUAoANAAULCiAC0ABQQFFUAoAAAKAAAQ1X0+uPrdsezpkaLVKUqU0DQNVjOvyXg+94OXu0ulGlq0qi1QaUVaBbVFKAUKNFUCgpaBaUAqgCqB4b+ICIWoFhSACBK8+dfAxvMAAC0gKoAAAAKAAAAAAAAAAAWgBUAAAAAEWhBJQBAAAAAAAAQAAAkoiAAAAAAAAACCABlRAAAAAAAeivRueizrqAUChQDQBSiqUFAqgtUpClS1SgAFJHkw8WL4cayUA0KoQAUAoKACgFAWgFLRABSgAFKAAWgAQWgAKACFFUFAAAKAAAQoKAsT19J9Xrz+t3xuqCmkpSg0VLbY/MeP7PxvN9XS6KtWrStEtUq1C6ULaopQAVRU0pRQC0KtBQVQAWkT//xAAnEAACAQIEBwEBAQEAAAAAAAABEQIDBAAFUGAGEBIgMEBwExYUFf/aAAgBAQABAgHeGV0uS16xsow9EardDuPlPpZXfwqfKKVMDD16hQtrb0hqhGJDRCOF8yPxA9p9PKKXJ67CFhZPwjXTyuoemfSp1Mtvvk9Cl2gjWRjK7A+mNXuY6NkuZA/JcuonYGU5cT6Y1Y4VSOikcNZp8XXSvHYUuSY1vKcuMtmXkNGpzyrMPiK6Ojp81pS1/LMu2acVoaPlWYQn8N6Pz6F6OW0XruXWAGz68PXXn4czX4R0/n+XQvUo09esbKENPGg3cNIyLNvgXT0fmKawfYyyjrtlZ0qW0SJx0e3r2N5vzp6Ojo96EIx1y0tKNLUhoN3DSMqzKnU3ounp6enRMto65aWlCj5x3jXqsfZXI967eHs23aunp6EtJhCENbtbShQ9AbEOBi5hpPD2c7jS6enp6enUcuo6O/TtLSjR2qeVeGkg5Hm+1l09HR0dH5/n0dK1inCMdas7OjR2sedeGk0quU5pp/4/j+X59HR0dHR09PT09PR0dHR+f5/n+X5fl+X4/j+P4/j+X5/n0dC2Ll1HWrKyp09tXMNKtbrL7/4tRpgazY2MIbcqw0qwv7K8+K2FHWbCwiNu3MNKIy7MrS7+J21HWbDLh7g2GcVIe+vEY5bmVpd/ErWjrFhlj28eVzDSyMtzG0u/iFlR1iwywncJE4aWcZdmNnefDoxp09LfiAsMuJ28eZ5XMPbXJeUiwv7C/wDhtjR1alSs7Lc1WGmK0u8szNfCqFLVra1t7bc9xDTqNbKc7I+E0KWq2djThumtDTonJuISPg9nR1Wxy4aiNarQ09ZNn4PwWlTiNTAsste7K8NFXgSyrOba5+CUKWp0aNpZPdtSC0tckrK+y3NV8BtKOp2ljSpbwuKehrmu1c4TyjiIjf8AQpanZ5ZtMeye4icdRIyjiKlU37GNOGo06VpYPedaGkrwEZfmeX5nvy3o6ja2dGhtUe0e+tDSl2rBFOplfEa3zbUtRtMt2uPePOcSNTWV59aXe96NLUKVK1sSdOGy68NUlGhc5XxAt6QhGOn2tjSpb8qQ9tegua7OnLOIra63kBSp6cBa5a9+zjqK7Fb3OW8SLeFGlp1vbW9rv48qsPcS9Fd5GXZ5Y5mt20KXoP3bbLQNKG0D3HlOGjL0FGWWcT06m66NLTaNC2s/gR5Sj768iwu5c1Z3+X8Rbpo0tNtsvjH4GedWGgLwrwLtRGX53Y5qty0qWmUqNvZP4ROGgrwLzoYy/iW1vNx06Y0y2y+Efgp5HmQRpa86pVLDiihcLb8IAaS6NChZv4Seco6avOqFew4ppVVtyEANKt8vA00bcPM85jVlhc1hW91Y8U0qq2zTgBpNC1oWz2ANmnsI19W91Y8U0a62tCAGkQjQsNxDTDzPMjR16a7EqVWx4qtb1bThTGkOhZU6fxI4ODykPaXmXsKBsuJ7TN+naEKekUqNCzJ2SNlnBGDgjWV4V0W2cbPp09HAoWA+KnmQcHTl4Vt2nT0ejaUqOqDcpBB5H315kvCts06ejUqNG0evDbR5kHBwdQS8K7VzWgPS4Q0WIpWI+PESHI6EvMvEuawvfemARjotGzhD5AQQeR1NLbEYgaJSt6dD5AeRxLBwcHBxE6ovCtlQholOlStPkpBGDggiMtNW2YQ0OMaVmPlBBGDggiEtXWzAIx0F4pWcYv5QQRg4IOCKc9YWyQIjQqVrTpv5SeRBGCCCDinU1lYWxIxA0Gnb06D+XEEEEEEYp1NQXNdy2C4Q0GFKnbvT3v48yCDgggjFOppi2aZYhT0CEKdr80IIODggggGnU3s+txhCHvxjTtfm5BGCCCCAadTaj919XVyhTA94CnagbRG6CDg4IIIIBp1N39Rl2Qpe/C1iPnhCIIIIIBpVd19XW+wCFP3oW0YvYL34QcIgggh0quqJaiZdb7oQiPdhbxg9ivfRwQQQQQQQDRq7jZn1eCFP3YUIw2U98kEIgggggYo1tvszM/FCn7kLeMPo5CIIIIIIxQrbcMzPxgQh7cKEYbRe+CCCCCCCCMUK+2DPr8sYAe1GjGntQeF7vOEcEHBBBGLe42p1Go/NCn7UaMae3RvI4IIIIIIIIIt7raHUaj84EYezGjGD3G/C9xnBBBBBBBBEo211swy/R+jGAHruNKMNxvwPdBCIIIIIIIlG3u9kGRqdXpxh7EaMYaE/mpGCCCCCCJAxt7mMth9RqdXqARh68aMY7qfY/A/G9rEYIIIIRBEo0K9Opr5maj9aMAPVGI0RHc473u88jgggggggxp1KNbW+vrfsRh6oxGgBux9r3cQiCCCCCJAgSt7rVmZmftARj6gEaI1p6c3h+Fv23yfa3scg4IIIIIIIIOLa91Lq/Tq9yMAPTAjSG4mxAUP8X+AZb/zf+b/zf+b/AM//AB/gYN9TbeG3zfY+5+Z9r2OcEIhEIgxIlG1vdO6/0fvRh6YiKW2W3GhHLY5JHh8cPxyIZMMuFuIJYS6eno6elJdBtTl0snlkZyOWUytDjq6mJPQ3schEYIIIIIMLa7hPSOrr6tAEYj0hEU9qNuFOGWwyGHDsMhhlkKWEsSrSzSfEEuKP6w8Xf1p4r/p/6P8A7/8A3f8Auf8Ac/7n/e/oRxIOKRxYOLIcWQ4nhnsL4HBE7GeTTySeWyAk+TfJvcSIIIRBBBEo0a1C40Tq6noUYekIRp7ScYQy2GRQ4fp5HTy8URTWJ1qmd1OKZ8WT4mnnU7ldPSkl3LCwuSXT0dMKlPOafFFLiylxHSzD9MVctqZJPLjjqb9V7QSISIIIIMQbW82MBGPoiAhtCnawySnw5TyGnl0afR046qt5W4hq8VVeI6uZHHT0pe4uj8/z6KV3Sz+hxTQzyNecKuVVMqkG/O/E9lLBCIIIIIlEi1v9iCIHoCAjsyNOllMOHKfDVPI4WfT0dHT1GvWzWvxRW4mq5mcdPStJXRTrUc/t+KKGZkVsqq5e2/WeylgjBBBBBBBBjKNteU6mwEI+gIAbJp2tPJKXDlLh6lloD6/068Lqr5pX4lrcRVbvp6OnUV09FDM7Xii3zWrbVspnTfuPYxGCCEiCCDGUaVW3uteEQPOKYGxY06WVUuHKfDVPJadssdXU3gU+idavxFX4nrZgulaz09NtmlrxRRuq+U1rdvxvwjuHJ7DPIhIggggiUMWt/rgj5gBDYUadLKafDcOGKfD1PLRDm23yjQ6a+Y3HFNfP5zS2B0jFrn9rn9bL6tF++/E9WWFhIgggxMTG1voz1gADyiIjr0KMMppcPQ4Zp5BTsQevqbffG36LjN7niq5znC2OY2uYWuf1bEx7Hh+s/K9VWCMIgggggxMaNe3udWEfKIgazGnDLIcPQ4XhwzDI4Wiw35IUPyuM0vOKbnN8LZhjQuqWcmHJvwP0Xh7EIIIRCMZRxa5hqYC8gjqsLaGTQ4bhwvDhmGRwsQf06m35oUxb1r+84quM7JW0emnUpX4PN+Bv133vUksEEIggghSiY219CeoCPjAEdOjShlsMihw1DhiHDcMkhZAfp+nX1dXpjELPqveJbviGU0trU6tG97Xzb5N4fgfY3hvXzhLBBBBBBiY0q1td6ah4xFaKIi1jlsMijw2OF4cLw4bhkUctjRx1dTfsunS/z3OcXnFFe9S23Sr0rrsfNvtBfc8PY6RCISIIMTFW2ZDSwPF0+2MCjGyGUjJI5BDhv+YHDUeHBkMcrhbDHX+nX1Ntt+0+UbSVS94ous+wlt5UbunW8773h9r2IiCCCCDExt7uhcaOvCl5hRFiMqGSjIP50cNDhgcMjhocOjIo5QMvjQGOv9P06+rqbekU6YtbrNrzietcrcgxSvQfC+bw+1vk/A9cPJIhIgxIMDEYtcy0ZttCmLYWMcrGTjIxw8OGxwz/AC/8v/LDhgcNDh0ZB/xRlgshSx19fV1dTbekvxunbiN/xLd8QHC3RTnRuub7W+1t977XyfJ834HpawiEiCCEQYyja31Gt6P/ABP+F/wP53+a/mP5f+W/lf5X+V/lv5f+Y/mv50ZD/wAYZWLH/L+QHV1/p+nX19XX1/p+v6/r+v6fp+nX1N6642cqt/xTd5mluylcwnzfJvk+bw2+Y7G/A8Pm9VWFhYRBBiYxla5l6HX19fX19fU23h4bw+x7QjgWlfMr3ievcpbviaN12Dm34nyfjfa9XIXJIgggxMTG2v6VbzNtttvDb0V4eHp1OAtrzOb3iOUktbWr0rgSw8Avk+b8j5vm9fXJIggggxMYytsy3hSoihfZ/e57gDe8J062Hyb5vk32PD5Nvm8NvYCSSSMTExtr2hc7rdG3FLMOJbzOFvylcdrfife2/E35G9JXJYSRCMTEgYtszG6HRtRC/wCJbzNVv+lXB7Hh+Rtvk2+T5vsflbejpJJJIgxIMaF1b325aVri/wCJrvMl8Cp1Iz5vm+b5vm+94fa8N4b7XqKWEkQjEwMTG2zKnV3A6Nssw4lu8wXwWMoVOTfY3zeG+bw2+19r5Nttt6ukkYmJjCdtmg29SoinmPEt1mCXwcGnU8TfJ8n3PD7X4nzb5vSj2LCwiEQYkGNC7t77bVGhGjmHEl3mS+Fgwqc28Pk8N8m+T7W8Nvm+xvm3zb1JJJIxMSDG2zOjW0l6W4U42+YcRXmafEIT8jfN8n2vsfa34G+xvTEuSSIRiQYxNDN9pxFOzvs8vc3XxESjLsHY+bb5t4b5N8n2vm+98m32NvSCOSSIIMTExMdTfJ8n6zdOyu81vc82Ctpgxr8n3PufNvDfNttt4bfY+14eHht8m29FXJJJGJjsN+Myo2lW7vuIj8YlGE4XHY+Tw3hvk2+TeG3zbb7W+xvwttvm235H6aSSSIWzqVFX/Es5/GpRxCcK3J8n42+b5vk28Nt9jfgb5Pm+Tb7G9BSWzICFnmPElxdL4/CpGXc+1vD5PtfJvvbfa2+bw+x97bfNv3Elsd8nSsL3Ob3M18eI7I1O19zw32t823htvtbbb5ttvDw23zb5Ntt8236ywtkOjQqXF9n3yeMwe1+FvD5NvsbfNtvsbbb7G2+xvm+xt4eyn68QKF/xFUqb7enRn3vufY+bbfY23ybbw3yeHhtt82+1973A6dleZzd3y2GN0iXhb5Pm+bfe222222228PtbbfN83hvm8N9r2o6NCrc32dfMAW33tvk3yfNvDbbbbbbbw22222222228NtvD7n4Hs4YhbX/ENSp9DfgeHybbbbbeG228Ntttttttt4fJ83zfJ7Qo21zmF5mH1Bvk8Pk+bbw2222222228Pk2223zfa9mRH53+fE/OE/M3hvD722+xtvsbbbbbw2+Tbbbbb5N4fN8nsd0ra7ze4u/nZh5Xh9rb5tt9rbbbbb5NtvDb5N8m2+TbfJ+F7DiJYv86+fSj532N+FvDw8Nt4bw+TfJtvDbeG3yfY22+bb2GZUre7zetX+gSiY4frt+J+B+Vt8m22+xt9r5N62446b/ADn5S17BE4ew/M+rr/T9P1/X9v2/f9/3/f8Af/R/o/f9f0fa3ht4b5vDfNt6q+0mnRusyuLj5UB7c6Xuvq6urq6n6/WK4uRdCuJ9reG3h8m9TfhYp3ub/Kkvdq0fYb0YSFcXYuxXB7nh4fJ6zCFxd3N38qXvjFWhsUV43kbuM+9tt6qTGheZuT8pA0OpRI2PGrG8jeRqa4BOpd3/AMpAA0WpTqU9lQrxvY3He9Qp07rM51PlPTpEo1aD2XGULyN2DqT/ADvc13O29fEdMr2uzgYXcLwS06IrV7m7+UCOmjANa12gNOhC7zGUvk4itQGK1vKO+n0XmZfJxFapUpVKW+ZTubv5MIrVhiUK1DewFxd1avyUQA1u4td6RhdX5PyMAQWvXFpvO6v/AJGAIbBBuLTd4xUqXFz8iERDYgxcW0o7sAr3NWr8hEBHZFahUp7qAubwn5AKYjsupTrUN0K6vfj4ApgbOIubXczubz48IintEcrmz3JKdxc/HRTENqjFzZ7iq1a1b42AKQj3raAxcWhjt+tXqVPjQiKQG3K9vOnt2vcTn8ZFMU+9La9WlWobbuLkn4uo0hDvW25QubXbAxcXXxcRjSA3PdWe17m6+KPEacaW6gbqy2oMXN1uJ6lGlGnugdgwMXVmRtEYubn4mIxoCPalqSw/1/f/AFf6/wDZ/t/2/wC3/b/s/wBf+r/R+vVyWhA3NrOG0Lm5+GPtjCNFap+hujff7zff6/8AR+jwku9JLDFQXIvBfi/F4Kw94GtQrUNnXFx8RjSjR09YNY3hvzemu0kl7CS6RiNaN7G/jeRn7U6dzbbMubn4eBGhGHatGWDWN6b43RkktISjVjewvo1/WGCLqz2VcXHw6MI0BHSUjKV3K+ldGSS1ONSF7C9jP1bux2RcXHw2NGNHSUZyvJX0rjCWuRuoX8Kvp3VkRsW4uPhcYRtxHSCZXUr6VfCWw4XEL+FX0Hc2tSnsO4uPhIEaEaOjJSqzvpXZK2XTuqd9E+evQrUdg16xPweNKNuBoqxK5leyr4W0Iyp39K5XlqU7m11+vWJ+CiiLeNPRjKV5K8lPbFK5p5jE+Qi6sdP/AP/EAEoQAAEDAAUHBwkGBAYCAgMAAAEAAgMEESExURIiMkFQYHAFE0JSYXGBIzNAQ5GSobHwEFNUYnKCIDBEohRjgMHR4SSDZPFzk7L/2gAIAQEAAz8B3wMdFLyLZDZ3L6+vahVuA+mz5AsaNJ2CbFG2Nmi0VDcfKh7tjO5NprZha25w7EyaJssZrY4Vg8KTLK1g1oBjWC4CoVfXatd319exVeGpasPr6/6Vfj9fXiq/H6/3O3H0iYRRislMocAiZ4nHcisW61kuI2N/Qyn9HB3s/mZzp3arAq/9/sqH19fXsqP19fXYrPC767lVWMPr6+qv+T9eG2nSPDGCtxuTaDBjMdI7k1KqSvHYzoJmyMNRBrTeUKG2UaY0x28J67lzNGYz296+h9dyuH19f8L6+u9V2Y/X13L4/X1/2qrdSx2zWV/hI+dk887+3cvKirw2OeTqZnebdY5BzQ5prabQeE3O0nKOiy0rO+f19XKxdncPr6tVl69m3Mj/AMmYW9AbmWLIeRhsfLZ/gZjaNDgvaj/O5migm9xrKsH6f+P+VaVYVbbj/urNt86f8RMMwXDHc7OD8djuhlbJGanNtBTeUaHznrBY8cEij9o/nc9SWt1XncA0p3OyeZb8VZU2wC7c7LiI2Q7k2mCToHTCZNE2WM1sdaOBpR+weh5EJkN7/lt80ySt1kQvKaxgYwVNFw3QyJTsjmnf4KY5rtA8CSdSP2AIeimaZrMSg1uSNvPpstVzBpOTIYxHGKmjdGtmVhsipf4+DmpfPs/u4BnBFdqCA9KqaZjrsG3n02XJbo63JlHiEUYqA3SyhUVkuIw2Q+i0hk0Zqc0qOn0Vs0f7hgd/SUfsHp5kkDBeUI2BguA27JTJshl2s4KOiwiKO7HHdS0P2S/k2lZXqnabUyaJssZrY4Vg77H7QhsS+Y9w26+mS5DPE4KOiw81GO847q5cZaqtk/4WX/CznyL7j1TvcUf4BsoyPDReUI42sGobckpkuQy7WcFHRIebjHecd18l9eOyudaKFSXZ/qzvIcEUftCG0r5T3DbklLlyGXazgo6LDzcY/wC92MuPtGyi0hzTURchyjBzUp/8ln9265TsE7BORRxXagghghtkySBg1oRsDBcNtyUyTJbY3W5R0aLm4hZ892siU7Kko8zZYnFr23FM5Uo1ejM3TbtB6kwUmCk6qf1Sn9Up/VKf1Sn9Up/VKf1SndUp/VKf1Sn9Up+BT+qU7qlP6pT+qn9VPwT0/sTuxOxCOK7V2oYlNxKampuCbghhuNU0ynw22+mSYMF7kyjxCOMVAbt5UdeGy5aFSGzwmp7VFynRudj0xps6p4LmaUMCDWhouG2n0x+EYvcmQRCOMVNG7uRIRsubk6lCWI941OUXKFGE0Xi3A8FsiPnDe7bTqW7KdZENabGzIjFTRq3erblDVsutTcnUnLZd0m9YKGn0cTQnww4Kc9KBqF6qs2yaT5SSyL5oMaGMFTRvBkPI2XWpuTqRlsu6TesoadRxNCbMMOCfMw/mN+2cvy1IFTNTcVqF28NbcrDZs3JtIy2aPSbioadRxNCbMMOCOXJlnRbtitZHlqQLdTFXvFWKlkPI2bLydPzkej0m4qGnwc7C7vGHA8vcGi8oRRhg2uXGporKFH8pLbLqGG8tbcrDZ01ApAliPe3FQ8o0fnIzb0m4cDvWnw2u+aQMYKyUyiNr0pMcN58h5GzpqDSBNC6oj4qHlKCsWSjSZwM56Sr2qoVDa0lKfUy7WVHRWVMv1nejKZXrGz5KNMJYnFrhrUfKI5uXMn+fAvmo/wAxv2s+lGu5gvKZCzIjFTd6sh/Zs90bw5hqIuIQnqo9Msk1Px4E1nnD4bWMnlZrGYYoNAa0VAb15bO0bRMFVHphrj1PwTXtD2EOabiOAxlfUEGtAFw2oXGoCsoR1Sz6XV3uyH147Rm5NfknPgPRUNMg52B+U35cBK1zTO037UknfkxisqOiivSkxVe92WypVbRn5Pm52B3eNRUHKceZmza2cA/WO8NqSUk16LMVHAzJjFW+PS2k+GQSRuLXC4hMpOTBS8ybr6jwB51/Zr2pXVJSLuqgBUBUNQ3yyhUsh1W030TyFLrkh1HW1RzxCWF4ew6xv8XuDQhGzJG0nzPyI21lMo2c7Ok+W+uU2vWNqUnk2WuI5mthuKo/KcdcRqeNJhvG/vNtrOkdpSUo2WM1uUdHZkxjvOO++Q7sO1JKPKJI3Frhc4Jk/kqdmP8AvNR376bvDaRf5SexvVxQa2poqaNQ34y21KqzahGj7FPQsw+Uh6h1dygp0POwPyhhrG/HOOtu2i+Z+RG2splHzn58ny376W1crvU1ElEkby1w1hQUyqOkeSn/ALXb7F7qggxtQ2hJSc45seKjo7MmMeOO/uQ7a2CnodUVI8rD8QoKbFzlHkyh8t86zUEI29uvZ5cagKyg3Pnt/Lv/AJbdsTUOXnYHlpUNJqipXkpetqK1i7fHIFZ0tnyUh2bdio6MM213W4A9IbZpXJ2b52HqOVF5SZ5F+frYb976s47OrNQVedNYOqg1uS0VDgHku2y+J4fG4tcLiFVVDT//ANqjnjEkLw9h1jezpO8NnSTuqYPFRUe3SfjwFym1KqzbVJoD8qCQj8uoqjUupk/kZfgVZWLt6cq03bOc/PlsbgmxtyWCocB9Y25S6Bm187F1HKicot8m6qTqHefLNZu2a+d1TAo4LTnP4FVHbhYa2kg4hTwZlK8qzHWqNTWZcEgd2a95Ms9iqs2XWnPzpc1qbG3JYKhwLrFSqO3ZIJMuJ5Y4awiKmU5n/sChpUeXBIHjeHLPYqhUNlyTnMHio4LdJ+PA6sbfmor8uCRzHdiGhTWfvaoqQzLhka9vZu9lnsQAqGyiTUF0pvdQa3JaKhwQ17gUiiPy4JXMKacymsq/O1RUhmXDI17cRu3lnsQAqGypJ7rG4qOj3WnHgnbuDPQ35cErmHsQOZTWVfnaoKUzLgka9vZuxlnsVQqGyXSOyWCsprc6W04LDivNR35cMjmOGCkZmU1mWOuL1Raa3Kgla7s17q5fcqtkvlzn5rUyFtTBVxbfE/LjcWkawqTBmUoc834qg07zc1T+o6w7pZVpu2TJOc0WYqOC3SfjxfwXKFEbkRzktwdbuhXadkFxqaKyulN7qDRU0VD/AEYa3bIfNac1iZCKmDx/0Y1WnY75jmjxUcVrs53CKvgfWsnv2M5xqaKyhfL7EAKhYOEdRrCr4GlyDdjOfa/NCZEKmCrhNk26tfAwuVQ2K+XsbiVHFdacTwpybNXAqvYr5TmjxTI7XZx4WVHJPhwIx2I55qaK0BbJb2IAVAVcLtR4C1qrYZJqF6JtkPgmsFTbOGNdhv4B1rJ2G99psCZFojhplWG/gDWqthPk7BimR3WnE8Nqissdu/8ArOwnyXCxMZabTw5LTZessdu/hcVVffsF8miE1tr7Tw8LTWEJG9u/Rdcg3YDnmporQbp2lVCocPix1YQkbXr34Lu5VCz08usaK1rk9iDRUOIJY6sISNsvw3wH8Wt3p5cagKytch8E1oqaOIhYcpqEg7cN7B/GXXINvv8ATqzUETpmoJrBU0cRzG7KahKO3Deo/wAeUg0enOdpWJrBmjiUWOym3oSjtw3kH2E/ya7SqvTXO0rAms0RxNLHZTb0JR+bDeEI/wAvWfTXO0rE1miOKBa6sWFCUfm3dCJ/mV3LJ9Mc6+wJrLhxTLTWLChLYdPdkBH+dlIN9Lc6+wJrLhxWqNiy81+l891QPsr/AJ+PpbnX2BNZdxayvJyaWo47ohYI+gVoN7/SnOvsCazVxd9XL4Hc0BYIn0KtZPpLjfYmtu4wc3mSaOKrFl25A+wn0TH0km+xNbdxjdAcl1rEHtymmsbiALBH0WtAekE32INu4zOo7vy4JsrMpp3AH2H0etAejV3WrrINuHGl8D62ps7a236xtwI+lY+jE3LrFBt3Gx0T8phqTZxUbH4bYCPpdaq9FLrgusgLuN5aaxYg/MlsdjjtMD7D6bWqvRC65Yqq7eR/Ud7FOfUye6qV9xJ7FS/w71TPuCqZ9wVTPuCqZ9x8QqZ9wfaFSx6hypX4eT3VODVzMnup7b2OHeOAeRmS3aiqxs4fZX6fj6IXXIa7d3Z36MMh7mlU1/8ATO8bFTTqY39yk6U7B4KPXSHe6qILzK7xVBHqie9xVDbdRo/YoG3Qx+6E0dEez+Ao/YUUfsKP2NPRb7FAb4I/dVEd6hnhYqIdTm9zlF0Znj4p+qkN8Wqltuax3c5UpmlBJ7K0W6QI77N+3QWHOZ8k2RmU01jZI+w7BrVXoZcgL7d2JZNCNzu4KmP9SR32Kku0nsb8UOnOfAKhtvy3+KoTLqMzxtUcehGxvcKv4YY9OVje9y5PZfS4fauTGeuLu5hVAFzJiqPqoj/asKF/ep9VEi9qp2qKELlLGMfsXKn349wLlT8T/aFyp+Ld7AuU/wAW/wCC5T/Fv+C5U/FP+C5V/FH3QuVPxH9gXKY6bPcXKGtsJ/aqVro0Sd0qH/eoenRnjxVAN+W3wXJz/wCpaO+xUWXQpER/cgbj9gcKnAHvVFk0oGeFiox0ctnin9CcH9QVLjFeRlfpKfGc9jm94q33fR31tu1jFMnbW2/WNihHYmPobigN1HvNTWuJ7AqbJdA/xsVKOk5jfih05ie4KjNvaXd5UEWjEweCCA1fYFDHpyNb3lcnRf1LT+m1UJugyV6d6qij9zlT3XCJvguUZP6kjusVIl055Hd7vSpotCR7e4rlGG6lPP6rVTm6bInpnrqM8fpKoD/Wln6mqjTaE0bu5yamvGo96osvq8n9Ni+5l8HKlxdDK/SnNNTgR376OiflsNRCbPmusf8APcetVehFyA3RpEuhC93gqc/1Yb+op/rZwP0hUNmllv7yqHHoUdnzVVwDe77AqkFDD5yRje8qgxety/0BD1UBP6iqdJoZDPBU6bTpMntqTnGtxJ79hBdv2OVLg83M8eKp0WnU/vCb66Jze61UOf1ze42JjxYbFHMKnta5Ud+jWxTx6FT0+M1PaW9++XtXQn8HbrkoDVubI81NY4nsCp02jA4fqsVKOnIxvxUfrJnnusVCZ6nK/UVDFoRRt7mLtQQQwTBeQEwKiQecmYPFUZnm2Pf8FS3+bYyP4qmz6dIf4GpOeaySe/Z88Hmpnt7iqdDp1SDtUR88xzPiqLSR5OVhUcwqIDh2qF9seYVSIejljFu+T6PmuzmfJMlZlMNY3TxQbuVSZdCCR37VTn3x5H6in+snH7RWqK3Ty3qhw6NHZ4itBt1Q7v4CnFYlNaqNBpzsCo40A+T4BUp/mmsj+apNI85M93ij9g2pgqbRdCasYOX4mLxaqHSvNztrwKhnGewHtThbC+vsKkiNT2Fu+ElHflM9mKZSBZY/q7gVfz61igNxnv0GOPcFTpdGju8bFS3ab2MUI85O89yoMfqcr9ZrUMWhFG3uagm4fxOOpAXlQwCt7mtH5iqDFovMn6VO/wAxE1nfaqZSfOTvKO3qdRPNzGrB1qbdSosn8zVRKfHmSMeME050JyexTUc+UbZjveWuymmohB+ZLY7HcwlY7hvfoMc7uCp8ujRn+NipztIxs8V97SfdCoTNLLf4qiRaFHj9laDbqh3Bdv8AJe7VZ2qNt7qzg1UWiDykjGfNQ+pjfJ32KnT6LuaH5FJK6uR7nHtO4jmOymEtOIVNo1j/ACzPzKh0vMf5J2D1FLnwnI+SkgdVI2rt3vdDmSZzPkmvblNNY2zX/PrQG35ZNCJ7u4KnSeoI71Sn6T2N+Kb06SfAKgs0st/iqHDoUaMeCDdFoHd/NkdbVUMXWKBl7zJ+lUSiXyRxn2lN9TE5/wCsqnUn1uQ3BliLjWTXuVS6F5qTN6puVHpA5uktyD26KZKOcozh+lOY7JcCDgd7pKM6tt2CZSG2aWsbjAbae/RY53cFTZdGjSKnvvaxneVJ06S0dwVEGnNI5cnM9UXd5VFi83R4x4IakP58r7m2Ym5Qs85JlHBiotD+7i77SgfMsMhxeqdSrHTZLcG2Ku/c+k0Q1wyEdmpQ0oZNMZkP1SBVAODg5pucN7ix2U01FB+ZNY7HcGva1dwVIk0IJD+1covuozvFU838239yk6dJb4BUYacz3Lk5nqsrvKoUWhRox4JrdFoHgij6E+TQYSmM89J+1lqotDbX5OPtfaVHdEHzd9yp1I9bkDBic81uJJ7d1JIfNvI7E11kgyTiqxWN7nw5smcz5JsjcpprG3TtCR+ixzu4KmyaNGk9ip7/AFQb3lUo6ckbfiuvSvYFRBpyyOXJzPU5XeVQY9Gix+xRN0Y2DwWCPo9dgtUhFb6o2/mVFgFfnD1nWBUaLNy8v8sdypc9kXkm9l6fIa3uLj27syQnMKY+x+ad7pKO/KYfBR0gYPw22NjOdcCe4KkOuglP7Cqc+6iyexcoP9TV3lU3W6IeKl10lg8FH06UfAKhi98jlyez1VfeVQmXUaP2KFmjEweCA1Aenyy6DCRjqUUfnpco9Vio1BbYWRfFye+vmGfueqTSjXLK5270kNxswKjl/K7t3tINYsVzJ/eQIrBrG6VdwUrronn9qpbrqNL7qp5/pXrlH8P8QuUD0Gj9ypeuSIJ+ulD3VDrpL/YqEL3ylcnD1bj+4rk9n9MzxVFZoUeMftTG3MaPD7CjsSt2SLTgFJfKRE3tvVEooyqgaunKVALGPdN+mwKmUmxp5pn5EXGsms7xPisdnNTJdA+G9slFNlrOqo6S2uM26xuFK66J5/aVS3XUaX3FTz/SvVPPqPiFTz0GD9yp3+V7ypX3sKl10pnsTOlS/wC1UX7+X4Kg9aY+K5O+7f75XJzP6YeJVAH9JF7FRWaNHjH7UxtzGjw+0ooo7MkmNUTC7t1KNnnpcr8sf/KovJ7KspkP5W6Se+sUWOr871PSXZU0rnnt3mLTWDUtUvtQcK2msb2OjflMNRTX5k9j+tq2W7AqU3Rv9ipBugl9wqln+lm9wqnn+jl91co/hXe0LlE+pq/cFT+rH76p3+T7ypX3sSn/ABLPYpPxbfcX/wAv+xR66S/3FRfvZ/gqF/nn9yoH3Dz/AOxUIf0v95VDH9HEqI26iw+6om3RM90Jo6I/gP2H7SjtaWQV1ZDOu+xUeG3zxGt1jVR4c3L549SPRVMpOaw8yz8n/KLjWTWe3ep8RzCmyWHNdvbJRs058eCjpDMqN1fZ6Fyp+Ef8Fyp+FPvBcp/cD3wuUuoz3wuUf8r31T+tD7ypn30HxU/4qL4qT8Yz3FjTP7Ez8YfcUH4qT2KiffzfBUH72f4Lk/Gb31yb/me+uTPune+uTR/TD2lcnD+jjVBH9JD7ioguosPuBQi6GP3AmC6NvuoYD7Cj9p+0pycnJydinYp2KOKO4FtV5wF6k0pnNhZ26SolCHOWWesmKj9RXM7E6KpdN87Lm9UXb3ujsdnNTZG1tO9j4n5UZqcmS5k2Y/HUfQiiiijvEXuyY2l57Fk20iSr8jFReTY72Q//ANFPef8AxWVfnfep6S/Lmkc89u+Raa2mooPsfY7572yUfNfnx/JRzsyo3VjfR8xqjblfJRM88/nHdRtyotBZkZYb/lx3qkT2QDmW460+R2U9xcTrO+zmWOtb8kHCsGzex8Tspji0psmZNmux1HfGWfzbCR1tShi847nXdVuiqNRhk5eUfu41S6XmtPNR4NWO/LozW1Nk78N7ZaNm6TMFFSG1sd4b2yz6Dc3E3KjQWv8ALvHg0KGLMDuc/IzRVLplhfkM6rN/darsffjvaWOymmo4hdGke8g4Vi0HemWe1oqb13XKjUe0+WcMbGhQszGnnjg3RCpVN035LOq27gCW2OtCrFY3tloxzTm9UqKkWaL8DvNJKMrQZ1nKjUZpdpkdOSwKMZrPLH+1Uqm+ckzeqLuAhj7kHCsb21WhPizZs5uOtRzMyo3VjeKWfRFTesblRqKMqyQjpP0QomGqLy7/AO0Kk013lZDV1dXAcsNYQeN7pIXZUbqimPzZs12KBFYu3elnPk22Y6lR6MMp9UrhjY0KIZkXlSPdCpNNPlZLOrq4FFprCDx273zUbRNbeqVDSfyvwO7cs58m3x1KjwCuR3OuGrohQw+Ti8ocG6IVKpp8q/N6ou4GkGsLLHbvfrCkizZc9vxUdIbXG6vdd8rqmNJKihtldluwFwUMGYw84eozRVKppz31M6rbuCBBrCyxvg+N2UxxaexVCqdlZxG6he7JaC52ATWW0h1vUaqLQ2mNt/3bFSqbYXZEfVbwTyTWFlDiFbVeTqCffMcgdXWqJyYzIFh6rdIqk0vNZ5KPs4LEXJtzrDw/AvKllzneSZi68+CofJcddjTibXFT0jNg8k3HWi41k1ngxlJ7LigdKzh5LSPNDM67rlRaA3nZH1kdN/8AsnvJbRffKfK8vkcXOOs8G9f2OZcUHX2Hhw6V/NxML3/LxUMIyqS4SvGroN/5TGeTo2eceiFPS35c0hceELm9oQdceGmrWbgNaOlSTkD7tukf+FRuTmc0yr/8cf8AuqTTjnuqZ1G3cJKrlqdwyknztCPrlUXkyLKryT1zpFT0mtkHkmY6yq7+E5Hcq7uFzpHZMbco/JQ0ZvOUh4cRjohdCi2/nT5nl8jy5x1nhVVcge/hXqvJuARNs5yG9QXqjUFnMwgFw6LVPTX1yvs6urhdjwpkntGYzrFUTkyOuvOx6RU9KzY/Jx/E8MauExc4NaC5x1BMhHOUlws6OoK+Oi++nzPy5HFzjj/pXfNboM6xVF5MZkstf8Sp6ac81M6o/wBK7nuyWCsqGis5ykuBI9gT5cyj2DrIuJc41k8OauDzpRlOzGY61R6CzmoM5ympT8qV1fZw8w4NukdksFZVHoDOdpLwXYKal5keZHw/r71VwXqTpbXZjPioKE3maLnPUtIflyvJPCqtVejBwRbfwVc92SwVlQ0NnO0h4rUtKzIsyP58K8fSQ4WosOyAhigggguxdi7F2LsXYhghgm4JnamYqPrJnWCGI3XAvT5bXZrfioaCObjzn4BS0qTLldXxGrFqLLRd6ePtKKPo5xTx0ipBrTsAhraozrTTc4bnknJaK3JkDecmcLNZ1Jz646PY3rcStbdwXC4lSDpJ2toTdbSFGekgbjXuQ6W6xuKo9AZVe/BTUt1cjrOrxMrzm34bikKVvSR6TQVEcQmOucNw7MuawDUvV0X30XGsms8ThIPzIsNR3Ikbc8p4vAKjN9YTH6LgduueamCv/ZQUBmXI6t/xKlphtsZqbwrq2M2VtRvRiNTty5WXO9q67PYondKrv2y6W3RZjioqKOao9r/knyvL5HFzjwpr2UJG5Lk6E4tx3NczRcQpBpVOURvzUHaJr2n/APSbEznaQQANSfPmQ5rPnxWBFRtCLM5lrdzy02GpSNvzlG6/NQcKwa9nl5qb/wDShoDK3Z8pUtLfW82am8KcdoB2dHfgqrDugRcatnF/Y35plGHNQVF/yTpHFzzW46zxbbMMHYosdkuFR38DRlyEVD4Iv8nDY3rY8XmzNqN+KdE6pw35JNQUdGZlvP8A2n0k4Mw4wNlbkuToTi3HffL7lHRW1C1+CfM/LebeE2O3A4VOtCMWc21ny31rtdcgytkN+KLjWbTwlx3Aqz4rsN8vamxgveUZcyOxnCQlY7hiTPjsdgqrDfvfWbEyBlbj/wBp9Idg3DhGSgNxmzCsWPRY7JcKjvbWmUZtV78E+Z+U88IiUBuS2dv5sU6J+S7eutCLMjtdjgi4kk1nhDigLtzGTMyXBOgdbdqO9Xq4fF3CAm5Yqq7c9sjclwrCMNrbWbzhrS5xsRmzGWM+fB8lDv3TrFRWRnx2tw3lbEzKcagnTuwbhweKA3Xys+LxbvG2BmU5OndW67UODldyxQbdu02bObY/5oscWuFRG8DIGVm/UE6V+U7g2XIa1Vu62kMwdqKdE/JeLd3mwCq9+CL3ZTjWeDRKA3hZOzJd7cE+B1TrtR3cEWa21/yRcayazwYwWKDbt5GyNLXCsJ0BrFrMd2sjMZpYqvguXLFAXbzhwqNoRjz47WYYbsZOZH4ngu5yA3svki8W7rdBnieCxN9iA3vEoy47H/NFpqIqO6fQZ4ngoXXLFAXbcb1go+uFD1woeuoMVBiVD2qHtUPaoMSocVD1lD11EfWBRnphNPSGx20htYsfinRuyXio7o+rZ4ngm5yAvVW1O1MF7woR0lHgSsGJ+AUx1qY9MqQ9Mo4+guxKkHTKmHTUowKdraE3WwqE6yFEbnhDv9PZSGVOvxT4HVO9u5/QZ7eCTnJre3aUbb3hRDErqsUpuqClPTTjeTsIi5xUzLpCpheAV1o/YoXa6kx1zgfS2ysyXhOgdizHc3oMPeeCFdyJvsTW6tnAXqJt7woxcCU7U0KV3STnXuOzpGXPKkF9RTDpNIUT7n+kB7clwrCMWey1ny3LqzGe3ge51wXWQF2zGtvcAom9qPRapXa6k515O13sucQpG6Wco3X1tTH6LgfRa1e+HxbuTVmNv18DnG+xNbstjb3BRC6sp3RaApXdMonb1VxUzOlX3odNvsUcmi70QS57LH/NFpqcKjuNkZrb+BjnXBdYoNuGyQLzUom66+5Hot9qlfe7ceWO51Y7U3ptqTH6LgfQm0huD8U6J+S8W7ic3mt0uBRKcb7ExvbsmOO9wTRoNrUrtdXcnOvJ3MquUseusdqjdp5qDhW0g+gMnZU724J8D6n+Bx3C5oVDSVZrPAh7k0X2oC4bHstUTNdfcj0G+1SPvdum5lrXEJ7bHjKCiludUcD/AD2SsyXisJ9HNd7MdwOZb2lFxrPAZ5WJTW3DY4beVG26tyedEAJz9JxO7MsVzqxgVGbHgtQe2tps/mhwqNoRjrkj0MMNof/EACsQAAMAAgEEAgICAQUBAQAAAAABERAgMCExQEFRcVBhgZGhYLHB0fDx4f/aAAgBAQABPxD/AEDCbsfs+cPLy8PDHh6e6T+k/ah/C7XsNd1Pr+/4OndT2Tq1Hfgi69+NjCnY+zafw+76HT9T2459rp2n9Gn6dvVbkVafdfP/AD/THDa+Lf1Lb/TOnXqnPi9k5f1/PyhpptPo1/8AvT76PpxT9O8cl6T01/Z6YxnVd1l4eHh7vLeG8N4eGxj7Tda9q9CC+ohkQsLCFohCELJCwhZWEIQhCwhZQhdtFhYW63eWMYxtF73Dw9Tw8sY8PQ8PDGPLWGtGJ5/ubCVKpDHX9nX9i0vhryl4E/CPiWnz4DH8YeWMYx4Y8OvoN0n8XoipdRL9L/fsf+Vi+Dp9r+ERz5nx2/8AdBp190/b/nrRu8Xc3dI6uq6U6ytVLv1ide7T+q4naaNpxpJ9a10/np8F3kpF1aipl9tLp37P++/aNSt1TKN9vhP+kXVSfV/Jv91t/wAu/a9Ijo8fRP1qVSa/jt9PTskWpN931npVttfw3/v8cXQ/XvtB9WN9GdOq6fGjx79No9dH09IbRV939DqbTUa7rL1eO4xj1o2MpRsY2NjY2Pc0Prfvv7309iwveUhaLCyQsoQtUIQhYQsIQj09FotFhC3mWMaEfA1ddUDWHpweHl9sPDwxrDw8NXLQ1hjGhrDWGh6WO5+7/wA0J6hF8In1/Wf+vn4ws9vQuBawnEtp5d/BrwVxv/bLeXoxjG6ZeG/76jiUfRff/vg/U9q/3/717L/6/on2+n/H0fN/np/B1+/t/B2Q7P8Af64aNie2Jbv0/bX0hqFei7om4n0vr9+6/uq1d32Srb9JpN1r11a+eqnpPuPhx3p6ffr8tvo17h7Ncaa/Uj9v0/f6s6dlatqNJYSSdr9dOrr18dkNS3t0fFnTs/8A3V9O4b9317K37f8ATX5/XZdVakvp3g7D6DH74L/S9Us9IchV642NjebijGNjKNjGxsu7ELMRE85/Bf0h7ELCwQsIQsIQhCwuFC0WUIWi0Wi4nljGJ7Iv6fzPR0v2zYxnfLy0NVYeGNaGNDGNEw1hq4a1ZMTI16aOj30Phw/eLyrC0WL/AKNQvCul75eGx5by9HhjfoY8Md9fPZD7OfA/fv8AXR/I/fx92dSd+nX/AM36PStx0XrjjaJW30SJ/b3j31WfLv8A1a+nduJWr5e0ukvvu99J7qlt3c9dr+/2/wBLq+WJ2d03I/fVWT+T9e/lROI6NEviVL/n+vRdIvXyiiSXW9vS6dnP2kkEQzapda70jfVfCr6XrH7RUXsvSiVqfafK9f7KORb3H+EXpwfuNpQbS7pFE5Gqmnm8T0bLhsbw3hjY3wI1JKti4aaei+A1eFhCEIQhCEISwhLJCEhZWELKEIQtUIQtFotFxvDGMY139e2vRf8AZ6NYeezGhj1amITDJiaNDQ0NDw1hqaNVQRGz6aRHhFIaLC0XgrlX4tfknhsY3o2Mb0fvD6jd79fb74npftX6PrsP3iPiUlNWTNu2nX0Rprv2X+G50nZHJ3Wx9FL2rVfT/H2kviTt+6XQa/8A3su3RppKi3oTq/bbfXrXHX3Xb/lDdb99yTc+Gl6nRJVRe16J6fptPpOntT17TXqtFnv+fnrf90iJKLelg9WPRlnXo/4K0vaTG7m6PRvDy2N5bw2NlGxsb3bJVP3t/wByrYnhCFhCEIQhIQhYWSELKFhaIWVshboQvBYx4T/38pjVsn7UGt+7TRjHhoay0PDRBoaw1loeGQY1hoaGPSyLfs5a66dJ107eharVC2X49flm8vDZcN6MbGPLH7O7h3v8f7N/sf8AmLuNVu7KCD4zFQiX6Pqqd/tC73pIv56n/u/5tdjSftRfK6Tr+011jnfu62lE6nPt35/hjp3Db/Z3ob/xfa+zo9v5b7xYWbreC6Mc9ZurY2N4bHlsY3hjY2NjY3hjHsyb8713ltUhZQkIQkIQhLCwhCFlCwsIWFhC2QtVotFyPDGhjGQ9ZI/vVrR6zLw1hoY1hjw0NDWGNYa0bFeSHpoSuldM+me8rVarVC2X49c8857t4eG8Mbw3hjeG8PR9SnrJSpsSQ9MY3i8KXfa/4UNpSeuq7fKa/wBn8iUSVbiSr+kj/wBF663p8d3pfFb4blvDxR4bGNjY3hvDHuxZRGdf3+ENpIpJRF2SwtEIWELCEIWEIQlRCELCELCwsoQsLZC3WVhc7w8Pn6VDUeWMY08vLWHiDy1hoaxBrDRBrDQ0PVd6+n8qFiVUxYQuJbLZfgl5S/CduBvDZR4eKNjeJUSE0XyEhMhekfQ3ew3/ANlGM7viZCM7X6QeC8H9zwG8t4uGxu4bGxspRsbxRl2p1ZP/AHfpCE68RlCELKwhCFhCEJCELCFosrCysLCELKEIXCsLheGPLGsMRMrs+q1ejWjGveWswY1h4QaxBoaGiYaJloVV2+tjUZ/5eCvNX4C7Lw5icnzm7PDe67IJ8olvVi9IgNjdrGNu++6/8kN4eKPjWH9j+F7Ek0xJRL9IvhXe6dkXFw2NlLhvDG8tjZRsbGywbGx4b0pMr1YIOqxLRCFuiCwhCWFhYWiFqsrCwhCysFlZWy4Wt2MeIaLrraGPDINYaw1lohBoaGiDWGNDGsNDRMNDWerVONe0ItRP9PkkPnCwv/LwV+IpfIT8vvd7l4eWJvYJ/wAIXzwK7RJYaDbY20N0eGxsbw2PDHw0j3qFu8N3s3uLu2Njebi4bKMbGxsbG8N4bGxvZib0F6u7JCMfte2/l7IWFhCEIQsIQsLCEIWFhCELdYQhZQhcSwudjGNYU3rJqMY97th6Pd6PLQxomGNDQxoaxBomGhrL86Jnt6i9uZbrdLVd+Nci5LvPx9xcPgbEm5PYvQZ8zSJ9sSfQkl2S2bG8MbxSjY3h4fH1hWxCTZMs3S5r1u9Lw3DeLl4bxSjY2NjY2N4bG8vVQRF+tBIMTv7MN3RCELKEIQsIQhCEIQhCEIWFhaLZCFlC0LdYXE9HhjyyaHvoxaNDXBBq4aJlrLQ1hoay1hrDWWsrltsnzIQhVIfD8VedeS6TC1uL4l8RJvsim5CiLS7kp/KEgiKTVly8PLw3h4fceHh4fAztQWylLi4vDdbxUbzdW8PFGxsbGxvDY2UburEVXTv60EqJL7G0WUhaLCFkhC1IWELCwsLRCysrVC4FhYXgseGfLXoaprsyYeITDzMtDRMNaNYaGGiCEw0NEw8INZ7MX9fsTU/a4lxLlWi8S+TfJoj9WCxp8kn6DpxPV4bHh4Y2MY8MeXwqvrYjtcqWLi+FeB4uKPDxRvDy3hsbG8MbKM7ayJE7/ZBQ/wB8sN3CysrRCELBYQhCEIQhCELVYQhCFxIXAsLC5Xox50m03/P9r/g6f7LR6PM0ejWWsTDWWhoY0TLRBoazMQR0Z9H+18DUePXgrxl+a/YP14k/ti/fE0+iLR6PgeHqxjeHhjyxjeHySSY3FLrS8FLm8FxSjY8PDY8G8NjYxsY3hsbLjtqhoiu+tBYmS7v23yy4WqwhCEIQhCwhIQhYQhCEIWELC7YWULVaoXEsLC4XloeGNZMpxexYaxCZmZoxDQxjyyZaGhoaIQmGiDWITDKDSbLo0zozo/r8oajnItlxrw0/wy+BnwOIS9iWP5ggXyCSJISPS/AseHhjYxsYxjwx8PdVeHb9EuG4uLml3ujZSlzcXFQ3hsbw3hsbG8NjY3huDekHR+pCPInd+2+WNvKEIQsLRZWFhCEIWVqhCEIWELCELRaoXEsLC5Ho0TB4nEuj6o7IazN2sTRoaGsTExBoaINYg1hrMINEHjVq/R2J6P8A50PjWy3Xj/pX9i+B/Z+z/aGj2xz9+N+h/wAOB/8Akn/yD/5rF/8Akn/yD/4WC/8AgH/xcB+wIy/+lC+BL+UL4v7C+fAP0ROYKCXzAlfLF8J+uL0KfrkXwtLw3yXqxsbw3hjYxjYx5ZeKF+r6FspcXNKXa4etxc3FxS60b74oxspRsbG8NlG949fOvR/njJ/t4WVstEIQkIWEIQhISELCwhYWFlCyhcKFxLC5Hh5aGMYxnRvfr0eWtXlrDWWiZg1iDWGhohBoaIyE0aLWZ/DXtP5TF1kgvYEnEtl/p1vjerY8N4YxsYxvLw2Ph9ond/CEpxCSWtLvS4pdLvRvFLq2XDw2MbG8N4bLwe0//NLFO9wsrCFukIQhCwhCELsIQhZQsLCyhZQhaLRCFwrC53oxoaGNVQZ6n1h7TWYaw1log1hjWGhrDRMNDWJiEw0NH6R7ex8Mb/PXu9yY1wrZeCv9FtzjereHoxsY/eWPD46Sfi+hsvFS4peJvNKN4by2Ub0bGxsbGN4bGxvfql735fpCcr2iZQsoQhYWULCEIWELCwsIQsLZZQsoWq0QtlsuV8DGiE/uf7D5GtGiYm7WGsNYeINDy1hoay0Qaw0PEEpGKzb2M7Bc6n3bu3w9Fqtl4y47+Vur43sylHhsbG8Njw2Mbw+FzX5j0RJ2XDS5u90pd28tleLilGxso2UuKXZsdK6n/P1EVFSJLRCEIWELZYQhCQhCELQhCEIWqyhCwhcCELZbLnejGh4YiaafYc97J1YfC0NYeGsNaNYaIQmGsQeEGiDQyExBCCG+v09aFH7d/Z/h6rK/CXzr5z4292MeHhjGx5eHxd+ghF+XdS6XF1vFS60uW8N4bGNjGx4e1Hyx3PcWiSQkiiS6LVZ96IQtEIQhCFhCwkLKEIQsIWFlaIWq0QuRcz1Yxjy6fXXu+iDXV7TeYerJhomGsTLWJhoaxCZuhIfW6etSi1u/s/wyNZWV4C/0feNvajY3q2MY2Mby+Pobf9wbuLm63a7UuaUb1bG8XNw2N4bGxvDZdurJJVti4+Wd/wAjxcLCwhCQtEIQhCELCEIQhCEIQhaLCFhZWFhCFosoQharZcz2Y0PDENb2hzXDy8sm8GtZmYeINYaGiEGiDWINEwgvsr9PWon3Lt7n+Hxr/UF0b1uGxvVsbGxjY3hj41E1kR6me7+WNl1uLwXS7UuLmlKXNGyjeHhRsbHhvRfcY4khGlrvekteEIWELCFhCFhZWEIQhCQkIQhYQhbIWFlaLVC1QuZcrw8PBjO7HR66937WGiYejQ95q0TSDwgw0QaIQaGiDUw0THsP0IfUonzdre7jUwudcS/0LeC6N7t6vDGxjy8Xjgn9Jt8O7Nl1pS4bGxsoylKN4bGxsuLo7Oauxvf1+g3cL41QhYWULdCEhCEIQhZQtVhCwsrRYWULC0Wi0Wi5nqxjQxrDVTTG+t9azSDWZo0PVohMMaw0QaIQmGiYaw0Qgx7xCXpPhiU1HmywhC51uvz95aPLezY3qxsbGxtoeGPDw+FqfXu36EkvoJdF4NLvRvW60Y2NlGyjeG8NjeG9IGi93siG666/dl65XIsIQhYQhCFhCFhCwhCELRdhYWVssoWiwtFosLC5nsxjGPHTyyTMw8tbTDQ1maQhCEINYg0QhCDWWiEGy3qQTZJ9evqR/wBXUbGx6MbGNjw3lvD4Um3Eqxc2uhW8Cl3bLi5penXNzRso3hspRvV6Wvrv/iJM9/bfy8I9YQhYQuFCEIQhCEIQkIWFhCEIQhCwhYWVssIWVzLCyvAeGsMax+vRfnd1WGswhCYmky8NYmYQhMNYaw1iEGsQaGqNYhBoaFfrEaKWXa9f3I9uuV+Rvj3x29Hs2NlzR4bHhjdHh4b4mzob0X9nz3FKXVsut0uWyjZRjY8N4by9IyX6vcoq3bJZWUIWEIQsoQsJZQhCEIWELCFhCFhYQsIWpaLC2WFhbLRarkezWGhjGXZ8i3nDNmsNYazCDWITDWGiYg0NYg0NDjqi9vb95UxGtVNYWV+KpfHvFea6vZjeKNlLijeKN4Y3hvjSe17Z0UkReBS63ajZcUbLijZct4pRsujwgvM7JEMXvXqvsdlFusIQsIQhIQhZQhCFlCELCwhCwhCFhCwsoWFlbLCELKytFqvDeGPPTHbiNEIPWEINDW0GhkxBrEGh5TMyw6OuvvH9ftCcsz+/stV4aFhcV1peS8tLxPS4vBdKN6tjY2NlxS4bLhvZ4vCk2SXVsX153mzdLi4pS4pc0pS60ulxSjZRspRvFKUujKJbv+0UaM7/AB+htwkIQsLCyhYWULCEIQhC0QsoWELCFhZQsLK4EIWVlaLwns8Mayp/t6GzNPuu+Zs1iDRMzSEGiYhCYhBohMNEINDUw0NaJgwvwen9U/DOrSUq/v8AaOjyV4N1pdbxXmfHeVso3m4uLhvNy3OT0H147w3elzS4pSjY3ijY2NlxdWyr9Hu/v6Jvp7ftlLhZWFhCELRYWFhZQsIQhCFqhYWEIQsIWFlCwsoW6ELK3XhNZmGMawxjxLpXR9yZZMtDJiQY0QhCEy8NEJmEINYg1hCYeEIQaHhBpD9f1qNCOfsrtOPkL8JeC8d8Rsb1bKNjeG8t6N8bIOz1YUSi6JZut1utKXFy2W6XLZcNjeGylzdWVtxDFSncvd/Yo1kqI7JcC2QllCyhYWULCEIWFqhaoQsIWFssrKFotV5hrRMNDGsIa/VNDWv6ek4ITaYaGsNYmITLRMQaGstDRCZhMNDV2IXo3fPsubf5q/M3Sj2Y2N7N4pcvRvjVDW2L38j+dKXkutxRvSlzRsY3ilw2NjY9aKrDxcp/4/qOuBaLKFxLCEIWEIQhZWELCyhZQsLKEIWULCFouRbLla1eGhoaGNEOmcEy+GasmJlrDRMNYhCYg0Qg0QYhMQhCERU67rPGe/MaGJfjrm7Xhu14ryUo9LhvDY3pct4fAxIRP/4lw3F0uLvdWy4pSjeaN4b4Gzo1PuI6W7a/aG8J6LKyhaLVZWFlCEIWELRCELCyhCwsrKwsIQsoWi8AhC8B6JhoaIPHVUCWszMTMJibQaw0Qa0g0NEGiEzCDwaINDWEEsf5+sxomOXp7fv+B9Caaaaqa6r8hdLtdbzXN1utxRvWlLluYureG+Flel9H/uW3jvDcUpdGylKN4bzcMpdriZXvr2CkU6BIi4FlaJaLC0WFhYQsJC7CwhCwhCEIQsIQhYWi7YWiELRYQhZX4Q1hrBrCXt39MY7ZRrEQ8TE0mk1mkxMNEJlohCExCZazCZg13H1rVGXf39/7hNT9na34a3X4G+TeS7XZso2Uubi6vVvipR1KnuxRJThuLwtlKXSlGXLZcUbw3wURmH+kL1L5PX1K6IW60Wi7YQhaIWULCELCEIWELQtELZdsoWFotlyLxHl6NDw1hoZVSvvZ4mJhraZgyYaxMTVohBrDWGsNEJhoa0gnqdXo0drv3/OhLP8AJ2Bsvwd8W8lxS4pS63S4bKXFy3i5bGy5uG+K4WyWV9Fi7UpdrmlKUuaXFLilLilw3q8tjhdw6v7+jp3/AC3f7F1S0WiyhaLKFhYQhYWEIQsIQhYQsLCFotULKFhYWFstFotVovFZBrDQxkH16PqmMYvXp5aHpNITMJvMNDVGGoNZhCYaxCDWIQYmIMTLQ569B1v9n/rYuJe9e/sieffAul3pfButKUo2XNw80uKUuW+K4etFbIPu3Vtbml4aNlLo3i5uGy6XDezwvvM6JIgzbul/5HCiiXZJZWi7aLKFotFlaIWFhHsQhCELCFhCwhCFotllCwsLVZWiFwLReA8PLw1hoaw0NC2L36bGmm0++YTSaTEJmaTLRMNZhMwhBrDRBohCEGsMTEIh0KqP+Pf2iPV2EPqVE2VTXVca4r494bil4KXFxcXF4KN6NlxS5u7eG+B4SbcQqdW/wXWl47m5pS5pcNlxRvFxdHhsi0i937I6HdPqw3dFotFlC0WUIWyEIWFhCEIQhC0WEIQtFhaLKFhYQsoWfWiYtVlbrleWtXhjQxCFlDt32anFMTVrDxBrJMQmWiZhCDRCEyhCYg0JZMdv+p+mXEu7p1GyyudYpfAuLw3kpcXF0vBcNjZc3DeLhsuzfL2P19LnpcGxsubpcUpS5bxS7UorIrHTf0ezFZJXZLiWi2QsLCEIWFlCwtFhYIWELKeFhC96LCFhCytULK0WVxrRZXhPQxjQ0ex+mdq7PsNbsmrRBrSExCEIQmGqyEGiDWYMQg0QhCEIQhBomJe4y4D9bjTHTKvSd/5FBIqeThXk3S61FzcXgbxdbi7Uo2NlxSlLilzc3DeG+W0V07ppc3FxcLFQ2Uu1LmjZS5o2UpdbhuHXdXtuyEPT+36+hu8C0WVohYWFhCwsLKFhYWEIQhZWULCEIWVlCysrKFhboWFhC4KJ5XgPgaw0NDEGhT/b0xps27rVrMJq0TEITExCEJmEGJmExCEGiEGGsIQhCEWDWGhmfx7ev7kL5/lZyoxNuzWq/BUpS+NdGXFwy4uLuy5o8N8TzRPp7L5F0WrLq2UuKXa4pcXDLilLi7XFYtVfV7MUV1+kUWVqtFosp5WFlCyhYQsLKEITwhYQsIQhCwsoWFlCFhaLkWELhWi52JbtDGhoaEGsUUuq7i1me+rxFo1iEzN2IQaITEINDEIQhCIhBiEIQmS/Vfb/AMLFlfP98bJ+PeG4ulxS7XW7UutzcVDetxcXLZdLhviYph3oP+RJJRcFQ2PN0ulzdKhvLZc0utGylr+X8ClT+Z9kPcuBaLiQhZWULCFhCEIQsIQsrVCwhYQsLC2WVosoWVusrzGsNDQ0NZ60uz3mWiYmkJmYa1hMNYgxBrMITDEITEIQg0TEIQgwyqr7MjRJW/68S67vcT7Q013/AAdLvfCuLlvN0bKUpSlLijZcN5vA8Po+iiJEiiWzKV5r3pSly2XFKXFLlsb1o2dWi6tka/we2Q9UXK0TwnxrdPCeEIXAsoQhCyhCyhCFhCELZarVCwhaLCwsLZbrx3lBiDUQxTmHye8JpMzeEJmEJmYmIQaIQhCYQhBjRP0QhCEIQhBoJz1VMOv4uwqz9+GNl4N0vg3gvBct4uaXWlKN6NjeaN5uW+BvD/gTuxC+glpSl5bvdrxMR/R9t0Qr6F7G9fQ2e6wsp4XChYQsLCwhCwhbLCEIQhZQsrCExYQhZQsoWVotqLdC4VwLje7GPDGhoQaGK/ctGTMJtCEy1iYg0SZmJiYaGiaQhCDQw0QhCEIQhMwhBoxNVXtxlKZmrvH29Gy2XFeGj57tdrmlLx3LelLm4vC3h/wJ3YtBc0vJS4ulxdWxvF4EkkNt9khrj4vQVkl9kuZbrdCPndPCELC0LCEIWUIWVhYWEIQsexZXGsrhQvBvHN2iEwgxoUYzv4TeE4JiZmIQmIQmZhohCZmJiEINExCMmTwaIMQZU/1m+jI/xbNTeHto2XBcUvi3N2pS7XFKUbG9aXFLrS5uWxvL4Exjfg9mLXY0u91pcXNzS5uLlvduDer8jiKr8r9x85brVaLCysLCExYTysoQhCwhCFlCFkhC2QtFhYWFxLKFwIXjtatEGhoaFGhofwx64UGiazE0mIQhNYQhMNEIQhCEGiEIQaGsQhCEITEIQ6xF9510f2if8OKi6vbjdeBeC5pSl2pS73NKUb1pcUbxcsb0b5aUrw+j6ezFdsXFdmy8DZdblvW4RmXekTf9noqSiReku2VyUWi4llZWqysIQsoWULCYhMWqFlCxdFlaLhQuEuBcS5nmYgxCDQg0PqWQ1mYmjHrMTEzCEJmZhCZhCDwmkIQhCEIQg0QhBhohCDDVoS+2BvCUj8LAj/LbifaLXFd7ilzSl4Lx0pd6XFLq2XSl1u11c17FEiSUXDdLz0vC3hwTq/52RvT59svgrCeFxJ5QsJ4QhCEIWULK0WEIWEIWEIQhCFxLK1QsrVCLlcC3XjMaGqhoaEEEHxjROGExNUGhrMxMQmITCExMQmIQY1mDWIQhCEINX3QidnTWmib+z9jISjdt64LmlFi6UvBdbm5pSlxdrilxc0pdW8N5b43N2Ckkkkouel3pdLq9Likx+83ZEh/sesLYvZRap8qeE91laoQsLKEIWEJ4QhMQhCFhCELCwhC1LKFlZWiysLCFmuaIXAmLZeM8NYaEGD4VMyLExNZiZhMwaGiYg0QhNIQaITEJiEIQhCZNEINEzCDRofs0Z8FMiq+r4F4bw0uKUpS70pS4pctjel0bzeNvRxekdFteG4pdKUuaNl0ulKIrjuyQno36T/lkFRHZJRFynhcC1WqwhcKE8rKymIQiiEIQhCwhYWFhCYtFhYTE9VohZQtFosLKLouJC1XhzRoQY1gTBqom02iITgmJrBohMQazNITCEIQhCEJhCEIT2QhCEIQhCJ9+W63W8lw3BsvBS4uKXDeG9bm5fHWdr0s3lu1LreG4bJ33jO537bq2W81zeJYXKsoWFlbEJ4WEIQhCwtllaoXAsQWi0WUxaLgXhwWjy8PDQ0NZBBiC6rjhCYm00nEhJiExCYgw8oTMINYQhCEIQhCExeC6Xal4bm4pS8FLhvalxcXDeW9LrdUI7O+lu3m4pcUu11uLm6XFIfpe27Ik/dPsh1pdbEXCeVm4XCtlwrdCwhCExYWhCExCymLKFhCELRaLsIWVutFohZXCheU1iYTSSMTB1OqVCaSrE4oTM4JiYhMQmJiEIQmITEyTMIQhCYNEIQmEIQdZpSopS4pS4pcUvBc3N1XSjeKUpSly3i5pdG81F1b1SbRCep9eJSlw3vS6UvBcpbrvSFo+v4kNaR2SLy3VZXEi6rKysIWEIWFlarCwsoTwsITwhMWFhMQsLCwtULRCwtFqsoXAsLzGhoaJkGhoQj/sEJpKsziaIQhNJrCYhMoyEIQhCDWZiYQg0Qg1iEJhCEGJhBrel0peK6UpcLw3N3bKUvBcNl43kQs+X7etzS8FLvS8arcRGf8Ap9ky09v2yl0Wyey4ELhononhZQtlwoWUxCeELCymLKysrKFhYWFwrhT0XFRb3xGNDQ0NF0QEo0IVt7P2Cj7dhrE44QhNYQhMtEIQhCEITEIQaJiZmSEJiDQ0QhCNYhCL4KXgut2ulKUt4qXFLmlxS73Ny9rt9aLkvEulLrS6NlOvlLamzXS5uFzJ8SeqeqyhCELRCEITELCxcIQhPKFhaLCwsLCwhcCFhYWVqnlMWFwIXizVjWEwggncQTCmv/zicsITE2hNYTMINZmJiEzMTEymIQhCEGIS4vBS63FLilKUpcXguaUpS5o3i6XFy3m6t7s630QlFF4dLmlxdLpRsgXte/RH+S3sN/HRIpeJF0T2vAndrquBCEJ6LKExYWExYQhYQsoWUJ6JiEIWFlYWELVCynpdULiWlF4k1ZMNUaGUxwTB3iU3o+55nLMQa3hMTMJo0QiIQhCEwmJiEIQhCEIQhCEW10uLilKUpcUvHS8t1pc0b4LvHqbyXF0ut2ulKXSYbp9fHsJGk9JF4k9kUWvUT+SiZUNrSlwmXZCZRYTwnsniiFlCwhCYmXCyhCwmJ4QnhPRCwi6LCytELRcS1XgrK8F/WGhjXQtSA0Jgt3H9/r6b4pwQhMTWE0mITEIQhCEITEIQhMRQhBiYhCEJyUpdW83a4pdKXNLilxS6XVvN5GNEqxa19+a8N42Eolv0SEHTL4EnpP0MUpfGubpdU+BC2QsrCE8IQhPCYhYWULKwsIQiiFlYWl2WVlbLVap7LgvCtEXleGhq5LpjQmJMX6O7fvgmkzNpiYmsJrCZaxCYhCYaJmYhMITLW1xSl1qKXa6tlzSlxS5uKXalzctjel4HvEJTpx3a62cbeIP/AD7E06ntvuMUpdUyrRbra8V0TExCeVhPKeqeaIpRCE1hCEJ4onlZQnhPVPKyhPCYsoWUxMWyYny3N475Tw0xoQawd9jWhSfHdexS9hf8k0ngQhMTSEIQhMQhMQaIQmYQhCatEwmDWaUpdaUbLxUpc0pS4pc0uLxUubreBvf0QhIs0vHS6tl4rjrM/eFdQRsXa6IuKLwExYq1QmXKYnhYQniiE9U8pixRCYnhZWEJiEITFhCyhPCebhMosIT0WEIQnhCyt1snNVxJ+W0RJdF2Q0Ma0s72SdsnGuqYqb6L3Q1iZms5IQmJrCayEIQhCExCDEGiYQmIQmNzdKUpcXhpS5bKXN0pd7i5pXmjel4JGPoz9HbxKXF4aPe18mP4fvYxS73a6Uu698V3T0QT6ieqEJ4WyEIT0WEITELCwnlCYspiwnlYTwsITwtEJi3WyFqi6J8aflMg0JhrFAXSq0NEYn4l7om00SJywaJiawmJiExCEGJiYhMQaJmaVFLzXF0pS4ulKUpdqXLZc0ut3Su3UTkF9fVyqi7Xko8l/l+iCz9XoqSi8S63mWbpRCeiExPKeLhMonqhYTP+ROZQsLCE8UTymIQmJwTyvYsJ4XItVlC3WqelExcK8poa/QxomTQTKd4Q+4igXRO6w1zwmJtNITSEzCEzMQhCYhCZhMXmqKXSlxc0uKUpS8FzS5vI0Q/ghs+7HMQQ9O/zx0viWzHUn/V6QohCS4rm8l1uK+OlKXa5uU09UUQnhaITExCynhCYhMWE8IQsITEJiwmJ4QnlapiEJieFlaLVZWt0T4l5bRBoaGs01rH1nGiFdPZYnHNpibzghMwhNYQmJiEIQa5KUulLi4pdGKXF3pdLo3vctEMtmXD2uoKkkXDSl2vLR3W/6Oy2/qQKkvhFKUvPdVumJizea7XNwmJ6URRZQsIWExaEJieEIQnhCaQsIQhMQmJiwnMoQhCwsrmWLumJ5peFC1XhTVoY0e4QTULTnxl90ewmJmazinBNJpMTMIQmkIQhMzN0pS6Uu1LpRsuLpdKXNxcUvA8NCGsree52/wCBC6LW8XQvDdUqF8CHNdAvgRYS/RSj1ul5UylzS63VPWi0RRbJieUxCeiE8XFExYQnhMpbhMTwsITwmJiExPCeUxCYhZTELNExZTwsrZPK4ky5T4kXwXsxnrLQ0NYnso9fZGinXRO4mZwTjnJCYhCEzCE1hMzFKil1pdKXFLmjeaXelLil0peCjV3Y/iNnq8iCG9WFLy3mVQit+kdf/RLuSgWVLrSlymUrzRct4EylzS7LSiE8XCcLlBMuUxPCwhPZMTyhPCYmJieUxCeU8ITFhMTwhMWiExCFlCdQsrdPjuiZeGlxcXFLwviaGhjWJBxqeJYyMvV0Xvqms0nDOGExMQhCEJiEIQhMzJS63F0pSlxSlLil3pS5pdKi8CEP1SG7u92v8L2yKS5byXTq3F1Z1R5+PZLfyvuzqxfDRSsT5LvcUuaXK1WaXNE3lPBPCKJiE8JiZcIQhMTExMQmJ4TxcJiYmUTwhFExYTFlOieVi4WiYmJifLcLZZT/AAbIQg0JuAMqT0xGZEPhq99UJwzhi3mszMxEJiEITM1utLilzS5u9xSlzSlKXhau7PhH7HC9ewhJJEtrtfAvpVsWV/1exf0E/bfV8F4bhcdLrdaXhonpeJPW5QghYTExPCYi4QsJ4TynhCeExMQmLCwhYTE8JiYsJlwsp4QsplEy7J6rkWU91x3wGhoaGsg9ifsoyIfHU77IThm00hMTgg8wmITSEIQuKUpc3S5pS7UuLpS8jRLq0elWMF4Um30Er5eS8dxc+4urOoNPx7F8Tfnuy5Wi4aUvCnm6plLxUvAmXKYsUWKI+SiymJ5TExCeExCwhMRRCYsIohPqIQhCxcJiFlZuKJlEJiYhYQnlPNwhbJ810X4VjQ13wPdBems9o7Mj3Eq6r54JxTimJtMQmGiEzMTExSlxdKXFLrSlKUpS8N3bSEv3gK3xveIIX5ePnSixSlLz06n/AM4X+75fcb4eulKUpS8VLi6XZbp3Wl3uEUubjrmlwilWUFhMTExMomJ4ohdcJiFhOUTTwmJlExMQnhFE2J4TwmJiYnhPKwmUQsoQhYWKJ4W14qXC5V4Ty0NYaGtAETB38N6dC9odTQk6aT188M8WE4YQmGtpdaUul1ut4LxfsB+roNt93yv/AEQsiW9L4VJ7/lCvvP5ZfLpS8FxcXNLpS8CKUos3S5pcXFE8p5YTxRMTEehCCYsXFE8JiYmIQnhPCKUuEyieE8pixRMQniiYnohCYnhYXAhaLdPF2vkvRrDQ0IMLgTS9p2aNdmhPbJffriTxYThhCEITSlKXFKXFzS7PSjZeJ+4M9Ibdz5l1Pb/UWtwvD659pnalfyyl8FeHS60pdUy60qFpS4TLpcUTEy6J4TLiieEJ4TFhsITE8ITwsITEJ4WUJlxRMQhCYsXCYmJ4TEy5QnhPRYWieU90LguF5zWjQ1hoThAq/wBiqfpoVDJ2ekNTinJCE4ZvMwhCEKUpfCpS8LUfAG7u/Ae8SO+dfJU6wDtlP5Y9y/C0peK60pRbUT0QmJlLrRPCEUQmJieFBPokspiCeExMuLhCCYmJlymUonlMTExMWaJ4TEUTExCYmJixRMpRZWbqsrgX4B5Y8NDQnEBB41Rn6Gcc5oTjmJrCEzeG8D4ae0H6IPvH4TP1QlIi9WXe8F2p1dEdd6Z211+WN7XS5omUpSlKUpS/gbi63SlE83CZdKUTExPFFhPFL2WKIQnhehZ3E8JiYmUTEE8JieExMTwsITwmJ4QmJ4omIQmJiYmJiEIRRMQhYomLF2uEXjW64Vxvhay1geQQ09vgc6e36/ATSG1bs/Fm84ITM1m9xfCQ9nwIfcPxL9R0X6SLlZvPTq3Eq2d/wIYv88VLi+DS5uFKUvhXS7UomXSl2pc0ulLlPCcKVYuU4JizRaJ4ohPCYmJiYhMTE8UTxRMpRPCYhPCYmITFi7JiYnlcCZeFYTExPSifhPDw9WPDQ1ga2Anu5aMHTt8CIgzs1wzWaTw4TSbXgvIzfCG3u/FY8Qhr6vx1W4urOoPAn6N6i+deGlKUpSlXPRa0pc3F0T0pRMuExMomUTExMuUxMJlExPBMomJieEyiFEIQmJlKJ4TEKJiZRMomJlLiiYmJ4TExMTymUTLpeC5XCtFwrjeHj3o8MaGsDWDoPMPQ57a3fUI1SINcsITnnHMXW8tEBnpDd3fju+ohiXLd6UpojYY+rT9I7cLFLilKXNRSlKUpSixcUpSlLml1vHeClxSl5blMonpRMul1TKITExPCYhiiYnhPJMTwmJ5omJiwnClExMoniiYnhMTEyiYmJiZcJ4QmJwTEUomIQmXCZRPK1QnhCwuFPx3h7MeGhoaEGhN4X7F19Pa9MvaJ9iGvBngQnkVL2NPbqN3YbPu/Ih7+XeCiNiNsZ3/iQqipF/AUut2ulKUpUVYubtRYTKUvFc3FKXFLhF1TxcJiYmJiYmIJixRMQTwhMTEyiYmUuExMpcIuEUuEyiYmJ4pRMonhMTEylKJieqYnhPK3Wt3WVlcV4Xs8tDQ1gfCAZdWdZHSkru3smJxTaE8VQvK0XdiXbqN/ore08R79BP33ut2pSjKUFd3/AIQiYiSLwX8spSlLrc0pS8CLhPFymJ4omJieFhPBCiFExMTExMpRMQSTNExMomUTKXCZRMTxRMpRMomJiYmIJlEExMTEyiCFExMTEylwmURdU8piE9k9kylwmJ+XMtDRMKcIDvom9suzRMYvT6ieHCazlhON94x/BDf75Z4DOt9EISLW81H3QJXV6/gRJEiKUvgXF0uKUpSlKUubpS4pSlzdLx0pSlKUTKUpdEUpd69KUuHUMuJn052R/wARxM7fxFP7Gyql/bQ//wBxC/8A10L53/r9i/8ALf7j97+oyPf+cOwU/sM45+GoldxL6Ygl+UIyIUQSIRqKJiCZRCYhSlExPCCfUTKUomJiYmJiZRMTEKJiYmIQTEy4oncUomJiYmJ5uFwoXAhYpfHe0GhMDwHgPH+I75AbL72+1fYohp1Ps1meFOWaLdtJdWh+gbPsoN/bzkm3EJXXhXj7Uop30Lp26LSl4qUv4a5pdrpeC5uLmlKXKrZJa1+2jtSf4jvP3i/1+tdi3f8A0iP8/ir/AGR1ke/38V/uLElp2KFF/ERHQiiMTvR+obEn7FgKxIl0Qd1de9QRuhPv0neul8P+DKc67u87/wC7SCtt+E5Hbp+RRtrpe1/xUZ7THtFbCCCNBIyiYmUpSlymURRMuaJiYniiYmUTKUTExMTExBMWExPFLiiZdVlCebyLz2TDQ11wPBa9bhvM+v8AD7+gvJt9on4SaNPsfwQ3ex9fwDilduheTty6fL7HX4Y7eHfDpcUpSlKUpSlLm4pUXwqXCzdC1n2Wzs377of8zw719fB9r/dJ3O/V/wC8TT63HV4USexTV36l/uy//Wv/AGKyNP8Ab/SGvvftUf8A75frn27Hf9rY/T9ctvr+jb/f+Df/AFJ//FH/AMUfF/UF/wBiK/8A1D3t/wBqL/509o8d+j+Cz/h1Z2H957X/AC4/xWqIKpr5TxOE+EqOu0fKV/iHd/1X/uJf1UTp5+fWI5z8OwUvyJlFgTwsCeUxPCZUJlKITKJiYmUTKUpRMpRMTExMWE8UonhMTEJlysXKYnzUT1pTp4rGhoaHoAewXaTrd3sLsi93uhongzSDRHyP1DJs+71m18j2jovBp2lRfLOpvqy7XWlL4V0pS/g6UuKtbgiNrsmM7bl8r/yOv/z7Y6f6OeH/AJnT/aVsROxCUOBbVXuaKl/TVnppva/bK6vr3Z3n9JUKTtfOyn3xgknCCEIQhMIQREERMJIGg3Glf/L0dolepM1fxLTO1/YrZ3dr4cf1/oE/2SZz9pE0hF1R31rj3Nvr/sRa7fy6Z1ZvwkEgggmUomXFKJiZRMTwmJlEylExClKJlKUTKJlEylKUonmiZS5ut0uKUul2pSlL4j0g0NDDCJ0GHqV++LjPZNCRR+P19MT/AEKxugnv6vku365H794vJf8AQNE64j/Ac53pP5ShlX9PU6k7fiaPcr5a/wCQpYs+ESEnsSfR0+CGsRN/Q6OyU+KnX/bzKyZf6tlVMfX/AAD3F+WrwQWKE8uH3SGLT0G/yiXVEJx/SeHfiz7b9s5mpLf2ygq069xtUfdSZ1W/9Or+mKqyf10Zc++EglnfBMpRMT0pRMTExFEExMTEJlKJiYmIJiZSiYmUpRPFLhMuLhYWaUTE97w0ut5nwtDQw1gdXYFKEXVUjqaGpp36/wC07qp1Ps/Ln4l76vohCXTipdu+9Edrp+2y3K2uaUpfGpcUpSlKUpSlKUpcUu6cKUutKiook/DTWdSSfMCb/H0p9f0qod1Rvl7OlfXAnSlz4XQXyN/yIUnsg1REXykXK69db/pFJO/ntLqVfy5a6P4k/wADONny1YikIIT8AtoQav0NB1f0L0TE36+Mnr9/2i0/oXH/AEdOudkpVc59l1ReajQdLjqYggmJlExMTE8JlEyiYmUpRMTKJiYgmJiZRMTExMRSlKJiYmUpSlKUpRPNEy4QnpSl3ubil8J5Yw1ga4EgVTwtFX4ff0EJV+Z5cz68qE1TPsLXV+Ak24h7jaHbFi63/QSrcSrIn8QxDmvytDaq/wCniG/5Tggn36P7Yuip+EhA0WHxCfYOiOQ1r3KyZr1ay+j6ykv9h9bfptBOEgkeic6XNCeBCEwg6XaT+UT0xf70elq+TlKv7oy+Zel7jRzPRuL0n7QgmJiYmJ4TFilEJiYnhMTExMomJiYmUTExBMpRMTKJlxS4TExPa6IpS7X8ExoawNFMDD0L96rG8t+27CPb5m8mE1if4BzEJwUb2SfYfNOgJF8a7XWlKXyLilKUpSjuMX2TmdVRXyXV1f3Trf6lYdvT92j/AA050I2yJ6jDDxdXizX6f0h9+ekIupl8L0LyQ/L0XJD9JxFHWIpUJeDOeeBBLaDQx0uoiJtf1B+P/LrojXPu/f8Aot1/n1REPXovVCCCZSicQnhMomJiEExMQmUTKJiGExMomUYTEEyiYmJlKJiExMsRdU9qJif4F6fOGQYg0MYw9wukWYYqaH6n6/V6TyJh2eZMJNsWu/LcolQRJdFCl47rfwNKUvI/jZ/OzqP3FH+V0vUj9DOb/fI66H9u3+RXFT+hH27P5ZcrxUSb9dTqXT8gv6/lZQx/Td/qhepp8vJeS/hQenV7c8VIlmc6Ql4CXgTimINGSkT2ZGiI9I9dx1vp9bEzXZ+u7l5G9ejEKUpRMpS4TEITE8JlExMTEyiYmITExCZSiFEyiZcJieK6LqLlMTFqs3elzc0vjNDGNDDQw0MOdVbvzG2VfQ/YU02dmvMW/bxmiG93b+h+8fLfPpS89RUNp9gs7Qv8yj/lrHuU+vr9p608Xt2xFEa9IkNxvjZRSlKXKvo/PQe7C9JF/bELSp6TN1z9nNf0ion+nhphpn3bdYil4kF4E5oJeFBDHsY/frsTpf6WhtbJq9VT+mOCb7ojEylKIUQTExMTExMuEyiYmJlKJlExMTExMWCYmUomJieKUTE8E+VPFKUvlPL1aGGsDQ+Aov3Pfd+zK94nd7rD3QsTnXlpU9jFo2XdI+X8ElKXx3c+42Tv7yhII3f6u51kvv8A9/F8+nKT0RJfCUOn1TpXQZpS6UuKXC2tXv0wr6/+vqLe/wBm43a9H7RUa+jEb1m37bEILxYvORPBmsEMmb++9v4E2VUD7guNTxcEKUTKJiZSiCZRCdExMpSiYmUTKJlKIJ4J4TExMTxS4QmJlLhF5KUpSlKUpcXwXlrLQ0NDQ1oAx3xlTRETWaX2aJcvX6vSfkHsSLNLwJPsPlEku3kopSlL4tFWjGe1H4dnYevmUf7jQ3236xz3f2++OKyXsqYv+EiG32MrwYpS8FKUo/n7tI6mu/JRT5/N/Sjq3z5eG8vp0HH5qasQSXgraeAlzpciWZuswg0Y/bRvv6MkJfA7CFMTT9rFExBMTKJlExFEEExPFEJiYmJiYmJlEyiYmITExMTKIXFKUTE8FlMul/BPsLLwxoYYayDo6j0FefOVb/KF9d283nnLRI+TNLwNCV31XPcUpfGp/mOWf7go/wBzv31s7O38j/pjnsPu7fbZ2W/diuJ/0qOhSF9KDZ7KKY2ZSl1pSlLrSlKZIbPskq2Un854/wChtZaPbEvrf0uCrJ//AKo4uz2zbEFksvmWiQl4CXMkTjXDOKFi1L4fVMh/8WJpqp1PNE8ExMTEEKXBBMQTExMTxRMohRMpRYExYKUTKXNLhMTKUuaUuKXa8VLysuzINDQgww1sIt7isDPbdmTafzOTSfiVQk7Ypd11GPv0ErwKVl8OnSLnyM/x2B/vkk7kn10P9t+7HP8AHuyHqfrWH/2X752L/Z/xhKL1/QQ49jYsspdKUuLilxdLrSjhUa/x7E/liSqft/7Y2qf6UcM1Lcb71Yv6EUJwQnKsQS8FcM1XIlqvAhD2179RE1N/owTLhClExBC4TKJ5CYi4omIJiCawniiZRMomUTKJlwmUomUonrcUpdL5rw8NDQ0MPAfpgZeSqZ8yHSGy7NPqhy/hr/uMks3s12f4pJvhbhJsXzEkuy5FhPF4aiopoxsXX65md9v8ztYs+6+z7799Bklf8HPvX6VH+96kd7++S6J/1p/gzUgn1EH6jChRZRWgpSlKXF3pS8FKMUTaENvZFYsk3u11/wCENfv3Tr+EX3L4HSXZ6/7DseZ3bdEosr4yJ4KXMlyJeNMwakL6P2hXUt++xrCcE8JiYmJiYnmlKIJlKJifQTKIJiCZSiZcqJlKJlKJ4onilKJlzc3W63gvO9HhoaGhoaGh92wK9/HOv8zHbpd3usTSfgoFm4qKU6sT+2JCovIlXFWz/HUw7x/5HZB93X2Xf/slO9r9v/0e6r+Wepfpxbvfwfcd9JBXv91RPuz7DsDfuZ2f+RWNL9Wp/soVHT2RWoBZWFKUvJcUpS5vDSlLilKfvYU6J9scdV//AHQ1Or97DaZ+1jn+5IglhaTZeAl4KU5p+BmixCDIPN8ocoqr0q6/yL6jOzWExMTQmUohMWFE8ExBMpSiYgsExBNYTKUTExPBMTE6JlKJ3FKVCZRMTLlF5KXju73aGNCDQw2wtB6EfiWN1n19miLD1djEXp8C8S5pSlRSiZBJIrEzt/EjuI+nO5r6Dt7S7L/LA96ftB31fsTvdX2Hfafz/wCj31/2L3fwuxe/+FhfL+v/AOxfvfpBfuz+EFu6+1EId/tOLt1f2w73/KqdoX8f+hVF58Bewn6WFF4rxWXivyK/llZWVl0pSlRSlKUpS6XFxS8FKUuCZSlKUuKUo0SraSJ783ovtLuxdafXPp/8eykrp6LooXk/j7v5DONM7tq2ITToVbrwEhebGTkXEvBWsKiPyn1TIf1r7P6eKUQTKJlExBCiYmJiYgggmJiZRMTKIJiZSlEExMQTKIUTKKtKJlEy4UpSrSlxSoqKioqLvS87RMNDDQ8Bh6AGb5mFf5L6r6YurfLsa+1wrhXo/u/7C/78U/rP7NfH/ZL4DXtX9uL3K/kL3p/gr2/wsL/8ZXt/hC9/8Ki9/wDEF7Wfz/0F7f63/Qken+yt7vthe+/bjs/8qbO2/wBQTFQJdk/oIUP0gkdv6kXmLG2JMhOfqRD4PrP3o/b/AIWP+2ftle5/cXhS6UuVrSlKXFLi63FLi5pS4pSlKUpcXNxSlKXMytb2U238IfS/cWt9IbY/rn0i1pPX6aD1p38coLgJbJc6EvAnLBLkXKtZxIm8UJ1k/PdE5msUTEE8IIUTEEyieCYgggmJiYxcJiCFKJibKxMomIUQpRPClxSlzSlLwUpS4vjMejQ0MNDDQw0P4YarPqTquzRAh2F2FPAvagLLLwQuFyXClE2V4UpSlKUvHSlLzVYpSl1pc0pcUpSl0utxcUpSl1pWQvdLZ9vshUKf3n9scUlX/Js6+D3wxftn2EUZsvIXPBLlnIieCuNLjT31e0QpfN6wpSjehMTEEEyiYnhMTwmJiCYmIJiYiiYmJiYmJlEExMTKXBMpRMTLlMoi5pSlL4VLyvDGhrAxBoYegS2JYzVPh9/RklvYuzX2hrnVoFiWCkZKUpS5pSlKXWoubmoqKtqIRRPC4VlF8mlKXa4uKUpcUpSlvyfZPtnWXfQL9/I+N8NNFf8Avlx776m1sRXCn4acq84uNE5Yn3Jt/n9hWSbeyiCeBBYQTExPBMomUTExMomJiYmIURRBMQnlSlKUpcUomUTLhMTzS5pS7UpSlzfAa0aGhoaGGhoYe4VpRWPtE5S9fb4BcXkpcV7XgvBfBpSlKUpSl4KUpc3FKXFExspdKUo3O7Q0nvTdF/k6tP7sifb9j/NPYaP9239sjbbashxpbJcS8VLhWiXKl4U44LWcdy/afZilzp7sUVCYmLQTEKJiCFEyiYgmIJlEEEE8JiCYgghRMTKXCKUuUylEyoTKJ73NKUuKXhvLBrDQ0NDTGGHAwwyzZH6scP7b+vokxV3fuic65bi4pSlKXN8S5uL4NKUutKUuaUpSl1qxpu6d3RP5Fbd7HWr79iJ3126aFb4n0kL5CWFwJUS8VLwEuVCXJPCnnptNI2muzQrt16ejOwmUTExBBMpRMTExMTEyiFExMomJieKwJiZRMomJlEyiCCYmUpSlExMpS4IX8A9oMgw1BoYaGGHgvEnhjNr7MjFudL4X/lDovXZNdntMzgulLil0pSlKUpSlKUpSlKUpSlKUomUpS4pcUpSlKUpSlKUpSl2pS4uLpSlKUpSlGUX7v0EEbf8AIb/9Rdne3TJk0/09IITjXjTmSJzJfiUhKePBv6X7QlTE0+qeE8J4JiCYnhMonhMTKJiYsCwJiYsCKaExBMTExBMomUQuKUpSlKUpdRUUuKUpS4vkMeGhoYeBhhhhl6XVune37dRHSzKnlXN4bi70uKUpSlKUpSlLilKUu9KXF1pSlKUuKXNKUsKdrvl4hKcXXdh/aRfe19vSjB2Xr0wglyQWqXOlzzmSvkzkWsFql4jZzr7IV29CiYmIJlwgmUTEExMogmJlEExMTKJlExBMQTExMpcExYLghSlKUQpSiZSlKUpSlEyl8K8LzBjRBhiDDDxWbZKxUTXZonKfx+wUEJeu6JtSlKXFKUpSspc0pSlKUpcXWlKXNLpdFvSlKUpSlKUpSlKUpSlLilKUpSl0uLh1Ob3fFE5d9+6X0L2Mt0e+30lI56p0QXMWy50uZE5J7EiedOReSkXodBdaUS7+0UTEEKUTExBGlExBMQQpSiCeCCCZSlE4IXCZRPClEEEFkILCiZSlKUpSlKUpSlKUpcXFKUpSnXmgxpQaGNDQ1UNDVGGWWUvN3cKCv4l7MZN6bdmuClKUpWUpSlKUpRPivBSl1ul1vHSlKy4pS4u9KUpSlKUeVVO79E+2Nre5Nv8A9Rdb6U6G6tz9U6J/AgvDJE4ppOdeXOBcU1XKvE+cwvyNHwNO6wmxMTExMpRMTFgTExBMTwTEylExNiFwomJlKIJ4pSlKUomIJlLggmUuFKUpSlxSlKUpSl0pSl1vLBCEGhhpDDQ6wvS6kez5PsihJNe05ml5aUpcUub+RpSlKUpS5pcUgmud36J9sbFu+7PsfsSOS+3TBzqvXpIITlhNl505UvKnkTnXBJ/yhTCFRNCviXusUTwQuCYmIXBCiYsCYngmUpRPFCiCCCZS4UomUQQomJiwUpcEUylKUpSlKUpSiZS4vkTDWJRoaGhhhhuMsJYz2sLE1RNdmjoe/n9CN6+17RClKUpSlKXFLi73NKUpSlKUpSlKUuFKUulxS60pSlKXalKUpSlKXFKUpcPq3XZfbF0yurdPuYoaqe3RQgWerpBIS5l+RS5VwLiX4nuxK4WUhOojQjo913RSlKJiYmUTEylFgTExMQTE8EylEyiCYmJlEExMTKXBClKUomUTyJlxcELrcUpSlKUpS5vgPVoaIQdIYaIMsPAelZLSPsPuFdt+l/B3Sl4rwXFRSlxSlzS4pSi8+OyKxP03o6v+WNZTXt/ysofHOkhBLnS2n4pK8y/AXdeVIdf6l/go5DIxNkWFxcExMTEKUTEEIEyiYghRYExPBCiYgmJiZSiCZRPCiYmUpS4UosilKXQVbJlKUpSlKJlKXF55loawNDQ6XUZeQ0GZK7XF0pSlKUpSlxSlxSlKUpSlKUpSlKUpSlKUuFLhS4Uu1zSlxdqXDrRU+wRW/pDDXx9Or/8AQwtT116n2Ftrb6739sldbrZPFnnLkXsXglxTjm6XCvJ7e/2iouEhrXjHnH7uwn7yomIsKJiCYmUomJ4UomJhC4IJlE8EEEEFgTyIUTKXClKUogmIXBMWRSi0Ol2pSlLpSlLysmGhoao+4aGhhh/IZZsOXopSlKUpSlKUpSrW5pc3S4pSlKUpSlKXjpSlKUpS7KUpSlLilKIahIQ3+NX9QfbnN2Ftve64zLze7brZCeKlxTxEuRL8OvxVLntVhSfsbyS9pnTVv59CaZRMTwTE8E8ELcEEyiCKFExFBPQUpcFgQpSlExYKJiZcEEylKUomUuRBYEylwWFCralKUpcKJlKXgmGsQg0MMMMMMPBfBvDea7XguKXNzdKUpc0ulzSlxcNpJtxL22dbj7dJfr5G3Q+MxfQU/F/P/CO/hxlbILK5Vt281LlS8Zci1nhXzOmir/mQYer49EtDonhRPBMTExCZRMTExMomEKJlwTKJiFQngmwoshBMomXJSlKUrKXBClwTKXClFgQomUuKCafiwaGstYaINEGhhhmlKUpSlKUpSlKUpS4qxc0pSlKUpSopSlxSlKXFKLal3pdbi4pRsTPmqSXRfs+xIY+thq59n/YrxX0Xb9PyMPpa9l9IQWy4khE1X4pL8OvEX4CRwhKNY78TEdQylQmUTKIWCZSlEEKIUTEExP4LhMQomVhUUTKUTLgsCZcUT0FKXC4UomXC4pSlKLQLiiCFE/AZ6mjw0NDQ1gw8KUpeeza8Nxc3xqUpc0pS4Uo+tdTZEK2/SGUm/Wz+1+gyrV+v99hr/X9IIJeDBa9OZLmjEpypE8NcS41hfklVPCQkKtWjO2yP5KUTEXJOIuKUQosFKUTE2IQUonBY0LkWClKUogn1iiYnsZPC5FiTKXJRMWFFYEhSlEEYKVF42tHhoawxB9Xb8Xc3SlKUpcUpSlKUuLpSlGqTbaSXti+Poe/0vY2Ov3v1jyz21/nOrNs237eVzLgnmLmS4lotlovCWFzPSoRfJuKUo41hIWek9wlbgiiYnhRMpRMTYmUooQhRClFgRomUuCCFKXJGCZSlyIIoo0pRPIghRNlLghSlEKXURohS4TExMpcXFzdXpBkIXSlLmlxSlKXF2pSlKUvBS5pSlLhSlLi4pcXio2Uvmt9Z2+z9Hfku9I95d/PsvpHf7czEF4C2QuVcy51wLlXgrwycRS73RPwLzpCba950HtksJlKIJlQmUomIUTKxO4JlKLAsNKUosKwUugguCFLhcKLXlKyzJSlEykCeKUTWExMUpRMT1vgTFxUVFxSlKUqKUqKUpSlKUpSrNKJlKUpWUuLpS4ubwXFKUpcUpSjVNIm1Eq2/o63/AJHq+36Hzs37a+2UmfqnRBcJeAlxLwkuWPCcVpJnvzp6LK8mieKuClKUvJdLo3ssI9PZ84RcouExBCieCYmJ4JiZcIKUTKUpRNnQ+2C3YLJRuFEylE8iwIJlExClKIXJSlwosCZSlKIUpS8cITjvHeSlLxUpSlLilKXFxSlKUo2UYX9P2/8AGvY7uqdd8f0/Bfe3fD/sZMxrwUtpxrC82sV4UhPZZXIuO+MsUpcripSl5kLKFhYY/wChI1cEKXFKUoshMoslEKUosFFoSxLIWJZyCc4SlZqyEEEViWKiCCwIXCiYmUpcKUomUpS4Uv4m7UpS5pSlKXFKUpeGlKU9IodZsrtaXr/ufs6yl9fBfSGXv0bXCy+dbJcq514CXCtve940PjXl3F8lCELCyhC/QniieEylwmJlExMTLhSiZSiZS4UQpdwFgQWBMWuVZRY1gWBY1qhFFYEKIUuCZSiFKJ4Jlwpc0on4N8OlKXFxcUubml1pS4pS4pSlKXFSVIT/ALfb9IaFV/kvb+6dgiITwkpsuZLiWiXgLiR78q5XDS/g6XFLhMpcLC1QhCWELCxZ30TKUTEy4TwmVFExMpUUqKUpcEKXCkFKIUpRYUE8FkIqMUVgQRWJBZKFEKJiylqCiZRClKUuFxSl4bml0vgXFKXelLpS7XNLi4utKLbr/SG/63o3/wDYv3O/k9W2634iWy4VslzJeClOFDJPyFzeelKUpSlLxLCEqLRIS1WUl7G3X3QgmXNKUuKUomUTCFyXClKUpS5FiqKUryLBSlE8EUFrNYro0xMQRRWBYFmdxSiCFwTEyiCZXhcJlEy4uLtXz3FzS73W70pdqXFxSlGirY+PfzujDItfp/5Y5O/D1QlleClsvNS8FL3xI9sf4WlLlbre63xlhZQsIQsIWqFD3G+ilLiixSlE0J4XCxCZSl0FKXQIUpRMrwWBcABS5EosVKE2KZWIIJlwWRSiCCxJlEEylEylEy5JifDSlKUqKUpc0uLi4pSlLtdrxUpc3SlKfWHrsj9aP6X9IcOv+dk8SMS2XMlzpeDNVt6wxaexZYnm+bS4R7ZS4vRiZS8N8X9ISmEpqhYQsrCwhCVqDTaNRiZdLoilKXClKXUpVilKXCCiFwuoVHVgmQJieRMoshGiCKKFwRRqLhUUpRBBYEEylEFgomJlQmJlRea5u11ut2uKUuKUuLwUpRCVtJE6/wAj7h5Qk9G/SHNhE1hBcs8NeClxIW65e5Ca3kv59Xs7CSwS2S3QkJYQhHwp/I5guFxSlKJlKXKeKV4pailKUQQpSlKUpcXCiYnmlypROFLiiExMTExMQQSCZRBYFgQTKJlEEUKUpS4JiYsFKV4ubrS4vhUpcUpcXjujZSjCftLnZfbG1eJ2v/CKF/8AOJqvAS1SIJcj8FaLzVwXDF4l/BXhpcLDC98khbIQhaJCwsoRFIdQdV6YmUrxSiKUpcUTKXFKUuKXC6pwpSl0pL2ljT9k/k+NM/QyfmQZ+YkMGD+6fvnzOJnpBfKQvUExEn9iWE8UQQuCCCYu4QTKJiCYsFKUQWSlL4lKUu18ClLiijFLiiVtojvh8ft/0Qqv677Gxn4L0tl4C8SeBPB75XgX8TcXN1pdLx3ZYp3IZQszC0m60QhODSckqHHcNLxXCZSlKUo2s0uipC9oh7J+GfU+I/eU9sr+eKEzCEIQhDqJr2YXaB8l+0L93DHdX0zvjL7R38fqiwsJ4IXBBBMQomIJM0omUutKXjubz0qzc0uFLwdTTv6X2OlpK+kvodXnbfuzu6+r2ngJawnnTwFhPKF/om+CmYoxNULVLK1hMLCwjv0ZG3a9opRMpSlRS6UpcUuaUpUrBmyv2zuQnjQhNILSY7Cjp/V9iveDv+IO3qvs7KfQRSlExMQognhS4JlL51xdfkpSlK0XSl1pelbiH/8Af+/oiqv2Xv8AyzokL2Tstkr4KWq4kLxEvHX5K6XzKXVVi4szNEhCQsJCwsLVhVpnsK02n0aE83Sl4aXWC3S0nlRtpJV+oRyxwk7qYhBNlTaZ2y18MV6fSdDuP8p1V/NKUTE8EEEEExPxbtSlKXSl2uLmiw3iP7b7JdW3+hSd6Stvovs7/SS6P/oMLze7breqJ4K0QlPyK0hP9GUTFm7tfcSSXTVZghYWyEiYS1WVoh2ai+Q+LaZcXSlwj5FilfCszCX4H0fPqrMJiEJDtNR/0cs7bb9VCi5BNieEyiYmXipSlKUpSoqKUpS4uaXalxS4TLilLilHux7b7fYeUmLov9hEq830RKaoS8FLWfgF46E6vxl8VYpSlLvd2MRoS0mEiYSFosJEwtlhbJnZD6MhRz0/TKt1bi8K8Cc8zMTWYhD0Tq1VCbQhDuC18dSHdv5D29W+OkUaqaa+U6KwTeFi4UpSlKUbGxMbxSopSl46Uul5W0lakkRKf9j6fCHFSV0vo95gDeyRPBWi/PViZSlXgUpSlKUpSjZSl6jZSlL5VzdUyl1SfYJF36sWYJYWkyllZWiwlut0Piaix6t7YlhdUKar8HN548IPr9AzoKI+ezJqdt+0L6lP09aUpSlKUviXFxcXWlxdHE9t9EndsTbr2T9l9/LLFve/ZS3XgpeIvw13u7eqZ10Fw+xfKRcXwKUpcXdIok32Qnu+rJhYmFlCEspawQiaLgWywiNpTO6apUr7V3awqhPZf6A+Uuv7RcRq+mu6eIWj2/ThHUp++4wlt+yUSfKfLdKXelLwXN1uncu/b9B+fB0Xt/8ASHHp/Y7IWyXhLRE/KL/Rl076LC6uJVnzhKLVLCzCCytpxLRbrUWVJe/qzq02mmdxarVarC8OeVOD1DvczT2D6ZvJSl8ClLm4pSiZRuJs7+/3+xCqPv0Xle8Zul+GX59fkbpdl8dxj7iRLWNiWiwkLEFiYQkQSwsrEwtFqsIWEIQw4Pp6Q/sIELVaLC0RPAnhQhNIQhMzEJmEIQm9xSlE8JlKUpealLtS5ujhyNv0l3EySIsfYU3v3+wm88ZeAl/qe4uq1WyTZ8okXYWiRFiYgkJE4plbpaJcC1QhMn+eiDNN8P08LRaLC0Wy/BQhCeTeelLqs3F4lV137fpD91Pq9w/ptr7KTZLwpqkTnS/1rcqtyHyiRYmi0hMJZnCliCQlxLZC0Qhd8sOqavTOr+p2QWVqsLRarwZtPwKVvPS4vJc3if2VfP2zpG9S/wDI3stt54SWy51/odMpSlv4Klzdkm+yxELtutEsJaTKWiWiRCcSWqyhZWEIQniPqTOjTHXXZ/YWieq4l5s8iEITxLw3iRUl1Z8ET0Lm0/f1QwvbHW3ulPCWs8leMtqVFWy8ClKUpRMb+PPvhsfY9gSJcE0WEuOEykTZciFusIWExPpGquzo+lX2+It0LK8RImYQmJrPxVKJl0pd7tdu7iVCSJqKtvsi3b3P2xbL8LNFwrgX4Sl/BXFL5PZEKXyEibLecSWqWywtUvAQhYWFgTNK9noxpu0NJ6eFhbrwkvFvVvFdoj5PUPUPUzCYnDNLilK8XS+JS6I4BvW+vY64ce2+C8KeMuJcV/07cfoUdw64mZiCQkJZSzONImUuWC8FC0Qhxqn6H8jMwjCFosrwZ508S7XwbwseIncd2DBY/S9Ldfhlou3+g6XF8+8nfuiO2KshBE0SxCYhBLRZmsJmYSylwpbLC40IQhYQmJxnX8SdkG5cfp+msrZarjS/EpEIiLDnhXF2Rc3F0cF7n7fQPrM7t7rxJrNlyL8zSlxfOvHYXNzRdeiVY59WFMQnHMpE0SylrMpYnJCcM4FlCysrCYxVfD9pkot9UTE90xbrRYW65J5MxCeLeZJK3EiqbHO34kXEvyt8VcXQpS5eU80uFi++DoKtnveiUiEykTKQlvOJISJsvAWVlC2WFohbJ4Tg8pM9MZ9Z/v2hZWFlPdbLwJyQmJiEIQhCE0hCE/BNMCXu2y1T+phLgjF4K1niL8m3+Fu90pd+3qL5Yu63QkkiYmYQSEiE0RNITRISJqlics40TkWyFhDHRiE0+6Y61v2+yE9Fm6LdCFwrZLmSIQmJ+BvFcviyD2JPbhQS8deIvxdxc1FXGtL5FLwXf9Id79Eevr+WTE0hBIhMzM0m0EhImZwrmWUIXEhYWyELCwwml9e4WOPo163T5FzLlSEvJvDeW5QyP+ku7O3xPoXAvDWyXiIX4SlKXzrteC+Gx4jY7u8FUTCRCZSwS0SJiE1mJokJaonlrkWFtcLKExhS5/4w6A1GmIWqyuBcy40heXUVF4VvS5ohI7iX7Xsfm1+l6S+FwTw4oJ/m6XReReO4ul8btyFOr0SkSiIQhMIS+RIhMzKS2ms3hNZpNZifIuGbLkW6yhCEzrSLF2k/wa+VzLC5VyJcs865uyREv0fAZ6DgS/0bUXx1zLWl8hHXn0R6uv5ZNJlCFrMQSJtMQSEt0ibzinElxJbrhQsoQmIaV/XsFNdbs9mLC0WFlarjX4Sl5aXkSE7j/gDy8zu3wLxPc2Xiryn+AvDeS+EmbiNjX1eHaBMTEwhbJiE1SFqhISxNEtYInFJwTmQhLgRNUIWEIWExTdh1HP7fD7ysrK8Jfg5i8F1XIgu333+A22bbrfd7REXm3zqXS/j7teO83Qp2pCF30SREhYmUiCWsEphIixCYS2Ql5CW0xH7JhLRcS1WiFohaoWUzqVpndMqrfs9inqsp4WiF4iXizgvEs3NLlsQkdY7r21V5C3WV+epUUrKyve4vDUUpfFuFZ1CRfLO59WJJLpmZSEtYTKWk4UsImEsTnWUTSYW/XjWy4llCwsoTwVj/AGF9PgXlLyr4/UW9SVf+theEtUt1ovwF0vjXClfiXF45y0ok24jq3SOxqvCQkTKVEhbpEzMTZEETC0S4ltMLWZQuBcK2XChCwhZWCwsGGxS9iDC8hxpieiynsnzrK8NeLde+LlDuv/SNl46/0FSlZdr4F5rx0bw6iNjO7/whf0JE1QQmsxBISyliEzCYSxCaJcCFlLaYSJg4u7RLugaO6yXc2t9g1e7+kf8Ayj9v9D9/9T9v9Bf/AIAvn/0fviaV2QLsP7xdg36Z0ftE0LKeFouJCFohPCEITwdACuwb3U4WU8LZC4VqtFqsrxL4F0SIpt/WwvwCei/H0pcrX6L+Bu1ZRClLnsqPlLEqJJZmEhKdsTWEEiaQmJpCYhNoLjhBIiS6oh9uf5Efu/0hHsZoPpqH2iL6Q+8B9w3+Rv7v/bI9BCEIQglqUaErsr6Z2b+07E535/chXvj1+d9Y/aO8v+Rm7NJ+nosL4FotELCFlCELCYmLB2pensiD+j7L2eiYnhXdeCtVleFee7JE6/7TZLyF+c9selL4l8SlLwfrEdQfVqkJERNIJEIJYnDMTnWIQQcXdpYodpqeoesoXf2X0Pr2v5YmFjggiJmbzKRCEJiEIiYRi0E7d+mf7tsJaezvtjvT/dYXksTdCwtlohPCcHZVpld1Z2N4VpeBcCfAsTeCzPJSrIX9ZGy8lfj7ml3uEy8txfJo2UvCxojbOtPB2RL8vSCVEJpCCWJmZmkITScUzMGu4SPfj9dcdz/aHe5X6HVYE4hJOeExCCzOKEJmEwUdnMd+31kROf7R2ivwxdV0dWVhZWyYhZQmIaD4gxRpj5pfsXsJlyi6JiysLZcC3X4KlzM3/abL/RV2v4qlxeUD3tf0jtZImIJE2mIThhMJc6QsnQzcb+qOqmvs9lT9HUnhFGCLwIQmJicyXLCYDunQhGSs/sUX6Bk2WVhYWUJ4TgmkjjOyv3/0YWlytVhc65F4zZdJ6wjrX/s+NVqvHXMnpPDpSl4b+LpedJtxJtnXegdyVfyxJLtmEJmYS0msxBExMTihCYVCnpjspo9Us9N9Wdz+hHzNtiKMRCc0xCYmYLkms5osRCbesTO0y+Ood6T/AGFnR+uzJlaoQnlYWEJiNpXxeg7uJcaeqxdV4C1XAvF7iYmIvTKJG/8Ad/Gy8yl56UuLilKUpcrmvgry6Xwe6J7KfQqiFhLVYmFiE2mkEhLScKRBG5fZw6T1/gO9Fr9jvDPhEb7uvCCE8GEEsTaE2hPOSnao6d+kDkT3+UI6dNEIWy0Q9ER2LNIgmJ4osp7p8awnut1yUpSvN0uPQkIRvr938Hdtt1vVfgb+Epee7LN8Cat+CwiTbO60p6ivl5iEsTRLRInFMpE2SJlBBBFmvSKCb+z6HYjNK594QSFmbTim04YTwJ4kI+qk/lHRum9HpKN/nuiPr8p3CwhCwhCFlCcIvj9ewjro+z2CE83guFyp6LVeF/5dcoh0TpD22QXcSE1K/ZfAxjK2+reqyv8AV1KvB9bF8s6w7CWKS/Ws4kt1qsJYm0KIlTJL5ZeXXPbJX7He+fC6IghMJCWZ5M8eazxIM6lfDOlP5OzOhfxLjMLRCysJjEqwiF9f/FiYnlYT2WE7y3ZeA/eP67Tp0whehHv1cvonlev0I7F7Q9vbb7v8bSl5aX8yu5eZKimpJL5bFr/bR2MTwuNaLxFhfVIoJGf0hfEP9sbX7B6QWZ4S8BLVcc1XjLEIdH/mVEFs+V1QuWN2caJhYQhYWUPK0xRpoQu1Or9sE8LKytEuVca4v//EADARAAIBAgQEBwADAAMAAwAAAAABAgMRBDFQYBAhUXASExQgMEBBMmFxBSJSFYCB/9oACAECAQE/ANmr417LexfJf2QVkR431zMuYivGlElJzld6UvtLjB+9aA+w6+NfAvktwsRgLYDKlRU1crVHVldmelL7S4oj7luW23rFmKDFTFAsJC9i4LWpzUVdmIxDqv8ArYy9lN9vV8NhQFTFTFH25e1cLC1huxi8Q6j8K2XB+9DF9NdpLHLgoyYqYqQolveuDFwtrbMXirvwx05DF92LF8C+ivkQ+y6QqMhUkKERfGuNtdxeJsvDHT1wX3ab+FfRXZ9ChIVJioCppFrfKxbAxeJUOSzG77OixfaXZqzFTYqEhUI/oqcRR+lFa/icSoL+xtyfie0IPtZy4cuCi2KhUYsNL9FQj+ippfWQtduV66ponUc3tGm+1VhRZGhN/gsJJiwqQqUUWX2lr1euqau8yc5Tl4nwz2ghPs4uC4czLjZipt5IWFqP8Fgn+kMHBZio00KKWX3lrv8AbK9ZU1cqVHVd3tSm/uJ7DsW1tcVFkaM3+CwlViwDebFgUs2LC01+CpRWSLLjz0CK12tWVNFSpKpK74ZbTixfcW9beyzFBsWHqMWDqPNCwHViwCX6LBwWaFh6SyQqcVkiy0hC1yvWVNXKlR1XfVVoC4U38S+mnwW7bMUGKjUf4LCVGLBVBYB9RYDqxYGH6LCUV+CowWSLItp8VrleuqaKlSVSV3wy1RaFB/eT4LYvL61+FmWfC0uh4JdBUpvJCw1V/gsJV6HoqgsBMX/HS6i/47rIWAgLB0ugsNS6CpRRZIstXS1u5XrqmipUdR3f13oC0ODuLl91PXfQ1D0VQ9HV6HpKvQ9LV6HpavQ9NU6HpqnQ9NPoenn0PIn0PIn0PIn0PIn0PT1Oh6ep0PTVOh6ap0PS1eh6Wr0PR1egsHV6Hoqh6Goegn1PQS6noP7P/j/7PQLqegiLAQFgqYsFS6CwtLoLDQX4KlBfh4I9C0enHlwsi3DkX1uOt18Qqas8yc5Td3wy+s9AWhwdvvp7EsWLIsiyLLba1vEYhU8sypNzf3FsDJkXdaY+yyWtYnFKmrLMk3J3YrGe3IPQL/JbsqtaxOKUF4Y5jd9tr2xegJ8F8duycVrOJxVv+sTN89w02LQF2eS1htLMxOLu/DH4V9ZffWgr2ZMi7rt6hLV5SSMRiXPlHIXwr6y2AvbB9vYrV6lWMFeRXruf+C+N/WexYMy+G/FdrkharmVq6poq1XUfMS0J7Fi7du0h6mlc/wAK+JVNW/SU3N3luqLutEuX4LsklqrdivikuURtyz3XB9uEZapKSjmV8U5co7oXuhLtulbVJ1FFXZVxDqO34ZZboXui7MzWjX+G/YZLVK+IVPLMqVXNmWkLZEJaRf2LsQtTbsV8W8oDvmzPSVslPS12HWpzqRpq7K+Ic8st6welX7ELUq1dQROo6j573i9Kv7L9gktRfLMr4q3KI23zfxvYa0liYnpiH2BS1Gc4xV2VsTKbt+fK9hrS4vTL9gUtRrYhQJ1JVDlvNfAuRF9rEtPlKxXxTlygc3nwslvxO2nX+G+9EtNtwqVowROs6jLdgIvWE94pac3bMrYpZQG3LP5nvWL7TpadVqqmidaVQSS2wtMT1y26ktNbsVsV+RG3Lm+HL4HtBabF6pf333Slpdrn+E6sYZlau59iovtElpj5FXFW5RJyc3d9i0J9oEtMqVVTKldyF2KXGL1i+50tKQ5WKuK/IjblzfZBPWL+2+4EtLqVoQJ1pS+49jPUU+zaWlSmoZlXEt/xG+otwrUkJ63f3X2wlo74N2KuJUcidRy3QtMXFa7cuX9ty+00tJqVlEq4hyMxGe6Fp6ehLQ7l9oJaRKSjmVcT+RP5Z9nE9CvvJLSKmJUciVSUv5GXZpcV9e+/EtHnVjH+RUruWW8Vpq9i7IJaNKahmVMT0JNyz3mtMXbi9ipiUsiVRy7RLttUrqJOtKeZyL9olsa+7bE6igVK/i+g+y60O5fdNtDRKoolTEN/xHJvP/6Z20RySzKmI6Dk5Z94L/Lfdc8Rb+JKo5598L7FS0OdeMSdaUtJsW7Dr3WtqN9nJaFOtGBOu5ZdtF7czLRb735cJVFDMnXv/HUbFuwq9ifBq2+7aBKpGJPEN5Dbefbhe1GY1bsvmOaiTxHQbv27XtT4Wt2Vc1HMnX6Dk3n3DTMx6Pcvui3BySzJ1/8AyObfcBe5Pg1bsfexOvYlNyzLdyEZjVuxl0syde2RKo5C7fL4F7UWGrdib2J17Eqjlsq20rFtEXwX9qEzMat2GukTr2yJVXLa9i2+ELi427B3sTrpEqjltK3wX32jMat2BnXUSVVyF3ZcTLfl7E61iVSTP97lL4V7kLhKO+m7Zkq6WRKo5d3lwcTLezdiVexKcpGXeBcHG+8sjMclHMlW6Eqjl3lRJXLW3g5JZk63Qc28+F+8yY43Ghbsc0syVboOQu6q+ouGY47qc1HMlWvkOTefdhfVQnYzJQ3NzHNRzJVr5F9mWLfLz429liz6HhfQVKZ5Mz01ToemqdD01ToemqdD0tToemqdD0tToelqdD09ToOhU6HlTPAyx4WWOXs5bhX1lwRKJluOU1ElWbyLvaVi3vsKLFRqP8FhajFg5iwHViwK6iwVMWFp9BUKS/Dy10PCuglwt8Njwo8EB0ov8Hh4P8Hg6XQeBgPAdGPBVB4aovwdOS/C3CxYsW24vrITLkoDVtv5DqJEqrem2LFi2h8uNmJCpSeSFhajzQsFfNkcCv1iwlMVCmvwUIr2XLo8aPNR5iPOPOPOPNZ5kjzJHjkeOR45HjkeOR45HmSPMkeazzTzf6PNXQ8cTxR42HAdGDzQ8HTeRLA9GSwlRZInTlH8LPhbady/tX2kxq401t2VVIdVsvfaNjwsjTYsPN/gsHJiwcRYWAqUUJey6HOHU81HnHmM8ci8jmWfCy42+Kxb2cy3s8bFNiq9TxxYhocIk8LSl+E8BfIlhKkSVNotsu3yL7C4pnJkoNbZukSqpEqkns2z4WPCxUZMWFmxYLqyOGgiNKKLRRy4WfC6HVSHWHVZ42+Fi2hWLHiaFUkKaLxLXJU4yzRPBQeRPAyWRKnOOaLFum71wlDpteVW2Q5t7MsxQmxYabFhGLCRFQghRSyXG3G6HOI6yHVY5yOZYstLsixeQqjQqiZyZKmnmTwUH/Eng6kRxa3YvYmSgpZDQtouSWZKtYc3LY3PhYUGKjMWGkLCoWFghU4It7+Q5odUdUcmyxbVlNoUy6ZOhCeZUwDX8CdKUc0WZzRbrutCY4+IlFx2e5EqvQcnLMWw7FhUmxYeTFhGLCxQqMEKEEKy+Fuw6qQ6w5tlmWLcb6vfhdoUxqMlzRVwKlziVMPOBJbpQuFxPhKBbZX+kqiRKrcvfU7Fixb4OfFIVOTFh5iwshYRIVCIqSRb5HNDqIdSRcsW2EmKZZS5MrYJS5xKtGVPPdN/aiUC2x8iVWxKo2f7wtpNi30bCpNioSYsIxYSIsPAVOKEuPLin8LkOqOb4W4LY8ZOI1GatIrYH9gSi47mv7kJkoqQ4W2GhtIlVHUb0CxYsW+fmW91mKnNioSYsLIWEQsPEVGB4EWX0Ll2OUTzEhzb2gmVaMKi5lWk6btwXPdafCdO2wXNRJVbjk/tWLFixb6tmKEmKjJiw8hYZiwgsNAVCKFCCLLjZF/pNjqWHUb4WW05QjNWZWwbjzgNWz3YmJk4X15zSHV+nYsWLFi30bHPjzPCxUp9DyZ9BYaQsIxYRCw0BUIIUIo8K+3dDmkOq3tllShCZVwkoZDRZ7qQhxUiUHHWpVUhzkzn9Cxb6fhYoMVKfQ8ifQWGkLCsWE/sWFQsNEVGIoI8KLezlxuX+y2OqOTLCW2UOz4VcPCeRUws4C5Z7quJnJkqY1bVXNDqjl8dmc/fY5+yzP8A8LCgzy2eRPoKhPoemkemkek/sWEFhYiw0RUIdDyodDwIstGuXsZ8HUUR1WzMtuC1yrhVPInRcM92JkqakOLWeotjqDmy7+OzLMUZHlyFRn0PIn0PTTPTTPSyFhJCwn9iwqFhYiw8BYePQVGHQ8uHQ8MRJHItxvp1i6WZKp0G5MVlnuWUFLMrYT9iONt1XExpSzJU+mhcjl77FixY8LPAx0Wz08j0sj0sj0v9npf7PSrqelXU9LE9NE9PA9PA8mHQ8mHQ8CPCi2wnNIlUb3XUoxmVcNKJkW3CvgQmSppji4/S8EjwSPLkeXI8pnlM8o8o8k8k8ldTyV1PJR5SPKR5SPBE8ETwRPDEsW9vIuuF/Zcuy72S6sVkOo3wSe7LFbCxnzROnKPJ8bbfXFexCYnbMa8WZKlYy+lcuXLly/vuX2zYbSzHVHJstvDmVKUZIrYZw5x423QhEqdxxazFvVzSHV6HN5ljLePN8LFbDKXOJKDW6kJjimSp2y3jdluo5pDqNme+alBVEVKMoPdafCVO44uO73NIdRs/3faJRUsythnHmh7quJ2LJkqVi1t1f6OaQ5ti7AVsKpc4kk45/DbcKEJkqakSg0Lc2Q6lhzbLdewKZlkVaCmr/pKDi7P32+xbZq4SpXyGrCe43NIc3It2Gq0lJFSk4PdiExxUsydK2R/u38h1Ehzci3YmdOMlzKtJwe7Ll+EoKQ4OOe3XNIlNyEuxlSmpIq0nB6FYt8di2v34SpXyHFrMvtfIlUSHNss+xlzMsTgpoq0nB7tRcTGk8x0dqpDmkSqN9k6tNSRUpuD5ll+anYtrKL7USHNRHNvstUgp5lTDOORbd19opXG1EdW5n2ZnSjInh5IsWfzW+7Yt2OSuZEqvQu3n2b/zhOjCZUoSh8Ni3w27TWX6Sq2yPE5dnlwsVMMprkSpyh/Iz1Kxb57Ft42HNRJTcu0C9koKeZWwzjzX1rFtDsW02+ykrjkkSqdplwqYdSJQcOT+SxYt8Fi3ZjIlVLt9p1xnTjJWZVoOD7WJEqlhybLdo18LVyvhbc48LD+3Yt2KURtIlUvxtftIvhyK2HUuaJwcfqWLe+xbsQjkiVQv2zq0VNE6Uovn2jSJSSHJvttOmplag4aZYsWLby5RJVO3Ljfkyvhbc4lraJYsWLfLbdKQ5qI5X7VpfQtcr4Xxc4ko25PT7brSLpEp37Vr6legpk6bi7Mtp9i3vsWLFtu2HMbvwv2pSEvq1KUZqxVpOnnrlttXSJT7WJfXyZUpKaK1B0+Fvu29nPjZnhZ5UzyZnp6gsNUPSyPSyPSPqekfU9J/Z6T+z0n9npP7PSS6no5HpJHpJHpZ9B0KnQdGaGpLhZ+yxbaKQ5WG2xdqrCX2EZkoKatIxGFcea42LfZsKm2KhI9Mz0n9iwyFQiKnDoeFFkWX0OfCy4OMX+DoQY8LTHg1+MeBayY8LUQ6TRbZy4Sn2st97EYWy8URq30rcfCKnIVGQsMeQiNKKFFaK6UZDwtPoPAp5MeCkv0lh5r8PDLja5bYrlYbbLdqktBxGEUv+0Rxt9FU2xUGKijwREuCto/P28hwix4WmyWC6EsJUWQ6bjsSU7dq7FtDr4ZTXLMqU5Qdmcl8HMscyzFRZGghU0jLV/Cv0lQpyJYJPJksHNf2SpuOa11DdhyuW7VW0arSVRcyrQcGW96g2KhJkaKRZLjbW+RZE8NTnmieB/8AJLDVIZoaesZkp2P5dqraTOCmrMrYaVN3/DLh/goSZGhL9I0YrMtsaVGMsyeAi/4k8HUjkOMlnqmRKfaq2mSSlmV8I1zgRpeLMjRSLGWyrEoRlmTwUH/Eng6kchweoNqI5uQu1FtQnQUh3XJlrbPcYP8ANPc7HPtRYtqVSmpZEo235kOXahLVqlNSRKDjvlDHK5btOlrDimuZOm4vfDkXv2mtrjVyrRay3s5GYl2ltr39FWjbmt55EpC7SW2HUo+JXLWdnvDIci3aKxYtsRFSj4shqwt2uVhvtFYS2TUpqSJRaz3Y3Yz7QosW2XKCkVKTi91OXaFIts9xUirScN0OXaCxbaXKXJlSjbcrdhu/Z6xba9Wj+o5rMtbcLY3fs7YttjLhVpKWQ423A2Xv2bsW29UpKSJRazMtutl79mkhRLbgnBSROm4Pntxsv2YsJCW5HG5UpOORntlvszYtufk+TKtBxd1thvspcvwsW3ZVofq2s32WSEt31aF+aGrbTb7JX4WFAtrl0eNHmRPMieZE8yJ5qPNR5qPNR5sTzYnmRPMieNHiRfjbQ6lJTQ4uL2i32TSPCW1S6PEeZE81HmnmnmSPHIuXLs5+3kcjkcvbzLsueI8yR5sjzzzhVkKcS/35wUypTcXs9vskoijqN0eNDqDqnmM8ci+hqo0KqxVxVosTi/tyipZlWm4bNb7IqBbT3OI6iPNPGy7LPSbLhbgpyQqrFWQqkfsNKWZUo+HZbl2PsKAo6XyLodQdU8ZfhbVU2hVpIVZMTvw5fTzK1D9RlnshvsakKAoltKuOoeYeJl2W1rnw58FUkRqoU0/prlmVqHi5ofLlsZvsYkxQLaTdDmh1Bzb422HkRqNEawpp/Sq0lJDg1nsRvsWoCitJch1DxF2W2WmxVWiNZMUvoVKamidNwz165fi32JURQEtHujxodQctpp2I1rEakWf58qZKCkVabhsBvsOoigJaPccx1C+2P8I1HEjXTIu/yWY0nyKtC3Nah//EADIRAAEDAQcDBAEEAwEAAwAAAAEAAhEDBBAhMDFQYBIgQAVBUXATFCIyYRVScUIjYoD/2gAIAQMBAT8A7zwY5BvNx8bVy/8AU3TgpKnx58o3yj3YTdYbG60v/pUqYpsDBooUKMs5Jzj5YvCCCCs7of4hzyLiEROCGHATwY5BvNx8VxQ+UboUhQh3nyQj5OCs9ndXf0NVksws9PoGeck5xzT4IQulAwmGW7GRcQnD35yfKKN5zZUrqXUiSVJUwh/9lgdEZChDHczkU6bqjulqsFhbZqc+6nyDtwuCszpbGQcw55RF2ic3pPOD5BuPYcqVKlT2E4JpJQMKVhiscIuCgbhOS1pcYC9MsH4Wdbtbh5B2wdtB3S/tF58whFEIjqELXm58konKlSpySUf4of7I44I/0ojAb56V6dA/K/W8cGF8qm7qb1L22VycObnyZyzlnVQoDsDohjhdpgN79L9O6z+R+iAAHDbK/Dp2YohEQhzU+KSj3QoUeCAhvpXpvp5rnrfomtDRAyhwIXUndLkM0+JHZChOb7LTDmp8npXQoyTklDf/AE+wOtDpOiZTaxoa3LHAxdQf1N2I3wiLnN90PomFCiLoWnYfAG/WGxPtL/6VKk2izoaoPELM+Ds0KEQiI5xOZChR3ytew5436x2N9pfA0VnoNoNDGrQoSeFhDsBhUz1BDZiE5q05jOfHHbHZX2l8DRWazss7Olq0HgjfghcFZn/+doLU5i0w5fPLLJZHWl/SNFZrMyzMDGhYDiYVN3S6UNJ2eEQnsQM/Q5yDmlDe/wC1ZLI+0vhuis1mZZ2dLV7eId9HbZ3y2NpcE9qB5VPmHvOcO07vZbHUtL4Gis1mZZm9LFA8U8AF1F3S7aSnBOb0nc8Vj4OKx8CFChQo4CBvdjsb7S6BorPZ6dBnS1CQPGO9DsFwQuoO6m7NF8J7fZEFpQ2/ocuhy6CugroXQuhdC6F0LoXQuhdC6V0rpXSuldK6CugroXQuhdC6F0LoXQulQoUKFH0DYrDUtLv6VCzsoM6W3f2fGO8C4dwQuoP6XR4h8YiU9s4IgtU8UPAxvIOCsFgfaXf0qVJlBvQ1H44uLhcFSd1NnaQiE5s4FFpYYKHEzwIb1YLA6u6XaKnSbSb0tQieMhC+zvg9O1uaCEWyIKILT9nen+nGset+ipsDBAUoXDiQ7R2BU3dTZyz5xQTmyi0HBygsMHiR516d6X1//JVQAaIF0whcONC6zvgxtjm9Se2RBWiH2NrcJJhen+lx++px4dgQMFU3dQnbCE5khQWn7Hp0y8wFYPTRSHXU1vHnHfxcELqD4PTlnujzalOVBagfsMyqNF9Z0NCsdgZQbJ1U948c8BF4vCpP6moba5gcMU5hYUDzmeEDRWWxvtBwVlstOzNgL37x5B4COwX0HwY8KPNc0EYp9MsQOzSp+lwpVhsD7Q6ToqVFlEdLQihyIXC8fKov6m7eROCq0S3EIGeCTts+Md2iTgrD6YX/AL6mib0sHS0KXe/JBcOyi/pdmHNjIOdqtdVVo+7VMa8XnbzurWucYCsHpoZ++otBghykX0HyFEZceDHiVKIcoLTB2OVPbKnw555Rs76xhisdgp0G/u1U+wuHJBcLghex3SUDIzIzoz47ioT6YcE5hpnHRTvM8JO5yrFYKloMnRUKFOziGrUz2jhh8cdgv1VCp7KPGjxo7S2VVoluIQM/WYk6KxelF376qaA1sBFQBr2jhh8kXDsaYMqm/qCHnR2xnEKrQ9wp3SeDjdB/V1Ki+s6GhWP05lES7EqbhxI+YEL6L+k7nCqUQ5PY5hUob7O+HdLJYX2j/ioWenZxDbhcO0cpCHZRf1CNljNhQnAaFVKBbixA71PMQPhWL0su/fV0TQGjpbpmDhZ8sIIXhMd0lNPUNzhFpCfSa/TVEOaYP1TSovqnpaFY/TmURL8SpzRyYds3UXxh5UeVintBTmyIcn0XM0xCB3OeZYqx2B9bE6KjQp0BDUbhmDhh80IIXDWVTf1Dzj45C6VVs4OIRDmYOQM73PJ2Uy8wFY/S4/dUQMYLUqBOKGaOGHyxcELhdTd0FAzu0J7A7VPoFuIXVu88olWax1K5w0VmsbKAw12cbUdrF4uovjDwo8OPDhVLOHJzHM1QM+JKnjM7c1pcYCsfpZP7npjAwQNoG1HZBeLhcELhdoVTf1Dyo8mLoUKFBRaHaqpZvdqmNUDysnbdFZ7NUrOw0VmsNOj/AN7xnDxRwwZQQQQupu6Sh+7HwjtD6LXp9BzdFKG0zv5O2iSrJ6Y6p+5+ipsbTb0tCmF/zuGcPFHhnZj4YyghcL6VSMNvjLhEKpZ2uTqb2aoHaZ30nbJVCz1KxgBWSwMoiXaoHxx4oyDxEX+8pj5Fw8KPAjyC2VUs04hFrmYOQIPIydsAkwFZPTS7GomU20xDbh54zRkHiAuF7D0pjp2SM2MuE5gcqllI0RBbqgeQE7XiqFlqVzgrNYadDXVTeMsefPGghcL6b4Q8WFHgRkxnQnUw5VbKRi1YtwKBHHSdraC7RWX00nF6awUxDVIUXjsHeObDsFw7Kb52yOyM2L30mv1T7KR/FGW/yU+LPBSdrs9jqVjhoqFjp0Bhr3AbCO8ceCCCF7Ux07TGZGY+kHKpZY/iiHN1UzvE+XKm8naqbH1DDArL6a1v7qmqaA3TvB2IHuHGB3BC4IXsdBQM7THdCjsjMhBPptcn2QatTmPZqpyZU7/OWTs+IuxVm9OfVxfgFSo06Ihqj3uGYMoZY2Y8GF4vBVJ/lwoyIyI7oy4UXwoUIsBVSyg6YJ1J7F1cRJ2mjZqlY4KzWGnSxOJuwvHjDzpU+IOCi4IXjBU3ztkKFHfGTCi+FCgIsCdZ2H24gTtDGOcYCs3pw1emN6cAhcPKHmjwzwcIXDsGspj5GzRkQo7oUdscZJ2iz2F9Q44BUbPTpCAFNwyB2DwB40948M8EFwuF4Rva7pTHzvUcX0ROz0bPUqmAFQsLKeuJWmaPEG1HtPCRcEEb2O6SmunZYUXwovi6FHfCjhs5Uomdmpse4wAqHp4GL01rWiBnRkFDNHcMweOe08GHYLh2FMcWppn6NJR2PVYoAlWewOfi9UqTKWDVBPkjPB8CfKO2x5oQvHayp04IHe4Udsb8cwnZdVQsb6io2VlK/XJHgjeDwwXDup1NpjxI4DOYTsWHtdgVRoPqaKhYmU9Vg3eh5h4YLwe6nU9ju8KOIE7GCAqdF1Q4KhYBq9NaGCBcIuHkjdJ4oChcO6nU9jvEb9N85konY2sLzgqHp51emMa0QB5kqfJGdPYORDvZU9tsjshR2xwCVOYSpy5U+MASqNic/Fyp0KbBgsR585k+cM2eKC4HuCY+d9jd5y5UonY6NjfU/pUbKyn4U9k50+MNim48PBQuHcDCY+UNyjf5yy5Gop2KlZ31CqVkYxBa+NF8qcyVORKnKGXOTObN52SNsBuHeMEx873F8qdvnL6kXAI1FJcmt2GnQe/RUbE1mLkABtkqfKGRPGxkC4HuKBhMeHcGnw5U+XKL0XovRJQbKAjYGUn1TgFRsLWj9yY0M086d0njQ7wghcD3gwmP6vPjxIUdsePKnYZCLwi9EqVKa1AR4M5kgXMY5xhoVGxRi9NYG7rOwzyEXDvKBhMeHeefNnciUXo1UXm+bmsQw85rS/AKjYfd6p02UxAy58ifDm6fDnlo7BdHbCBITH9Q2ed7nJLgjWRqSpUqbwJTW+YZFzWl2AVKxOOLlTpNYMEJOfKnx5U+AOyfClTmjx4RHBwgghkAwmP6t/lTs8wjVARqoknva2UGx5rQTgFRsTnYuVOixmin4Wix3cdk3T4E548g8KCHfCBhMf1calTkl4CNZF5PaexrfL0uAJVKyOdi5U6LGaLXgIQuHdOUPAnjouBQ7yEMEx4dyA1AEawRqOUk3T2m9rfMaJ0VKyF2LlTosZpdgsD3zvkoeAMkdk8hFwKChQo7IUlqZU6trhR5kqcuVPeXgI1k6qStcsCU1seTBuAlUrI46qnRYxDPlSpU7xORKnIlBDlIOWQtEypOC04uXJ1YBGsSpOaGoCPKAcdFTsrn6qnQazS7AeVKncZU5E9sqUBeOUi4IZBup1JwPFJhGqAnViVM5srVNb5GmqxQBOipWVztcFSoNasfHlSpU5cqfDlTnypzJvClAqc6dqjcx2i4IHKp1J4hKNUI1ii53gASg2PJDSVTsrnaqnRYzRSgVj58qVKnvlTuQOfOTPHBlU6kIHLnf8VMI1GhGui8nwg1AeQASqVlc7VMotZosTts3Sp2sId05UqeyVPGh2i8IZBFzKkIGeEGqAjXKL3G+fBa3yA0nRU7KXfyVOkxn8bgseNhDlwyghkkLRMfCDuBkgI1QEa5Re4+KBKAjxpTWuOipWWf5JlJrUSd9lT3jzRdHKhmBDIIuY6E103A5s7gXI1gnVii43Y+KAgI8ZrC7+Kp2X/ZMptZpfjyScicgHjQzRkkIproTHzvUgIuARrAI1iV1T5LW+MxjnKnZf8AZNphvMQhzgi6YTHz4k7GagCNZGoTdisPIAQb4rWPfoqdlH/tMY1owQKjmAzAdihRwwhaXMqKdxlGqEa5RqE+aG+Kyk52ip2YD+SAA4dOXORIXWPldbflGvTGpRtlAalG32f5X+Ss/wDsv8lZv9l/krN/sv8AJ2b/AGX+Ss3+y/yVm/2X+Ss3+y/yFD5TbZRd/wCkLRS+UKrD7oPb8qQgUL8eydnjhpF7HwgdtL2o1gjWcUXk+eG+Iyk5yZZwP5INAUrXh8qVPf1BGo35RtVMalH1Kg3Up3q9JO9ZHsEfWXewR9WrI+pWg+6NtrHVyNoqn3Re4+6k/K6ipUqVN0qV1LrPyur+0Hn5QrOHum2qoNCm+oVxoUz1W0jUpnrNUahN9d+WpnrVI6pnqNB2jky0U3aFBwObPKiL2PhB3VtBICNWEayNQ+OcoCUBHhtoucmWdo1QEbVKlSpUqdjCm6V1BPtFJupTrfRGhT/V2DQJ3rDjoEfU6x0KNsrHUo1XHUqf7vhdLl+NyFF6/TuX6f8Atfp/7X6dq/A1fhYvxMX4mL8TPhfjYvxs+F+JnwvxMX4mL8LF+Bq/A1fp/wC1+E/K/G5dLrpQchU/tU7ZWZo5U/V67dTKp+uEfyCper0H6mFTr03/AMXIFqkIEKVie6eSEZAMJjgdlNcI1SuoqfJOSGrTwmUXOTKAGqAUcHlTk9QTq7W+6dbqQ1KPqlMaYp3qpOgTvUqx0KfaartSusqbsUGlCiUKBQs4QotQptQa1R4kLBTfAXQ1GkEaJ9ijTeF+4eyD02o4Ygqj6nXp+6o+uf7hUvVKD/dU6rHjAoT2z5o4TGRiEypPBwEB4MSmUHO1TKDWodg4LKkXSStFKLwnWmm3Up3qVEaFO9WHsE/1OsdE61VXalF5OpWKxvDXlCi4oWc+6FFqDAFpsxYCjSavxH2XS4KYVO0PZoVS9Yrs/liqHrNJ+D8FTrU6glpuE9koZEocahR2R2U6nyhB4IAo8ABMs5P8kyk1uii8bNKlSpUqVKlSpUqVKlSpU9sqVKlSp7ZUqV1BGqxupTrdRb7p3qjBoE71Rx0Cdbqp90az3e66j79kINlCm4oUChRCDGi6bp2iOyGo0wV+JwUEKlXqM/iVZ/Wa1P8AniqHqtCrqYTXg6HtGQNlhRuY74vKa8tTXTwGEB4DWk6JlmP/AKTaTW6bLKnzp7JRqAI2hg90630xoU/1L4Cd6jUdonWqqdSi8nsxukIIUyUKKFEBBrRvBpgo01BCoWytR/iVZfWgcKgVG00qv8Sv+KSoyhxAeGCWpjwfPnYIQGe2mXJln+U1oasfGlSpU7BPbKlTdKlSAjWaE620R7p3qTRoE71J50CdbKx90azz7qSckNcUKLim0AgxoWClSN8LQjTKZUfTMjVWX1l7MKqs9to1v4la9s8VHgkX4plRA74BnsoucmWYDVBoGm4ypycOzG4kBGuwe6dbaI0KPqLRoj6mfYJ1vqHQp1oqu911H3KnK1QpuKFA+6FJoQHBCEWIdbMQrJ6y+nhUxVntdOuJYVK1vntHcPChRvoziE2oWprgd5AQGbEplCUyi1uZKnz5Uqc6V1LrajaGNRttEe6d6i0aI+pE6BG3VToUa7z7ouJ7QIuhQo7msJQooU2hacHi8sTTUpGWlWP1n2qqnVbUH7UMNcie2eIDuhQovhRcEUHFqY+d3jNDXOTLP8ptIN2CVPg4XyOzqCNVo90bZSHuneoU/Yp3qXwEbe8o2uqfdGtVOpXUfe+Loy4C1QY4oUE2mBw+EWqy2ypZjgcFZbWy0Nlt0g9s5APilQo8uFChRfHiDJi6OyO1lRAzucKMxrC7RMs8aoNaNPKlSpUqVPhyusI1GhG0sCNupfKPqLEfUkbfUOiNtrH3RrPOpXUbouxui+M0NlCgShTaOK0qz6RlpVk9Ua/ComkOEjJnsHDB4hCZU6U107jGY2m5yZQA1QAHgypU3zmYLC7G7BYXyF1BdYRrNGpRtlIalH1Cl8o+pNR9TJ0CPqFRG21SjWqH3XWVJvi6FHiQTohRJTaIHGrPbKtLQqy+pU62DsCgZ0Wq/wCdwU8WCi+MoOLUyoCp24DKAlNoOOqbRa3wJUqVPgyF1tRqNRtDB7o2xg90bdTX+QYj6iPYI+oO9gjb6iNsq/KNoqnUo1HHUqSpN0XQsfLawuTaHyg0Dj1mt9SjhMhWe30qyAyAbhxMdsKMmCmVYQd1bqGEplCdUGBumZN2KxunsxvkLrHyutvyvytX52o2ql8o22l8o26l8o2+mj6i1H1M/C/yT/hOt9Qo22qfdG01T7r8zyupxWN0KFCjYIUfKwQk6JtEnVNpALTkLXFpkKy+pvp4PVG0sqiWlaqShykhNeWpjwbhts3DFClKbThAgKQgb5U3ypCkLrCL2D3RrsHujaaQ91+spD3X66j8r/IU1/kmL/JtX+T/AKR9SPwv8i9f5Cojbap90bVVPujaKp1KL3H3XW5fuWN0XwVioWF+OzSgxz02gBqg0DTkmJup1X0zIMKzeq+z0yqHjDsnvGwwo3SMrBYhMq/KB8ab4Ud09kqVIUhdQXUF1hfkavyNX5WfK/MxC1MC/XNX69q/XtX+QHwv8gPhf5L+l/kT8L/Iu+F+vejb6q/XVvlG2VT7r9RVPujXqH3XW/5XUVJ4BJ9k2i4ptIDldntj6BwVmt9OtrryaL4vhNfCa8Hwv1DPlfqGL9S1fqmr9S1fqgv1K/Ur9V/S/VFfqXL9U5fqXL9Q5fncvzuX5n/K/M/5X5X/ACvyP+V1FSVJWPZCxuhQoCgKFF0C6GqAoujgATaJP8k1gbpy3XRNJCsvqbqZ6XYhUqzagkbXCjdiO43wsQmVUD4MKFChQoUd8KOMyBog1zk2jGqAA05lRtFSji1WT1FtQQ7VTgpWvfPdN850ZkKFChR5sKM6FHZCi6FHdEJtQhNeCgeaSm0y5NogKI0U/K/5zMEgyFY/Ui39tTRU6oeMEM2MsZs5UKNshR3x3glqZVQPMZ+E2k5ybSDedWa2PoH9uis1rZWEjVTlz3zskXQo2iFGTCY+E14PLplNpEptNreeQFTquYZarH6g2qIfqhtsKFGfGyR2x2QsQm1U108rbSLk2mG/QAOOCsXqJb+x6a5rhLbpU+DKnaI2WFChRfHYQg8tTKk8n1TaMprGhf8APoOyW11J39KlVbVEtz5zJzp3Q9x7D3sqQmvnkUrFMozqmsDfoezWt9Eqz121myFM+LPfOdO6RkR3QgYTaqDgeOxdMptElBgF0fQ0SgSrPXfRdIVmtLawyp757Z4SUL4vi+O4OITKinjckptEu1TWBv0YIVGs6i6QrLahWb/alT4Y7JyZ4LCjIbUhNeCp4vKbSLk1gF0fRkCJC9lRrupP6grPaRWbI1U3Sp8Ads9k9sqeGQsQhV4pICJ+E2m5ybTDfpIQrPXdQdIVC0NqjslT4Mqe2cqVOXKnbIyYvjshRxOU2mXJtJrV/wA+k4ELQKhaH0jIVC306g/dqgQe6fFm6cmVOXKlTtUZMXQo4qXQg0uTKIC0+mAYVK2VaWis/qNN/wDLAoODtCsbpuFwyZyJU5k9sqc6dkPfHZChHiMwsXaJlGNUABp9NhSqNrfS0Ks1tZV117BcMqcueybpzJzZU7Cc0i6OG4DVSfZMozqg0N+oAYVm9Qcz+eipV6dUS0oKfZC4FT4sqfHlTmSp8qMuOHkptMu1TWBn1JTquYZCstvDv2vQ0kXC4eTKnInNm6VOVKlT5EZscKJhAFyZSH1OFZrc6ng7RU6raglt4yp8WVKlT3julSpU+DKlT4Y7o4didEyl8oAD6oCw0CoWh9IyFZ7Y2qMucgHOlTfN0qewdsqcuVOVKlSpU5w4kXFNplyawN+rCmuIVkt4P7XoH3QM3Sp7gpU3yp7ZU+PKntlSpU5E58qeNEoNLkymG/V8XWW2Op4P0VOqKgwQw7x4EqVKnxZUqVKlT3zfPbKnLnwIUcE/6sTomUkBH1nZ7UaJVCu2qJCkoGe6cuVObKlSpUqeyc2VOXPZKnLlTw8lNYXprA362pVXUzLVZrWKl0qe+VPfKm+VKlT3ypulSpvnwJUqVPZOXKlTxOLsXaJlL5+uWuLTI1Vlt3UOlyBB2eVKnum6eyVKntlSpU544fKbTLkGgafXWqBLVZbdB6XJrg4SLx2TkSpUqfBlT2TfKlTdKm+cyVKntnJlSp4T/wBQl2iZSDfr+zWs01SqtqCQpnvlSpU58qVKnNlTkypzZU90909kqeCEptMu1QAGn2DRrupOlUa4qCQpQObKlSpUqe2VKlTeDs0qcmVPZKngGCxOibTjX7Dw0VKqaJlqs9pFUf2pU7HKwUhdYXWF+QL8oX5QvzBfm/pfm/pfn/pfn/pfnC/Ovzj4X5wvztX6hqFZvyhUZ8r8jV1NU9k3TdKm6cuVPACU1hcg0NX/AH7Dwua5zTIVltoqCHa3SpQ75UqVPgSutda611rqXUVJUlSezFYrFY34rFYrFQouxuldTl+RyFd6FpchafkIV2JtQHIlTlT2zu+ixKaz7JBhWW2h37XpuOXKlSpUqVN8qVK611LrU7MKhCFd4QtZ+ELUEKzSpCm7FTfN8qVPbO7lNZKDQ36rnYJhWW2kftcmvnwJXUpU7ZhdiiAggSEK9QJtqPuhaWptQHKneZJTafz9n2a1mkYOip1W1BIQcMuV1Kdxi6OyFCxCbVeELS4IWkFNex12qwHbKndCUGlyawN+q52ahWNEyFQtDKwyJU79jdACkplZzE21/ITazHIEbwTCaydV/H6pnaqdQ0zLVZ7W2oP7Q/tSdLpXUp4O17hom2pzdU20sKDgdN01TWfP1VO1hNcQZCsttB/a5B0KeGh5GibaXDVMtLTqg4bgAXICPtj+wqFrLMHpjg4SOIdR26UGShA+qJ3GJuoWl1M/0qdQPEjnei1TWx9QwoUKN6o1jSKo1hUGHOgJTWx9vRN1N7qZlqs9pDxjrzeUGoCPuGE15aVZbX1/tcpHC42prVp9xaXYqzWvDpcgZ2SFGTChQozYUKFF8KNtiU1v3RZrWWGHaJjg4SLhuMKFCjegJQEfUk8Gs9qNPD2VKoHjlwbKH3ZRtDqR/pUawqiRdM8qDVp9RTwynVfTxarPaRUHKg36hniDXlhlqstsFQQ7W4Hkwb95glWS2f8Ah6Bw5IBKAj6fni3vIVktpH7XprwcocYaJQEfe2mF1mtZpGHaKm8PEtyhxZrVEffVC0volUawqCQhkjijQoj6bnkElUazqTpCoWkVRkjibW/TU8lp1Cwqy2sVMCp4y1v/AOAQSNFZLbI6XoGeLtH0rF0qeVyrLbv/AC5NIIkXa8TaPpaVPLvdWW2OpmHaKnUDwhxJo+lZ3mb4UKFChdK6V0rpXSuldK6V0rpUKNns1qNJ39KlVZUEtUrEcPDfpSd3hdK6V0KFCjwoULpXSuhdC6VHnhUK7qTpCoWltZY8Oa36SlTuULpXSulRscLpXSuhdKi6fJZVNMy1WW1tqt/tTGCHC2j6RlTt8LpULpvlTtM3QuldC6fIa5zTLVZLcHYPQMjhTRxaFG8SpU7bChRvELpXSo8XQ4KyW0/weg5vCGj6OlTtYC6V0KOyd7hQuhR4lkthpnpdomPDhLeDNH0ZKna+lQo4PCLFHg6KzWk0lRrsqCQhHAwPouVO0wulRw4tCLPA1VCsaTpVntLaow4EB9Eyp2aVN0IMUcThFiLc4R7qnUdSMtVmtgqiDqhpv4CH0PKnaIXSo4tF5aixEZeBuBLTIVltxd+16G3/AP/Z"/>
          <p:cNvPicPr>
            <a:picLocks noChangeAspect="1"/>
          </p:cNvPicPr>
          <p:nvPr/>
        </p:nvPicPr>
        <p:blipFill>
          <a:blip r:embed="rId3"/>
          <a:srcRect t="28058"/>
          <a:stretch/>
        </p:blipFill>
        <p:spPr>
          <a:xfrm>
            <a:off x="0" y="2125980"/>
            <a:ext cx="9144000" cy="301720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47472" y="2741070"/>
            <a:ext cx="201168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Zanzibar's data model allows for seamless extensions and adaptability to diverse access control requirements, enhancing flexibility.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47472" y="2165696"/>
            <a:ext cx="201168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Zanzibar's flexible data model supports easy extensibility and adaptability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2493264" y="2741070"/>
            <a:ext cx="201168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Some existing access control technologies may have constraints in adapting to evolving access control needs, potentially limiting flexibility and extensibility.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2493264" y="2165696"/>
            <a:ext cx="201168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Limitations in flexibility and extensibility of data models in existing technologies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639056" y="2741070"/>
            <a:ext cx="201168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provides robust policy management capabilities, enabling efficient configuration and enforcement of access control policies.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639056" y="2165696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Policy Management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84848" y="2165447"/>
            <a:ext cx="201168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Challenges in policy management with existing technologies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784848" y="2741070"/>
            <a:ext cx="2011680" cy="14630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Certain existing access control technologies may encounter difficulties in effectively managing and enforcing access control policies, potentially leading to operational complexities.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2423160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4568952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6714744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Consolidated Authorization Logic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3553358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582376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10842" y="966509"/>
            <a:ext cx="2743200" cy="7315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Zanzibar's centralized authorization logic simplifies management and enforcement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10842" y="1506424"/>
            <a:ext cx="2743200" cy="9144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Zanzibar's centralized authorization logic streamlines the management and enforcement of access control, promoting operational efficiency and consistency.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4859272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888289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889958" y="966509"/>
            <a:ext cx="2743200" cy="7315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Complexities in managing distributed authorization logic in existing technologies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889958" y="1506424"/>
            <a:ext cx="2743200" cy="109728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Some existing access control technologies may grapple with complexities in managing distributed authorization logic, potentially leading to operational challenges and inconsistencies.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3553358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3564088" y="2986580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10842" y="2771487"/>
            <a:ext cx="2743200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Support for Complex Access Control Requirements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10842" y="3311402"/>
            <a:ext cx="2743200" cy="7315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offers support for intricate access control requirements, accommodating diverse and complex authorization needs.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4859272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888289" y="2968292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5889958" y="2771487"/>
            <a:ext cx="2743200" cy="9144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Limitations in addressing complex access control requirements with existing technologies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889958" y="3311402"/>
            <a:ext cx="2743200" cy="109728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Certain existing access control technologies may have limitations in addressing intricate access control needs, potentially posing challenges in meeting diverse authorization requirements.</a:t>
            </a:r>
            <a:endParaRPr lang="en-US" sz="15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70" y="0"/>
            <a:ext cx="287213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and Privacy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848309" y="966509"/>
            <a:ext cx="3474720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Zanzibar's robust security and privacy features ensure data protection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848309" y="1341425"/>
            <a:ext cx="3474720" cy="7315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incorporates robust security and privacy measures, safeguarding access control data from unauthorized access and breaches.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349293" y="966521"/>
            <a:ext cx="3474720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and privacy concerns in existing access control technologies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349600" y="1341425"/>
            <a:ext cx="3474720" cy="9144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Some existing access control technologies may raise concerns related to security and privacy, potentially exposing access control data to vulnerabilities and privacy risks.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24976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4925959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848616" y="2771546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 and Compliance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848309" y="3164738"/>
            <a:ext cx="3474720" cy="73152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facilitates comprehensive audit and compliance capabilities, ensuring adherence to regulatory requirements and governance standards.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349240" y="2771546"/>
            <a:ext cx="3474720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Challenges in audit and compliance management with existing technologies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5349600" y="3164738"/>
            <a:ext cx="3474720" cy="9144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Certain existing access control technologies may face challenges in effectively managing audit and compliance requirements, potentially impacting regulatory adherence and governance.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424976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4925959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Developer-Friendly Interfaces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987552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133344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279136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424928" y="1175918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016570" y="1249156"/>
            <a:ext cx="673485" cy="58521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3162362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308154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454189" y="1249070"/>
            <a:ext cx="673913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pic>
        <p:nvPicPr>
          <p:cNvPr id="11" name="Image 0" descr="data:image/jpeg;base64,/9j/4AAQSkZJRgABAQAAAQABAAD/2wBDAAgGBgcGBQgHBwcJCQgKDBUODAsLDBkSEw8VHhsgHx4bHR0hJTApISMtJB0dKjkqLTEzNjY2ICg7Pzo0PjA1NjP/2wBDAQkJCQwLDBgODhgzIh0iMzMzMzMzMzMzMzMzMzMzMzMzMzMzMzMzMzMzMzMzMzMzMzMzMzMzMzMzMzMzMzMzMzP/wgARCAUACtYDAREAAhEBAxEB/8QAHAABAQEBAQEBAQEAAAAAAAAAAAECAwQFBgcI/8QAGwEBAQEBAQEBAQAAAAAAAAAAAAECAwQFBgf/2gAMAwEAAhADEAAAAPxvyP3oAAKSSKoIUAAsAAQFAAAAAAAAAACggAAAAgKCAjIEgDO4ZhDCSyGTNzkymbM2Zsyzm5zZizDONZzcZYzWFzcxM2WyRCEFAABQWST9l6eH1tuet6SFqKAMglZQggIZWRAQzZAmSGAmVEJGSETK5IzFwZkygyZMmTEmUwZTEmGcmDEzhMLEJARPqef2/wBQ+D+2s2NFlsujZTUm40mkpuKaNSbTRpNposzpLJTTNBqSs6qmpmhNJUoSxtmgJSlS1UslQUIKACAi4upLFwuGsXXO78O+3wu/0crDNmCGbMmEzqQymU52SzLMM2c7Ms5synO5xZExc4swmLnJi5zZmTFWc4zGfq3n/fs87KAKAVQAAAAANMqpADSUoAALQSAALEoFssAACJVAH8D5fbAABSRNRAKFAAAIAAACkAKQAAoIUEKFESggKCACFAIEuRAAZRcwyZuYQyYuYZTFmbM3OUzcSsXOLnFzm4yznTBLnJElzIFrCgQFoBROm+f9F78+etRCGpVFsICEqMiAGSEiEWEshGcrEyQiiGYhCJlcpEyuEzETJkyZMyZTCZMRhnCYTMmGcmViQA9PPt/VPgfte/P1gbhFXRs0ak1Gk0mjUaKbk0mzSaSmpnSWSmkqVLJUtmjUlCaSpQmotzqBbLAqWqhNSChBQAQEXN1mWLhcNYuudYu/zPo+rzu4ZsyRc3ODCZ1IZTKZszZhImbMWZTFmWcWZucJizNmGcWZTNnO5hiZVJkxi4/ps5/0vOcgFIULQQFAAAKW5FIUFSgBBVFoSSgAtiALSAAACKQP4Hy+4AAAEECFBQLSAJSAAAFUkAKQApAUgALKJYKCAAoBABCyWCQRE0iQiRM2QyZsykMWYZlZucs41mHO5xc5uc3EucVhFzkiQiCWwUEQtjRvLcjP6XWP0WrnVJJZYVJdalCAyhICEIQRkLlJUSJlckICEMxAZTKxMmTCZkhkyZMRlMJlMRgyzzTMmWcpkyBUOmN/1D4X7L6Hn+gUU1Flpo0aNSbLJpNLqZ0ajRtNGk2hNSak0g0lSpqQmrKakpUqVKJKaZ0AlKVLZYWakFAKyCgRYZXN1JcrhrFvO3DXxe3v+d09UImayuWcW5ZxqQiZTNmDKZuYY1nKZswmbMpzucpjWcJmzCZZxZmzKZDMmCW8/wC/Z5/UkAFUhaCAoABUFFgpbEQoKACgtEQCFFSgAAAABApL/A+X2wAAAAEBQAABAAAAWpACkAAAABQJaSyAApCkABSAJmwMiSpQjOSJmyGTOs5jKZsymLnOplmWYTnrGbnLObmWZMXObIEwVITVAay3JqNRoBJn+g6x01uyZtLZM0F0sESECEijJASIZJUQZMkMghIyQGTJDKZMplMxkyZMmZMJk5yZMJhnMYZykSGQKZv9H+J+t+75Pr5SqWmosuimympNlk2lXczosaNpo2mkpZnUmkGkqVLJpLZTUlKlSpRGkrOgVKCpUoudQKAVkFAiwi4upEXDWLcXXJfLvv8Anu/04RM1lc1lMs5M6mUiYTNZTNmWc6ZkzZizLObMXOEzZizLPOzKZswkswmRMGYz+gY/uk5IAFKoEBQACoqiFlKgAoAKAC2IAIWpQAAAAAAD+B8vtgAAAAAAACgEAAQQoAKQFIVSAQAFABAAUgAAEKESIEQlEWZSGTKSzNmUymLMpmzNmbnNzlMXONZymbiM4M2SzNkCYFSy7jobzNSSABSPqzH7Lbld6kzVQ2qWCJAQEklDMolQkRJUIQykIQGIhAZIZMmUyZkiYMmTMZTJhMSYTFYkzJhMpEhADKfuvkfpv1fz/v4ssVompdS0po0ajSaNRpNRpNGpNG00aTSVNSamaVNINTNKlqpqSlTSEok0W50BJSlQaQlSgoKgICiLDDWWoZawuNa50b/L+j6nG9BmzJm3CSszObM2ZMpLMJDNzispm5zZhM2YTNzlM6nNnKYswkTGs5MpEJGcuf8AUpy/okzIApVAgKAChLRAKVAAKAAUAAJQChCgBYBRAAH8C5fboUAAAAAAEAoAUCIQFAFIAgpAUhSApCkAAABSACFSFkgzFlLIkImYzrMJZlMGbnCSzFkZxrMTFmLjFkucsQySzFmUbNR0OmVzmyLJIEAAzJ+31j2661nNuzIFRBCAGSQshJRKhEiZUQhhICEjJAQyZMmUySTKZMGTJmTBlMJiTBlMSZTJlIggMp+s+b939z8r9RzoalpTUtimjRo1Gk0ajSajSaNSaNJo2lSpqTUzSppBZNJU1RNSUqaQlEmi3OhFQUqCpUqUoBpIEpFEWGVy1FyuGsW5ayvxu3t+V19kJZkwubM1JMXMrKQwmbImTFzLMpLOdmUxZi5ymUxc5swmLMpExrOUysZJJjbn/eHH7OUBSqBCgAFCUWFJbLAAFCFFAALUkoKQIUhVlgpCkFAP4Hy+3laCgIAAAEBUKUAAAgAAAALEFACkASkKQpIUAAEQABIglZohMpmJZmyJmspi5yZucWRM3MucGNYxc5SXETJNrtesdI1Ms5ObOUiFkkCAAetn91u4uiAglCEAWJCRCWFkKykSKIQhlMghmIQGTJkhlMkkykMGTEZTBlMSZMWYkzJhMkIzCAyn6Pw/X/oHx/1mGhTUtNRVsaKaNyajVU1G01JTcmjSaNJo0lkrOpKVNJUsVmmqqakJU0EpZKaZpQlBUthalSyUJQgFBCNQluWpGVy1zusri682un5r0fUiwiZrFuWYZTNmaiZTNmUzWWcWQzZlMXObMJm5yYucWSZ56ZTKZucWRMBJMmftOP8Ad5z1AFWghQACoKKIKVAAKAAUACklCKQULLBQACUAH8D5fbiwApUAAACAoAACgAgUAVAAWBAAAUlSACFAACCAAIiTOhJRMmYlksymbImEzZm5wmbJc5szZhnGs5saxejfW3o1uZOaYZwziZymEiSSAgQAQ/V6n2N2IBAQAEWIiEISiSJUIQEIZSJFySIQhDJkyRMmZImTBDBmTJzTKZjCZTEYZyRIZQCJ9ryfS/o3xf2MmlllpZdFirqNFNG5NRqqajSak0bkptKaNJpLM1NyDSVKlis6LVTUhNJQlLINpUoSgqWwUqWShBUFAIRqEti5li4tw1lrndZPzvo+n5ddoRM1hc6ZQmJM2ZqJlM2ZTJm5zZDFzkzc5swmbMpzucpm5xWEiZszc5TCmTGZj+huX9TzjJQtBCgAFQWghZSoABQAUAABKgBViKpAUC2IAA/gfL7YAiiFBQAgKCAAAoIAAABQAQAAAAIAAAAEQACosmZciVCM5iVLMpLMphM2ZTNmbnNmbmU6y9Ze010XSGEjnhOcc0yziZyzlMJEkggQBQ7SfvOlzYIAACLERCEUkIRmWwEIQiQyQkQhCEMmTKZIZkiQwZMRlMGUxJgymUxJkwkTJEAifT8vu/pfxP2Z0RSljS01LY0U0aNyU0aXUmpNJqTRo0mjVljUzpCbkGkqVLJTVlKmpCaShKWQbSs1ahKpLVQVLJQlCCgAi5WWxcrFi85rFuLrC/P36Ph9/owiSsmLc1EzM5szUTJlJZhJZhJZlM2YsymbnCZrLOLM3OUxWbMplnNmUySSMnP+zuH63MKKCFAALYi0CDSABVikKABQQKgAFSVZQQoJQAAfwPl9sAFyUgKAVAWFQAAFhUAAAAApAAAAAEApAUgBIAAlSQkszVTJmSWSyGbMpkjONTOo6S916Tfaa3ZZk5sxnEmUyzzkwmUwzlMTOWcphIiQQIAIn6XT7m7EABYEhIEIFJCGbkZUQETJCEIZiAhkyZIZSEkymTBDBmTBlMJmMJkwzmMJEhlAIn0eHr/pXwv2ms9hSmixV1FWxopo0bk0U0upnUmjclNGk0assamdJU1INsipZKauatTUhNJQlLINpUpUIWpaqCpZKEFQUAEMtKy1CLlcTWLrF1mXnrX5n0fU53UXNkMrjSJmTKTUyZkzZLMGUlmbMpDFziyJmzmzmyJzsjOLM1lM2ZTFzJMVAz6Zw/vk4++UEqgACoBbABpAAqxSAoApAFQAAgoUAEoAAP4Fx+4CAqhAAUAAoACAoAAIAAAAAAAARAUEAQpAAQlBM5sWxJJEzUZzqSpuOsvU7zXY6BCTOUymWecmTMzEyziTCYTCZZzM5ZwmUyzJBAgAhtn950qigCAkkBFIICGbmLAQiQyQEMxCAyQwQykImZIYMEMxlMmExJkxZmTEmTKZTKQAlnu8/q/pfw/2m89rLQaLGlq2LGilNG42lNGpdM6k0ajSaTRpKaTUlSpqSmmRpElTVlWpqQmkoSlkppKzVqEqktVBUsgqCpQACLCLFzqyXK5msLi6y1m34/X2fK6+uLDNkMrjSM5klZTNkTJLMJkzc5shmzCZucpizNmUzZi5kmNMplnJmzFzEyZEx91x/uk47gtIUAFQC2FINIAFWAKAABSKgBFIqkKsSioAAB/AeX3AAhQAAApSAAFSBQAKEAAAAAAAAJIFIAAACAEuYRIq5lNx2jqvaO0vRNlmZIQzJEzITKZTEmEykmcGWcSYTKYZymZnLOUymWZIIEAGU/Q6n396gAIJIRQQCEIkM0IQhEhCEiEIQhkyRMmSJmQYMEjJlMGUwmYwmTEzkymUhlAInu4er+lfE/Z9Md4alpSmpaVbGopo0U3Jo0VdyaSybNRU0mymkqakqVNSaSoNJZCasq1NSVKlCUslNJpBUJVJaqCpZBUoSgAAi5WLNXMsjN1iaxblrF1w1v8AN9/p5uoZshkzWazJlJZmokTK4uYmTNzmzJLMJmzLONTKZkzqYucpmzKYSGbMXMTJlEx+5cP67OclEKAC2ItEKQaQAKsACgAAFQAgLQABZYAAA/gHL7gApAAUAAoIACgoICAFIUAAFQAAASCAAAACLLFXqdM3vL0XrJ0XqzrIkkIkJBMJKzJEmZCJlnEYZhiZiYTEmUymGcJmZyzlnKZTMhIgAgTafueltoAkCIAICERWSEBCJDIISMghDJkhkiZImUkZMrlMxlMmExJkwmUzJgymSJlAB7OHp/pPxP2fXHcUsuilNNWLJVsaKaNRtNFNS6Z1GjZZmm00aSmpnSE1JTSVBU1M2qUqakqVKEpZKaZ0CoBUtVBUsgqUIKAARcqXNRrMstxLi6yvK6yfE7fQ8PT05ImahkzWazMwzZmwZTNZZhhM2SzKSsM5sxZEwmbnFmbMpmsMxMmdZwkMplEx/VXl/oMklhQAVBRQRbKgAFAKAC0JFpIBRYlBLQkCgAAH8A5fdBAAAAUJKKAAAAAAAAAAAqUAAAkAKaXZ0a0dF6y9DovXLcUWJCIMpEGZBEzAiZSGUiZzCZTKYkwkMTOUymJnCZTKYYzJlnKZZykgkQAQifodT7u9SWBAQCAEqESEBCESEIQhIhAZMkMkTJDKSSGDJkkmTCYMpiMpkyziMJCJlAIe7h6f6R8T9n0z3RQblpTS1bFkq2NGjRqNJspqXTOopsszsqaNpUsmkqWSm2RQzqS1SlTUlSpQlLJTSaQVANIolKlkpUBBQACKMrFluVzLF53WGsXWF8uuvwPR9LKwiZrJm3NkkykrKZqJlJZkymbMpmzKSzKYslmUwmUxrObMpmzJlMpi5zZDKZSzj/ann/V5ZWgAqCgUktVAABohQAWgAkBKQqrBSSkoAAAP4Bx+6pIoIACkAqiBKLYCgEAAAEgWgIK1prpbpdy7XZpdtbOi9V0lQREIWMxAIRIgykCQkgkmSJlIZSEkkkTKZk5swxJGcmJnCZTmzlnEzEyzhMsyQQICxCbT9v11VkChIggIQWQgIZCQhAQkZBCEMmSGTKEzEImDJkzJDFYkzJgymTMmEymAmQgh9Dz+r+i/F/ZdM9qJaWXRopVsuoGoGjZTUmzRTUu2bGjSak1WpNJoqamaVNSDbIqWKzapUpqSpUoSlkppnQqyAVLQqVLJSoCUAAAi5UZty1FyuJcXWLrDeY+D6PoeXfbKwymaysrKSzMkrKZshhFmCGWc6mUzZExZlnNRMWZmcambMplM1hmJizNgwkTrOH90eb7c2kKBQlsSrBSoABQCgAtABIFiW2AUglqAAAAfwbv+ggwyiREikEAALRbBbYaq0q1dLV1VXS6NLqXdulq7XS1CJEiCBFIgICIliCMxABlCQGUiCEkhJIZZhDKZkkhMpmTCYTKZmYYTEzhMphnLOZnCRMMxJJAEAiQ/Rbn2tahIoIghKEBEEIRIQgISIQgMkMmSGUhJIRMmTJkzJkyYTEmTKZMTOTKZImQgh9Pze3+h/G/Ybz1Asuiy6KU0tlsUsU0aNGpNlKbl0zqNGrLJo1JpNFTUzTSWSppBUsVnVUJTUzSpQlLJTSVLVkFCWqgqWSlQEoAABFiwluWoZXM1ztxdYaxNeLp2+J2+jDNRM1mWaZkzpJJZklmZJWElmSJmzFzDNmUzZlJZlMWZZxZmyGGcWQwzKyzKyYZ9c4f3h5vpTaABUqFWItVAAKBVgAC1EogAWwCkBYAAAA/jP6H9QAABAgAAQCQAylSFIEEoglgAiASIkZAEQAQECQSRRGYgESBIRMoJEFkjMzCJEyZjMyImZnBhnCZkiZTEmGcphMs4mcpGcJlmSQIBASTvc/tOmpQSklQBIQEBCJCAhCAkQhDJDJDKQhmSJCGCGTMZTFZkxJlM1mTEmTCQGGSkh9by+/8AoPxv15uy0stNRVpV0tLFiljRTZqNJo0VdG5mmypczaaNJTSamRpLJU0gqWSpqqEpqSpUossWSmkqDSELUtCpUsgqUFQAAAQy0XNuVkubec1nWuS5bzL+f9P0eF65JWSWZWWYSWyZzWUlRMpklmazM5slmTNmWc1lM2ZTNmWcVm5kmLM2ZMpm5zUZyZT6Dh/d8+f2tJCipUKCWygAFBSFALQkWkgoFklpbJFICgAAH8Z/Q/qAABECASABICkAIgAJEUJYAIEAkRIyBAgEBARBIM5CARIRBDKEhJBDMkTKDKZiJJImUzJlMJiZiZTBiZyzhMphnMzlnKZTKJIEECDMfp9z6mrmgSKASAETIICEIQEiEBkhDJlIZISSJDJghkkmTCZMSZTJgzM5MJCJEgWJ9ryfS/e/H/WGxS51Smoq00tWlixTUU0aNxpKaNLqTUlroE1maTRpKVncg0lkqaQVLJU1VCU1JUqUWWKljSVKVCVSWiUqWShBoIAAAIRYsty1mJdYl53WWsLhrwdPR8bt74ZqEqJhZZklZmZWbISTFkJZkzc5TNkM2ZTLOazZmzCSTGpmyTONMplMplM6kQnNPqOP90z5vZNAUJRYi2UAAoBQAWhItJAQtsCUEqRRQAAD+M/of1AEKkEkAAAAAIkSrEAIqIBLAIEgEhYzEECAQEQsSQQRIghEEQRMoJEFkjMkTISGUkmZBlnMmEymDMxkymJMM5TNziZzM5TKYZiSSIBAgkeyz9b0uaAAgSAhAkIQEICRCAhCGSGUyQkkSEMGSGYyZTJlMSZTFZkzGUwkSECQiff8P1/3Hyv1Ii1bFmqU1LoGlq2NSVbFNGjUaTSVdro1M6kq7LZqSyaN2WSpqQmksVNIKlk0lqhKamaVKEpZKaSpQlBUtEpUslKgFQAAARRlZblqLmMtc7ctZa5ri6/P+j6XG9M1CEsyZXNSyGZnNkqGWckTNSzMmdTKQzZlnNRnFYSJmzNmLmJisplMpmzNkQc2frOP9zz5vW0gDSLEtsqAAUAJVAtSKgAFsktALZIFAAAB/GP0P6cIBBAAAAAEgSFIgAlEAlhICIUIiRDMUEEBAkiBIEiCJAkBDKEhJBCSZTKCJkkmZCRMpiMM5Ms5kymEzM4TCZZzM5TLOEiZRJEAgQSP1nSevVgQCAiQEBAQgISICAyQhCGUyQzJEGTBDJIymDKZTMYTJlMSZTJlBARIn6f533f2Pzf0mCgq6izQpuUaNKXUWSrY0U0ajaaTS1dGpnUmrdFmdSaNFs1JpLITSWNJUFTUhNVQlNSVKlCUsg2zShKCpbC1KlkoSgqAAAAsIsrLUXMubcTWLctYa5teDp6Pj9vdKyDNkMrDOpkkkTNkrJJM2RM1DLObM2QlmUxZlM2ZTKRMamLmJkxZlnJEzqQiZZ+rOP8Acnm9mbFFSiylQACgFABaCQACkKgVSFgAAAE/jH6D9QABAgAABIACIQoIJSxAlgiQARAkSIQAQgIEkEgSJAkIEGUiCECSMyRMhIZSREkkTKYkymEhmYymExJlMM5ZxJlnKZTNzJJIIgEQQ+nZ+k6IQAgIkAIQEBCRAQhCEIQhlMkSSQhkyZMkMyQwmUxETFZkxJlMmUgBCSfsfl/ov03h+9hKFpVsupaVdRSroq2LFNRTRTcaTRo1LpmmpNGiyaTRqtSVNTNKlkppKgqWSpqqCpqTSEoSlRG0qVBQVLQqE1JSoBUAAAAiwi5ti5WNYlxdYai8m82/A9H0eF6ZqAySzK5qGbJM5M2KhlnJDFytyzlM2QzZExZlJZhM2ZTKZ1MplMXOTKQzcyyGGfrTj/cXm9s1IFSlsqACgAoALQSAAgtJSFtgkUAAAH8X/QfpgWkAQEBQSAEQUiAKgsEQCEkEAQRIgIICEKSSJAkQDKEgIkIghJBDMkSJCJkkkJJEyzmObMMpmTLOTEmWcJhnLOZnKZTKRMzMCAQIi2fr+jdkAIACAgICEiAgMkIQEMmUiQzIIYIZMkkyYMpExGEyRMSZTJlIRKFuX7f5P6n7nl+tlJLoqFq6lstNLYppaVbFjRYpo0bjSU0al2zTUmimpNJotakqamaVLJTSVBUslTVUJTUlSpQlElNJqyyCgqWwtQmpBUoKgAAAAi5WWxcrFxNYtw1leTcPD09Hx+3uluSEM2RYZrNmUmZKlkrJJM2Qzcxc3OUzZklmUlmEzZlMpEzZjUykTFmTLMM3ObImD6U5f3F4/oTSWpRZpABSkKAAWgkAFIUBFUkpKAAAE/i/6D9OAUgAIIAAkKCBAqJKIJAECQJAGYAkAIQJBEQkQRICIImQgkQliTMRIkIZSREkkTKZkwmUymZMplMSZZymEyzhmSZTLOUzISIAIgkfc3Pr7kABAQAEBCRAQEMkBCETJDKSIkMmSGSRkymUyZTMYTJlMyZTATJEA7c+v7z5H6z6HD3xKWWpVGpqy6KVdQNLSy2NFjRTRo1GjSaNS6ZpqTRTSak0aqyaSzNKlkppKgqWSpqqCpqSpUoSgsmkqaCUFS0Kg1ISoKVAAAABFhGs2xcy5XDWLctYawubfgej6PHXXJCEM2Qi5TNRMpCWSspEySsIszGdZykM2RM2ZTKZsymbMpjUzJLMpmssxM1lnNZT2M/26eH7MslqUtlQCgAoALQASAAWwCwIUAAAJ/F/0H6cAgEAAQCAABIihBZIgABEEQkQAkBAQiIJAzARIEgMpAghJIEzGWYCGUkkJJGcmZnBlMpJMplMSZTLOEwmWczOUyzlIkkiAARIelP1PWQgKQAgICCICEBkhAQGUyQiZgmTJCGZMkMmUyZTMYTKZTMZTJEyRCj28PT+8+R+s9HP0UgXUtKtLLqWlNLYppaJdRSxopo0bimk0bipTcmimk1JpLVjSWZpUslNJUFSyVNUKVNSE0lCUFTUmkoSgqKpUFkqVBSoAAAAIoystyslyuGsW5aw1i6zHj33+J6PeWGQZshDJEzbEykM2KykMpEzUTKZszZCVhnNkTKSsM5rLObMpKwzmzJlJZlJUZ6J/ZZ4v1UzmWlsqAUpAUAAtAiAsolhUtIgKAAAE/i/6D9NAAAACICAoJBUQggBAghAEiGQIAsSBJBIEiCBIQJCJBUkkEgMzOSIMkSRllEZyZkwmUySZymUxJlMs4Ms5ZzM4SJhmEZkgAAEZ/S9J66gBACAkCAgIQhCAhAYSGURDKQyQhDMmTJlMyZMmUymCSYTJEGUWpPq+X6H7n5P6rWdq1LIttl0FpZdS0pqUujRVsWLFNFNLuZ0aNGjUaKmjUlk1WpKaSmpmorUlkppmgqWSpqiVazqCaShKVEaSpUpQUWVBSpqSFQaCAAAACGWi5ti4WLi6xLi6w1iWW/C9H0PPrtDJAZFmFiRM1lIQlkqGWckM3MtzJLnKZqJmzKZqM5rLOUzWbM2ZZymaymUiRM1myJ/V54/3s5SUtsqCgAoABaASAlItAFgRQAAAfxb9B+lABAIAAEEBLCCAEgKESAIIyQQAhAkgkASIMoCQGQkCQkghEkkMoMkSSRJJDKZkymEhmZymUymJImEwzlnMmUyzlImUkhAABE+prP29oAASBAQgICEIQgBlMgykiIMmSEIZkyZMmUymYiYMpDEmUyRBlAP0Xg+1+u+Z+jllDViwurFWlXUtjQNS1aaKtjUWKU0aXUzspo0ajRU0aksmq1JTSU1M1LVkslNM0FSyVNUSrU1IKzoJQljSWyxUoKLKgpUslCClQAAAAQjUJblY1lcLi6zLzu8S5Xy76/E9H0CwyQEM2ZWJKymUhCVLImZM1DNzFzZEyksySzKYsiZsyzmspExqRMplMpmzITNmawn9Anl/qk8xqlQUAoABakWgkAtki0lWBKQUAABP4t+g/TAQIAAQQEQCIFCAIIQBBGSAQAhBEQkCRBEgIEhCIQQkEhEzJEgMpCRJmESJiTKZTJmTLOUyYmYmExcyTMmWcphmJJIkCAADrc/pukoAJAEAIQgIQhAQhEyEzECQyQyDJkkmTKYMyQwkMpkzJlMkSrlmCX9h8v9H+g8X2ZYUWWhatirVpqWxosVatNRSrqLFKaNxo0mixtNFk1bosmpKmypoGpmpaslkppmgqWSpapSpqQlNISgslNM0oSgqWwtSpZBUFKgAAAAEXKlzblcrF5tZa5tYusy5t+N393k33EMghkiS3JmyJJMk0iSspEi5ZzUMpEzZLImbMmbmGbMpiyJlJZiyJkykswkSGdTCfpZw/szx+mUtRVgUAAtCSUAIUUJaAkCgAAJ/Ff0H6UAEAgIgAgsEgLBACBAIhCCEKQgIiSBIgESAiCJCIISQQiEzESESEJJmQkTJmTKYSGZIzhMmZnCZTKZZzM5TKZZykSSQIABAn6PefTQAEAIQEBCAhAQhlImYiCGSEIZiETJkymYymTJlImUzJkyRKsTCejn2/b/ACf1H0eHvyzVpF1NULSxVq01LY0WNLVpYpV1FimjRqNGk0ajSaLJq3YzNWak0VKU1M1Fak1INM0FSyVLVKVNSCppCClkppm2WUlKEtCpUsgqUFQAAAACLCLLctZMtZXm1lrndYlzbyu/g+j6UtgMkBDNmViQzZEyQlkqEmZbkzc5TJLMpElZTNkTNmTNzkyzDOs5rKRMpmzJEyS5ye+8v7TPF9ySChYoABaCQAgqkLbJKsCKAAAg/in6D9GABAQAiC0JAAlEgCCIQggIAQREBIkQARIQJCJAgkkBCSZSJCUkySIkmRkjOIymUhmTLOUzGWcphMplnMkZymUzZmZkgiAACH1dY+toAIACEICAhACESGQZkiDJDIIZMyQyZSHNJETFSTMZTJlIAQyz9Tze/wDa/J/UdM9QKVS2WrSxVFXUVbGiy00tLJWtRSxTRo1G00WNGk2JNGxJqtSU0DSamalKmpBpKgpZKzaqVSbkFTSEoSxTTNsstQCpbC1KlkA0gqAAAAADKlystyuVyvO7zLhrndZWHzOvs8HX1ZJCoZpGSJLYZqJlmEJZDNRIZSWZMpEzcysksykTNmTNmUzZEymUzqRMmUzZKzJDNi4/rU8X7ucs2wRRSKAWkgAFQKpCklqAAAEH8U/QfoxACAgQAAASwQIAIySAEAIJIAkQRAIRIgEIkQQEkEImZIgyRISIkmRlImIzJmzKSSJhMmZnKZTCRMs5mcpEwzlJJAgAAh6bn9DuAQAEBAQgIARIZICEkiZIQhCGSSZIYSGEkZTJlMxlMpCIIDKfpfnfc/UfP++QpS0LSy1aWKpaajS2KWXRVpZK1Y0WNFNG4qbNRoqbLJTRZNVqTRQaTUzUpU1IKmkFLJWVaSrU1IKlSoKlilTSUJQVLQJpLIBpBUAAAAAEWEXNsahhrF1iXLXO6w1hc2/E7fQ576ZEQzUBklmVGbImamZKVmzJEhhFZTJGc2QlkTNZTNkTNmUymbJJms6zkiZM2QwyM2c7n9y8v9ank6TWVFBQWgkAAtklqWoAWAAACD+JfoP0YJAAAAQIJRAACQJAkABAkEAmUIBCIIkBGYAQiCRBJlIRJUkhJJJAmUymYymUySZymUzGUymWcplMpmYykMMxMyRCABSMSdLP0W51qEKCAAhAQEIQiQAygzJkhCEIZJJkyZTMkIYTJEzJkykIQEZ6Y6fs/lfpfq+b6a5ipaULSNairSxVVV3m2KUsuirSxV1FLGjRTcaTRqNJTcU0lkpo0lNA0mpmpSpqQaSoKWSoTVUJqSlSpUoLJSppKEoBUtDTNkAqUFQAAAACLFhFzbFysXk3lcNc2sLm68m+3yu3tLmkSskBmyGQsZzbCM5BmzJLIEwsucpmozDNkMpLMpmyGbnJmySZszZmyJkzZEymSJjU+tOP9oeH68SktABaSAAUhUoSWiwAAACfxH9B+iAAAAgsgASABCQJAACBIIESIQCIICJCJEAhBJASSJDKCJkhJJIIkTKZkzJmspJMplMmZIzhMJEyzmSJlMMxImZCAAKzIT7up69ABCkBAQEIEhCAEiJEyZIQGYhEyQymCJmImTKZMpmMpARBlPoef2/tfk/qO2eyS2hKWgq6VFWliqrS6zbFBqXRVpqC6iljZSm40myxpKbimkslNGkpoGk1M1KVLJSppBRJpCaoVNyCpUqUFkpUtlipQCpbC6ZsgFKgqAAAAACLlRm2NQw1hcNZa5tYazdYPk9vb5994ZqyZtyQiSoRcsllZrJJCZJZmwRMkTNmTNmUlgymbIZTNkTNmUlmTNmUzZDLMM2QiZsOX9VeT9845mgBS0kABKFJQShYAAAIP4j+g/RACIFQAAiAELGSxkQFWIJIAIkZAEIgEIkSIBASQQkkSESAhlJESSEhEzJkwzDKZkiZTMZZymUymUymZmJlMMxJJEiAABbmZ+lZ9XcEBSAEAIQiQEATIJJkhkgIZJJkhEyZMyRMmSGEkkMJARBk/ReD7P6n5/35KLBpbYFWlWxVFLFWlXUtig3LSlNSl1GhGjRpdTOjcU0mo0U0lkppNFNFssVNTNKlkoNsgaSyE0KqbkBNJUFLJSpbLFKgFRVKmpkClQVAAAAABFypZWWoZWLzuszWGud1hcNcta+P2+hGs0IZrJELLMkMhIZtiRIZomaiQiZM2ZsykSEsiZqJmzKQymbM2RMpmyVlnJmyIIZTlef6pw/r7x+xZKKAKsgFFiW2SW2SWoAAACfxD9D+hAgAASAAiAkASAAJIBIEiADKACBMkQghJAIRIkiEQQhEkkSQSJmTJlMpkiZkykTKZkymTLOUykmcs5Ms5TKJIgAAiI9Op9vcAAAEBEhAQBISBEhgGQQhmIkMkTJlMyQyZImZMkIkIRInTHX9j8v9J9XzfQyA1YqrbFC0LqC00IqjS6lsUpZdFKaWxqWljRV2zqNGoppNRoppLJTSaKaLVkrOpKVLJQbZA0lkJotE1JQmkqClkGkWailQCpaFTUyANIKgAAAAAiwiyo1FhhrNvOai87rm1lrDXh6ejwdPWJUiVkiQlubIQyEGaykiVCWSspIlZTNzCGbmEM2RJWUzZEymbMksykTFkTNkTNQJDkx3vL+uvH+xnPKlCqJCFFLYJKsFgAAAg/h/6H9CABEAAiAkCQAAERAEQRkAQiAQGUiEEBBBJJkgTKCBIZiJJBEiZjKRMJCJmTKRMyZTKZMplmJiYhlMs5SSRIgAAykjrZ97c1QAAEBEhAAkJAiZIZBCEMyQhDJEyZSREwQzJlIQhEiRcp9Ty+79h8z9J0z2SGqFsVVqKVaF0JaaUllGlsalpSxpaWXRTUtimimzUljZTSbipSpqKU2lNFqyVnUlCaioNM0FTUhKWympKE0lQDUlBbNJZKAVFUqVmwBpAKgAAAAAi5US3N1Iysa5rlrC87vE1i3nb8rr7uWuohKzUmZdQhKiQyQiSomSEJUSVEhlM3MMmbIkqJDKSzKZsiZshiyJlM2RMksiZsiwjPK4/YvN/WHk9kRShVElQpLUEpBQAAEH8O/Q/oAACFEQkAIgABIIJAgiCBBAQECRIEgkgIEhIiRICESEkiSCRMkkymUyQyzJMpDEkTKZTKZTLOZImUymWYkkEQACGZnVfc3O9QBAIFhEIIASIEyQhkEISTJCESGTKZiETJkyzIhEgMpBm/p/nfe/QeP7OUVc0tC6lKFWWlC0stNKSyjS2NS0pY0tLLTRSxqWmjZqTUU0aTUaSlTUU0aSmhWpKzqKlSxUG0IKlkqUtlNSUJoJUGpBSpbmxoAqKoNM2QCpQVAAAAAAMtDNsWW5lyuVw1led3zmsW82uWt/K7e6NCVklCGYlRJQyQzUSJCEJWbBmJc5JUTJlJc5JYMpKyzklmUzUZyRM2RMakiWZSEqJmZ76x/U3g/cOWZoW0iQpKFWBLUAAAIP4d+h/QAghAgECAAEkAggSBICIAIEhAkQQkgAhlERIkBCESJIkhIRImYymUyRJJlIZTMmUykTKZTKSZymUiYZiSSIAAJGUtn2NZ9OgAAEUggIgRAkMmSAGSSQhCGUhkzJDKZIRMyZIghDNkj18fV+v+X+j9nP15SliqVLTUoKKti0WlWxoFlLTUalpSxpaUsujUUS6NGzUmotmo0aNSUpqSlNpTSK1FSyaQmpKDSVBUslKlspqQUqVKEtlhGkqU0gFCUVWdSADSAVBFqAAACEUsJbm6kZXK4usy4b53WGubXOvHv0eLp6iiVCVDJCAzYIZWVEjOSEIkqEshlmLLmGKiQykSWZqJlIZsiSzCQzcwzZmySRM1KkzhOen6Z5v608X1oiqQKhVlJFpAAABB/Df0P34EEAQAACIgggSBBEEABCCSEsJASQAQiSSECQhEhEkJIRCZImYkmLIRMyRnJlJGUykTCZSJJnKZSM4SJEkEAAiZhZ9PWfdoAAAIiIAEhCGSEBCEJJCEIZSGUkmVhlMpIykSAhDKZj9D4fs/pPD9yzUpLUsGqWUWWhQt1ALoqo0US6WljUo0WNLSmpaWNCXZTRuSxqzUaSruSlLJoppKbLZYqakqE1IKVNIKlkoTVUszSlSi5sWyyWWoNWakABKWwamaAVKCoIpKAAACLFhDN0XK5XNuJrK87vm1hrldZPm9fby1uNASsUiGagISyLEzbkMxMkBmiZqJEhklmSJmyJCWQyksymbISzLOSVlImbMpKyzCJlM2Ln+iPF/Snm6TRSQqrKSUVAAACD+GfofvCIAAJIAQpICIQQIIAQRCIFkIgkARBEkRIggIRMiSREJCJDMmUhlIZSTOSJkzJlImUykTLMTMmUiZZhlJIQADMgJ7t5+joCCrAgRFiAghkhCAhCSQhCEIZTMkIZImSJlJEICJkyno5d/wBb839F9Dj7cFKqWlhbYS1bAoW22ANLYW6ytJatNRZaU0tjRSy6LGhLspo3JTSaippdyE0tkpo0lNJTRUsmkJSyUqaQUszSpUW6kqUqUqEtVm5pKU2yQooS0TUhKAaQVBAUAAABchYZuosMrlcNZXDXO7xLy1vC8tb+b19kaEUZrISLKhCEqJCLKjMTJCEJZKhlCZImbMkqJlJUSJmyETNkMXJMkTNmTNzKhlnIucGLPouX9SeH9k55lWgWRSWoAABbkv8ACv0H3QAiBAAQRIEECCAEBEiJSShEJIAgTIiJEEICESSQkhIRImYiQymSJJMpDKZkiZSGUykZymUkmUymWRlmQCACJIiezWfp7goAiAgCRYghCEBCEkhCEIQiZMyQGUyQykkyEhCETB9zxfW/T+D7tmySUW2y0sLbCWrYFCtXWVIVdCWlLLVpqLLSmlsU0alGo0JdGjRqTRpNRU0u5CVdSU0aSlNJoqWTSE0JKVNIBqZoTSK1FShKaQgtzYsUppKgFCKqDSWQCpQlAAAAAIohFlsWLlcrlcNZXF1za5tcrrC+Xffx9PUQsUSskBmoQGbIDJAmbIQyQJNIZSESETNmTNkSVEhmwmSWYSWRImTNkTJm5lSM3OTNkMXP6R5/6u8X2pmKItS0gAAEtQ/hf3/uQABBARASIIAAQkCBBEVGUQUJAkkBEiQEBlBJIJIkIkJJDKRMkMpEkmUhlMyRMkTKZZkmUykSM4QZZkgAAiCHpufqazQACAhCIICAgIQkkIQhCJCEMyQhlM1JMxEhARM1JOvPt+q+b+g+n5/oZsqhKNUlqWUGrFUlWyhq3MqimlFjUqqtW5aWxSmpaU3BdRoS6NJpdSU0mpKbXUlSrTUlNGkppNFSpYrNLJQmipQmpCUqUqUpUqVBbmxZbJarOkKBQlFVNTIA0gFQAAAARRCKXNstkZWLhcNZa5tYa43XO6h4Ovr466gsIsJWaEMghCWQhCESJKyQgrNkIRIZRc5XNmUiDNkIkrLObMkSWRMkTNmUzZKykJZEyZuP3Dyf055PbEUAUAAJbJL/AAr9B9uAAiEAgCQEAIIiASwkgRABARIiWJEgIRIQSQkhJEsiSIkXKZSESJJMpDKSTJlIZTLMSJmZykMs5QZZkEAAhJIno1Pq6xQAQKSEIQAgBCEkhCEBlIQhEzIXJlIkMxEylWESJiPteP6v6Xwfc1NwttlElpaS1LLQ1ZKoqpaKq2BVpSxVsLdFzauoFNy0pqSmpatl0aSrqTaU1JTS7kqVaWTRTSU0mjSE1FZpZBU0VBU1ISlSlSlKlSoKhNS1BpNIABUJbSamaAUqAlAAAABCKIsXNoy1FyuFy1hrm1yuubXOsa14OnszdRSwijNSoQhAZSVAQixkSspmJUIk0hJJZklzkhmozImkSJklkTKZqJLImUlZkzWbJUmYZqWYZ6XH9CeL+iPN6JYooAALcyX+E/f+1BYIBEFgEEQAgsSQlgSQALEEEkIkCQEBEhJIEkEiQyRJETKQhEkmUhlMyRImSGGYkTMmWcoTKZCRMzIAAGUkdrn6u8aBSEBCAiwIAIQkkIQhARMkSRkEMpkiQkkIQJDCejl6P1Pz/v8Av8/szQs1SqJLUqlJpSWasFqiy0CtSgU0osulJZauoq2Kal0DaWWpqWrY0aWs7NRpLGjcVKo0ljRpKaNJU0lipUsgpU0gpZKyNJbSakoSmkINMpdIKW51IUChLQ1MkoBpABUAAAAEWBYS6ysIuFzdZlyvO75zXK65XWbOOu3j6eoQixYohnSAiSJbCEqIMghmhlnIMorJLIhcsxM1DKSyEqJDKSyJmspEiSzKZrKQlmUlRMpKwnoc/wCjXxf0B5ek1FtIAJbJL/B/v/ZEsACIKEgEgCCVJASAEBEEkgIgiRREhAkiSAkSEImZMkSEIkkiZSGZMkSJDKZTKEyzmTKDLOUJlJBAABJMp2s+nvGwUyARYEgAICEkhCEIEhDJmQQhEyQiZgkMhIQzL93xfW/QeL7NmiAWbqikiqKpKtLLYKWlloFVbFBoqoq0stLLTUtNS0ppNS0smlpqNLU0bipqNGo0lWlSxTSaKaTSaRFTSWQUqUqUslZFS1SyUoTSVBbCaksoqaSoUUIqlmdJCgJoAFQACAoIsCwlsWLDLWVzbk5zfO7w1xa5VmvPv0+ffcRYQjQErNRJEJRYSyEIFhLJJmzJAQzUsiRIGcmSVklzCWQyEzZEyZuYQlzlJWYlmbM2QkkTOmU9N5f0V4v6A83SWNAEtD+C/f8AsBEFCQBAgEQRBAgEBERAkCQgICESEkREBIRIRMxEykBkiRJJEyRMyQykMplIkZkmUiQyzlBlmSAAAQknW5+nvGgAZCiICiIICSQhCAyghDMRIQiQhEzESAyCWZj18fV+m+d9/wBfL1RKlCpS0qiRVpQtLFUWUVSWWhVtjQLFW20sI0o1LqUaNRVqal0lLGjUtNLpNRU3JV0aipVpZNGipTRpNM0SaSlipUpUFSyVKVFaioKW51BBSs6hFqppABQitSVBQgoKgAIAAACxRCXWaS5XK5rK5b5Nc5vF1xt51zt83T2c7sRYRRFEM6QkghLYCJmhCEQYSVCAzZKyhIRIkM1DNkSEJZEhLMplJUSGbmGbMxLM2RIkM2QzZ6XP+h3w/v3m7y5UWkfwP7/2AAIEBBARBEKQCJCCIgiCAgBEhBJEkEgTISEjKRMghJImUhEykjKRIkMplIkSJmTKDDMQZZkEAEBEHZn6G8aABAACEUJIEhCEIEhAZiJkGUhCETIkgIZSFzv9D4Ps/Y8n1IsWlBSyloWkiqBpRYq0QKtpLqCraWSqLFtpZbFWlimprRqSrTUtKak0WXRV0mo0lk2tNxUqjUlNGkpTaVmpYqUsaQlNIBqSoSpTVJKUqVKgpWallGkqUAoRSTVlgVBQEoASkBQCBcrSAzdQi5WLi3K85vF3iXjrfGueph083T15aEWECxRDOkkgIS0QhLIFyghEykqEISyEqJEiRIZrJElkkVlJbEzcyM2SyLEzcwymRZlM1LBlJJzs6a5/vZ5P6LfJ7pM2yX+Cff8AriABIpCQlgssCQEJICQiQAgBCJIWSEkCQgTITMRMpAQiSSESGUkmSJlIRMplCRMyRMpEykSJEkgUiRlALXa5+hrGiAAAEICAkghCAiQgIZSRCJDJARMyCAyZsmX0vN9D9J8/7e89qkWzUNWAULSylIlqilC0sWUlaFLLVCquohTS1bBdSVaWNNWNGopTUtNSU1FXRTaWNGo0ajSCrUpqNJTRpnSE1LUqUslCaKgqakJSpaqWKVKlQVKW5ZthWk0gAoFlLM0oQChKAAgAAEUohFzaXJlqGbcNc2+c1zuuN3y1nBx13479MtRFgWEIssLKkQJBbCEskShkETNDKQhElZqJEJEhEzbEySySTSSSoRM1CXOUhmyJmyRKykslmURDNkuP2l8f9EeT7Ux/n/7/ANkRABAgEBEpCIgQiQAEBEhAJIkgEiQiSIRMkSEAMpJIkSGUkZSJCJkyzCJJIzkjMMpEiZmQBCSQAJ6NZ92s6ABACAEiIIQEIRBCAhmSAhhIAZSJIESGTvy7/o/B9v3ef3YuqlgtlAGrCVS2UosFoKCrSxZRVGpSrLKt0IpSrZatkq01LTUtNRTRqSlXUagbSro1FNRo1GkpVqU1FTRTTO0JZaVmmpKCppBSzNQaFlKmoJSpQlS2WSyilTSACiyiSpoIKQqCgBAAAIpRAZuoRcrFzbhcN82sTXK741y3nm1x16ca7RRAsIoEWVCESAgJbCEsiSWJKEImUlsIkslsSJJJUSEM2ZIElkM1ElSZzWbIRJZEzZIzUTNkSECZrlcfbvDz/e6AARACCRAgEBCIBAQiCBJBJBIEhEksSJkiQEIREmUhEyRJESJEyZSJEiSTKZQRMpEkmUIFskkkACerWfbrIEAABBJCALlBCIICGUkQESGSAiQzIBEyJr7fh+t9vyfVmdS0tLBUtFiWlsSi1ZoVDVgUFFtjUosFq0sFCtRWhqRdaLFirVsajRSy6NFk0ailjRo0tNRqKaNRoqCmo0lNJTSVmmoGipZKUqVKE1ISlS21LJSpUoSizUzRKNJpABQLBqZpUFICoBQEAAFMtEEUYuiwy1kxblrm3hrm3xt4amLOV1y165egilhAFhBWVhKkgEILYSyEklQiiJmokIkJUJZEiRIQiS3JGYmalEhklkTNmSWRImSWZIkTNSoiTJ7v0PACAJASAIggQQEBEEICSIiAkIkCSIZSESJFEIiSJkiSIkTJEhEyRnKCJJMplkuUjMMsyCAQkggCevWfXrICIUgQQEBAQhEEBCGZIAYSAhEGSSCETJ7/ADe79B4PtdsdpCrdJS2QtUVlNUIK1LNRWgLLQCltRY01ErRNS2KoVqC0GlqpNS6Wll0I0airosmjUU1FNGlpqNRpKaXUVKDcVKaSmk0zSxSlTUgppKgqWSpSpbSUqakqClQVKzZRU0lABRYLJpKgFBCoBQEAABYAsJblYsXK5rDUXk6Yl5XfC3lvPG3C417F3CKIogCwlRYQhEBIsJaSEqJJYElRMkqRElSoSyJCISJLckTCSiQhKkzKlYSJKzZEiZqSZSVEmpD1foPPBJAACJAkAICICxICSEkCIIgiQkQiQyghAkEmUgSGZMkSJCGUiRIkSRlmJCJEygzJGQFSMzJSCns1j06kEgAEAIQgIkAICGRJkAymQQESESRCJK7cu/3vB9n3+f3ZqiC22iWFWwWslS0AoKtWlEtAKCrpUVRZdARVGkrQpZqpqKtWyVdS00airo0ljRqQupNNaLJtNLYGjcCmiyaKasszpNBKtjSDUlKlKg0lkJqqUJUslKGaUGrlFhGrNIAALZSzOkAApCpQQoBUEBGiCKM3UWGVi4tyuJrnd4muGt8NTlZyt5NXXsXUIoLCBSFhCW5FCJIEJUBKhCSCVCJKyEkZoZslRJCyJEixM1DKSokqEskksySzJEhm5hElRMp1/Q+QQAEQQiFBICAgSDMgEkokBlBIhlBlCRYCMoykIkIkjKEyDKRIZQkTMkTKCJlIkSJIIBEkQFKnr1jvcgAAQEBCBIAQgISSJFETJEgWBMpIhEhc7+z4vq/X8n1IpaAULVQUULYFEopQCrVoKqKAaWhallso0qBbS6ig1LSll0tLJZdLTUU0aNSU1FimylNy6LFKbig0akpTVlmdJTSF1FSlkpSppBSzOktUFSpZC1KlSkKmksIulk0gACqlk0lQACkKVBAUFSBQIFhLcqXJGsmbcNc5vF1za8+tcdZ5Lxs53pu+urLcqAIsCkLCVFhCUkgIQVCCoRISJUImahIWZBLMksJJZcwlZTJCWCESWRIZSWZqESGbnKQn6LwgAQAiCAgERASQASESAkkIkIkICEBESZSESESREhlBEykIkSESTMMoTKZQmUkgUEZRAha0z7NY6IBSAEBAQiAQEBEzAgMpCAhEGSSCJCL9LyfR+34/rbx1gKAooWiEtAWqKUKlJQtKVaFqCylJSlasVSWWrSygaKtLLV1FStU1JZaupdJTZZNA3FjRTRTUujUDRuBTSWNJbKmiyaKWKUqakpSpUpUslS1QmkSVSaSoBSs6Rmq0lCUAFLYSpqCAAUFQQoACUixSRRm6ijCxcristc3TC8W/Ptys5W8a53p2etUWEUCKBARRCWiGaSQEqEBKgJESEFZSErISEshCJLIkBlJWSEsyElQJlJZDNkImUicf0fzwIAQAgQSCIgCCJAQiSBlIkICEAkygiRIQiSIkIkIkMpEiRISSJEiQykSJmQEAiQRALOlntvOgAAEBARBAQEBmSAETJCAESGZAIZT18PX9vxfY9XL05VAFKRSioWxYLQFLQULZQKE01SqSiKoFKVqxQalqoqipVq2KulSaK1U1Fl1Lo0aKmopqKaimjRZdGopTcUqU1FS2aSmpKUsaKVLJoFTSDSWQmqoKmpANMioBU0zZUWrYipQAWyikm5kAAClQQFASkWKQsJbFyoyuVluF5t4bwvnu+GpzrjXGzF7+h6YS0RYARQIAsBlZUBmxAEM0ICESEFRMkqCMpKliM1ElRCQhKyRMoqJCVJJUSM5thmzy/o/mQAgAJIRKSAJARBEkQGSJAkBARJBIRMoIRJGUiQESGUiQJEkkSGUiRM0kkmUIFskkgiFtRO1z67igAgBCIAICAgSRCAyRIQAiQkkBDJ159ft+L6/v8/vygSlFUURFVRVEtzBoKDVBQtgAtNLQlaqQq2BSlapZbAq2KtShqmpUaLWpaWXUaNRTRTUaSy6LGippdFWyairqNJopV0yTZUqWTRSrYqVNwKVmlSlmaWqE0lkFKlCClktzc0XSpYqACiygqakIAKAlIUAqCBYogJblS5MtZrK5mud3hrlNefeuWs8beScNWO3pegsWVAsAIoECiAzbAZpJACVCBIQW5EkJUSEkmrCJDNQM5okIkCZtykSEshLSZQmah8/9J8oJIAJIAggBEiSICESBIQEBEEkhEhEEiGUJDKCESJEyEiSSESJEhlIgzMxABEkQAFs9Fx6LmkABEEABAQEQZiAEIZQkURBkkghDWd/V8X1Pq+b6KUojVQJVoAoUEq2CpNQtBSilNQUqBUq1aCgqopSrYttlGhLYq0FXRZaVdRSxosujUaNFjRU1GopTSaWrZNGiy6NRUq6SppKU1JUpVpqSpY0DSVANJZnVUFSpZC1KlQCxbmpZUWy1YqAC2CgszShAKAEoASgixRAS2LFhlYuVxblrm3heLfn05anG3jZwt29Hpd4QlogWAECgQLARc0IRIAQiShFEqEgkJZDJKkkJUJZLISJZAkIZqJlFRIQlSz5X6L44AIICIIREQgCCGUgICAJBJEhEEIRMwSGUESGUJkJEkRmESESJlBlJMgpMyCAAJbPXcdLKkCgkAIoJAkBCRACEIkICBJESAzTN+l5fpfW8f09Z2AVZZoUABSgFFRLYAoC0FWqUo1JZQBV0hdAoloXSGqVdSJRpqwKVbGirZdJV0I3JuWlXSVdRpNRYpo0lWlNRqKtXclNJU0g0U1JUpSxpC6NSE0lBU1JUtWkVLM1RUqVBQauUXJVS0NSACoLVSyCoAAKACoIAAsBLctCGWsW5Mrlrm3za4XXDTnXCzhbw09E9Hd2iwLCVSLAAsBAAsBlZYWJCAJCWwJAsqSQgM2QlSSEJUpJLMksESESGahlFRIfH/SfFEASEASEgQESESAEIEgkESEIgGZIQiQiCJkiRIggSJmSJCJEyEiSSIBCIiAAJq59esaQUgAIAQEAkhCAEIRIQEQQiSCYIvv8AN7vr+P6vXn1ytCkqqCKtAKJQAtS2ABQVQKWUW6AS01AFKaUlaJYq0oXRZRZaWK0SrSy6LLo0UsaNRqKuk0tl0lNwjRoqVdFimoq6NRpKlSmilTUaQUsmlpSpqTSAmoqVLVCUFkpWdBABu4uaKWwakAAqKFmaUAoQAUABAAWAlsI1CLm3Cww1hrDfNrz61wueWrxrhXBPY9PZ1y0ISiwBYACKIFBIpIsthEhACEFQgIkICVEyQiQVkhKJEzRIRBCJmoZPh/pfhAmQBEICIIkIAQgSBERBkJAQzIIkIkBEyRIkCREZQZZgSGUliJJlkFJEkQABCdLn1axQACAECCAEJEBARMggIghBJCGU9XH1/X8X1PRy9WRKKFFAIUqlqCwUUBS2AKAAVRSxVWlAsuoA1VWwKWC0pVsaUWWllqkq6i22NS00U1Go0WXSU0tl0ajSWKaktaWlNRZabippKlNGglTUaBTUlWlk0mioSlLJU1QJQlTUVKEAqaubmi1ZKlAAKikaQlQoqAAUAAIBFAlsWLkixcVlqNcm8Lyb8+ry1ONeeuFcNPfPR2naLCAlohSKIAQKIFgBCWwhEgAJUIEhKLIiQlQiSpESE0hEJkgsiQgJX5z9J8AQAgIEyEgIQAiIJCIMoUkISSJCIIhYmSJEgSIiJlBlBEykQRJJEAhJIAEBnLn6NPTUAAAICBBIgICEBEhARBCCSEIduXf63j+r7OPrzCoXOgCigAAGlAoiqAWgFgFFAKFpVBapUU1BC0ppVWBZaaEaWrVsWWqNGhLosuk0tNSU1Gpauk0WXRY0WNFTS0GpNg1GwmoGjRSposmgaglrUajSUqCpZKWzQKhBqKlShBS2XMsDWok0AAUWIFNMgVAABQAEAigS2LFhDLUrCxcNc28NcW+GnHU4Vw04Vwr6U9PadMqWEAqKAIsAIpIsUACEqKIRIAQiRVDISEICVlIQiSoCWRIsSWFiRPzH6X8/AQJCAgBAEgEkCZCQikhEkRBEgIRIkIkQRJBMpCISETKCJEkgAkkBEBDPO8sOftvT0XQAgAIAgkQgBCESAgIghERAZOmOv1PH9T3cPZJohUsC0ARQoAAFC0sKLRAq1CgWFFQLagUpVKWqSy6gCpV0tEVaVbFNS1qpVso0ailXUlXUU0upKblpV0mpRuKWNJSmimjUDUaktaNRSmkFNSVKuoqVam4JoqUqJKasFKhKWS2DUgFLJpEKqUqVCigUQaRJQhagAAoABAAZtilhFysMWxrm1hvk1wu+Os8dOFnG3zWcdX6mfT1nSKIogUCVAogAIQLFIUCVlQMpAgEJbAkIoyghCWDNQkRCSoQlkqH5P9L+cgBAQAEkBIEhAQJCEkESESAiQhEiRBAkiJEhEJDKRBEiSQACEkhUjGbywxyY2v0dduiwoBARAISBACEIEhACESCSAhcdPp+T6Xv8/uSqKgtlgIUAFlAAoAC21FSqAlpQooKJQFWAWlKpaoRV1ApVpSlKtirqKtWxZaUq01JpbLosVNLpNRZdNaKmpaWNGpKUpopqNBdTOjRY0aBpKUqU1FipV0moqUqVLCyxqygqE1ILZYqCiLc6Rmi2U0gAoRQpZkUIKAAAUEAAJbFiiGVysrDWWubeJeV359XlqcTjqcLfNqca+vn1dZ0hFEUQAiy0VIFhSEIoEUARYSoCMogthEiqgMhIQEqETIshCIWJnT8f+l/NgQBBBJARICIIQQSEIkSBIpMkQRIEgSREiDKCJEhEETMyABAkSIY5uPNjDJO939C9qoECACEEQAgIkIQAECQkkFkVjX0fL9H6Pm96bASglWKlAAAoCglVALQACrShSVbACW0LAWhFLaLLVAstLLQUpV0Usoq01LZdFWxSljRqXSaVFXZY0mpatNGpaWKbkpYtaLGjRSybKU1FKaKVKmkstipTUaKVKlSxUGktCpWbFKgqCgqVmyipoqACgWCyVBQAUIAAAAAM2liwi5WGLYuJvm1hrjrXDTlZxt4Vw081nHT7OPT2nSLFgCwhQZtgABAoEIoigCCsqmRBUIQgJQiwiCEIElQzUiWCL+L/AE/5kSQgiCAhEEgRICAiRBAkIRIRCQgSCSESJAkIkSESEkIAAIkYw5cnLDMQE9l6+y9IoJIAgIAAQgSEAICBISIggmvd5Pd9Hz/S3ncIJQBQKQlAoUAAACqBYpFoBQVaACy0KBSqgKoWxVoUtirSwKaNLVRQbWxVsVdFlqbLFLLpdRV0mopqC6NLostjSailKaLFNlLJopopqKaKVKlLGpNFBuKE0lkqUGrKE0iSqSpShKItzSwKlNIABUWorI0gAFQAAAAAS2LAuSLlYuLYvOaw3zuuN1xrjqcq4V59PPqcbPtY9XadIoiwECwWkigCBRACLARQpAiQVASIKhAZtBIQhAQlEhmoQ/EfpvzEQkIggICRAkCCESKQRIRIRIEEQREQiRIRBlIEhESQICgkTDjzcuTnEBBpr3Xp3u4BEAAIAQgIghAAkICSQVJE17fN7vo+X6Ws7ilIVAFAICqBQSW0KABABRQCgsooBQthRbAoLKBRbRKKtWlEtLFBprRSyjRZaaWxV0ailLGjUVrUVabkpVsbKupC6jSaLFWmilNxZKaKU1GimihNM01LZKUpqNJoJUpZLZSg0ygU0hKEFCWNBBpKlABQEoSoVVQACyAAACWxYohCNZXFZWTXNrN1yb43XHWeNcdOFeevPrPK37WfT3z0gURYFEIFAlQAAigQLARQQQgICVBEBKlQKTKwJELCEqWfgv035YkBASBEgQQJAQJCEIhIkBECIkCZSAiDKRBEgkgQAEwxycebllDIIIvVr6Gu2mkkAABACEBCIIACBISSAgl9fn9v0PL9HpjoqKgoKgACgAAAApFpaFhAKAtCKWBVhQVItC0olpQCqKAtgtKVSpdGpSUq6KtLLosuixVpuC1NS6NRVq6kq7ilTS6LNU1FTUaWyVaaKU3JVsmiljRopVqVKmpNLZKUpuKlSlSlktlKCyVKEpUWWBQmoFQaSoBQChBbCkoAAKlkAAEtixRAZWLm3JmayvO7w1zb41x1ONca46eavPvPFPt49XpnWKICLARQIAS2ApFEAQoyFAEIAQgIQVIhKLKESIWEID+e/qPygRARICIBEhARBEESEQCIJJCIIkBEGUiDMgIIAEyxycubhhCAEAHovT2uoEKCAAAhkJCAAiCAkkBEi+vz+z6Hl+j0x2ECgsgAULQBAAAFAABQooEVQAAKooEVQBSqKpLKKVQBVsCrVq2Q1osoqaWrpbA3LSmpaaimpaaimimpqpuKalpSmlq6jUU0llpoGjUlNRopTUaKUqUqbkGopSmo0lKhNJZKUtEoSxpASpQVKWBUGkWWKhQCUFFAlCAoqCyARVsBFgMrFi5tyRebeFw1yb46ctZ5W8LOFvns8+5xs+3j1erPWAgWBYFgBFAlQoIACKBFgQpYRAICAgqRCVBbAkIQH86/T/lIRCQJACAiQESECCIIkggiQiCESIMoIkCIAAyxzcuTjzYIUgAIQvsvX0uggAAAIEyQAgBEAhJICEj18PZ7vN9Hpz6gFBQhSCgAAAUABaAAIFAAKoogVQABQtgUAKKtBYLoLQFFirQalXVNS2BoppbLTRqKVdS6kq6NS0saKalpTcUppbGjQjcUq6iropY0VKajRSxopTSU1JqkakpSmoqU0lKzYJqqEoKlglKlCDSClkFqpYJQAVBaBKAAEKBZCygIohCLFxbFhlrm1lrC8m+OnKuOnC54W+ezz7nGz7ePT689YogCwigRQWBCrIohQRQSKBCKWAAEICVCEAICCoD+afp/yIJCAEBEgSEQRBAkJIIgiCBIQiRCQkAAgjPNy5OPNziAAAAE0vuvbo0oCQKCJAQgIACIIREQEIvp4er3+X6HXn2hCqUBAAAiiqACQqgUAAqgCgRQAAUFUFsQoCioWlWRQClUUstUWFFpSy1ao1LSy01ZqWrY0uilzammtSWNLV0WTS6irZNLTRostNFl0ailKmpatNSU0U1FNRTRTSU1JUq2NJSljRU0lSlkFTVEoCUslCUoShLVLJSoNSACoFChKAAAgKABAsEZWW5tysWGGsNReTfO3jbyrhrPGuNebU8+pwuft49Ptz2LAQKIFgIoECgQpBQgCwAEIoLAAQlsICEQCAlfzH9P+QAEQQhEEQkUkCSQRIRBAEEBEygylQskAJzcuThyc4gKQFBAAXs17L01aiUIWIEhAQAAgQQgkgBDvw9fv8v0OvPtAQpFoAlEKAAAAFAAAoUUAAoAWiKQoABpQgooAKoFBZRQtKVUULQWWlWlWxWtQNVssGtFl3FSy2NrUsuiro1BdRV0bilWpTUulsaSxTRZdFlppKaimimoppKaKmixZNFKailTSDSJKWylASlkqUJoIKLKCyWLZSpYAFsAFKgABAUAQKIIiy3NuVyRYYbyuJcXfJrlpx1nhXGzhb59ThrPn1Ps8/R9DPcogIFAiwBYAQAKBmqFEQogQsBFgUARYShEhAD+XfqPx4hARIEgSBIEkAkBEgBEESAESSCVSTPNz5uPJyyhAAAAAAX1XfpbKBACIBAQAJAQAkkBCL6OHp93l+h159pSCgAAAAAAoIVFUAAAAAFAoUlUAAUKEUoAKVYCqEVQKUsFFBpRZaFoWlWxpUVdRVpqzS2WpZrUaNRV0airY2osaKupdGopopSy6NS00lirY0aWyaKWNGixTVmixoqVNRTUUGjUVNIBpLJbKUAqVLFSpUAoKgtakFSlRAFAFlAAAKgECgQEWEXNuViyMW5bhhrm3yt46zxrjXHTgnDTz7z5rPr47/Vx6IohSECkLFgCwAECgkVQgACgQEWBYhQICEFoifyn9R+OBIQJAgiIgSAEBEIIRBAkACSIZcuLhycsslIAAAAACat9jr1aWogIEAgIARBASQCAgXvw9Xs83v68+sUhbKBQAAAAAAAAAAAAFAFlAAKKAFoABQWUUAoWGoi0FBVFiqQtKtiqStUqopSrZdLosU3Viql6RSrY2WNLZaaWljRqKupdFNAsuk1LV0akLqKU1FNiXSaKaTRY0UqaTUUsUpY0mipQaSyC2UJVqJNBKaQEFBbKWSlSiQUFAsAoAAAAAICBcqMXUMyystYai81y1xuuWs8beNnHTgnn04bz5rPp47fZx6I0AICBQIRQIFAgCgEiqEKpICKBCKIoAEUQ/kv6n8YSBBEkAkBAkAABEiQAiAEhhz5ThycsMkKQAAAAAAdLr2OmlgAABCAAlJICQCQGUL34er2+X6HTPSSgBLQAAAtBCgAAAoAAAAAAAAUBFUAFJQoqgCqCVUUAFUUsoFUVbIUVbFKtWllFLLoq6NLTSVbGpqmo0WWpqXS0stNLY0ajS2NLSmixTS2NGoq2KaNFNRSxoqajRTVaSxU1FTS2KUsaNM0qUSUFS1SokpSpUFQtQlKlKEoBUsAlChZQCFAAIBEVWVLhZWZRm3LWWsmGubXLV5Jy1eGscrfPZw04XPl1Pbnr+g5+g1FAEAIoAhFAigCKQpCgQUIFIIoGVIWBQB/Iv1P4uCSAiCIBAARABEgAIgiYc+TjynHLAikAAAAAAAL6Lr0uhSQoIAQAgQQkgBYEhF9HD1+zze7eOhSSUAILQAAQAoIUAAAFICgFAAWgAAAAAKAKJRVALQAVaIoBQtC2AKtLCqqXRZaVUugailXbVSrosVdRo1LSxo1FapqKulsaLGimpauiljS0saNFjUtKaimilTcU0U0m4qVamopYpSmo0lKmkIihBotlioKlKlCClsFLJSooWQWBQLItQAAUgAiKqLDK5tksJWWstQy1heTXO3lqcLOWpxt4WcK8+s+XefRnr+l5+izcUACFIRVIJFigRQABFAAEoAQAiiAiiKP5B+o/FEgIggACQECAQAAiYcuM48nHLMKgEAAAAAAAWnrvTo0AAIAQIBAQSCAhLGdejh6/Xw9m8dQLKJBQiVRALACgAAhQAAAAAAAAUAAoC0AAoAAVFCgAtBVFUURQFpRFUVRVsCmlstC2KarS3NtujUUsaWpqa0tLGo0uoq2WmlslXRY0WXRpalWxTRZdFjRqWmotaipo1GgaNlLJoqaLFNRSmoppKlCVKiBS1UoTUVKlQCgqKpZKVBSyQoAALYAAEoEFQi5XNsEsM25aysXK4a5ry1eVcdZ42cbeFnHTz6z5tTWdfqOXp6TctgUACAiiVYgIoAigACKQoEFQBSCKICH8e/Ufi4ghSBBAQBIAQpEJzc+ThznLDIESqQCAAAAAAA6Neq9NWoEAABEAgkgIARIM69XD2+nj69Y2BVgBJUKSkBQQAAAFFIAUEBQAAICgikKFhQACgAoKCqAAAWgKloKooC2KCqNBRYLqC0pVsVbLbNTVNLqXSU0VbLY0ul1FjS6ilXUVqpqWlNSaWrY2VaVLLV1FNFjUtNGpNFKbimimo0VKaLJosWtQjZUGkFTSJBSpaFNIkpUoQUVUFk0EpYFQAACgAhSACoRYuLYsgRctZqLFwuWuTXPTlrPCuVnC3lZw08+s+bWczf6jl6fRNxYFAEABFBCgQigFgABFEKASgBFBIF/jX6j8VSEQAQIIARADPNy5Tlzc8skgAIlUggAAAAAAPQ36L0AgABAggJJAAQERnXp4ez1cPbrO4kltAACQWAAAAAAAEKAAUhSQABRQhSFALBQCVUACqABQClWFKAAFsoLViaUCqLFKo0FsFpVslKWa0ti22NGpdFapopZdRpdRZaaNFital0VbJVqal0WNGlGlGo1FKuopo1GirqTRTUU1Gi1osVNJqTRZaUsaKlSg0lZSk0EtWSlCVKVALVCWKlBUAshagUQoCABKEVUlyS3MoixcrLYsObWbrmvKuWs8beNnKuFnHTz3Pm1nldfpOXf357RRFAAgABFlWABlQBFAAECgAkUSqZNH8X/UfigIgEAASAjHNy5uPOYiARCkgBEqkEAAAAABpfVem7pAAgQAQhJAAIRBc79Pn9nq4+xnZCxEsqiIWhmCkAAAAAAAAAAAAAAAAAAAqkCVVICgFgVQigLSFKChaAFFgoqlpQWWlC6UiXRShQl0al0tVGpdFNLo0tWybl1LoLqKalpqUbWxooXcU0WWlNLUsaasU1GjUU0upKaTUVdFNGpalNJqTS2SlKakpTSAakqCoNIqiTSUqUFQKslBUoKliFsAoIBFBFWRQJLlZpJYDKxc2xoYjN1led1ys5acbOVnG3jZ564az59TzV97Hb7PP0ZClgABACFBlaAhcqAItSKAAWBCkEWC3+L/AKj8SCCFIQIMufNx5zlzZIAAIgAAylUgEAAAAB0uvU6VQIBJC1BEIgAGRZDWOnp8/s9PD1JqLSAEEtBAAAAAAAQAAAAAIChQIChICgACgAAAKCCqECgLQUAsFoKULQAFstUtAKCpa66z1uO+sdGdmgUssl5TeM9Oed4z0s1ua0upaajVWXUu41FXRTUtNRV0alpSxopZaaXRVGopqNFl0ajRTcUpqNLYpo0aSmksmiljRSyU0VBUqWKhLVW2XMoSpShBRQqWKlRAtCkAKhYAACRFlsqLIEWLm3KlhmM3WWuS8tOVctZ5WcbeNnDTz3Pn1PJqfVx1/R8vQaiiBQABAAQKAIRSwJSAKAAIAAfxX9T+KEABGObnzcsOWZIhSAAARAAUZShABCkAAKvou+zYJAASBEgABEgIax09Pn9vfj6TSAWAAEKFBAlEsFIAAAAQFAAAICkQFBAtBAlAoAAAWgCABQAUBaUApRKloAKSxZ6t8vbvj7unD6HTh6+nH174+rfL075erXPvrnpLqWKJYAJbVLEXOd8M9PNz7+Xn38mO/k5ejw8/V4eHr8vL1XHXUuzpG5auo1Ft0llsaXSWaoNy0saWlXRSxosaNRpaajRTUU1Gl0WTS6KlNSaSmopSmoqUqDSJKlLVSiSlCU0hABS2WKiKKFQAAAACElGbVRUQiwl1lYRckXLWF5W4rnXGzlrPC3jZxrz6zw1PJqevO/1PL07m4pCxQAQFgBAFhQQGVFIFAAAAEP4p+p/FCMxz5sc3LE5wAJSAgAAIgAAylUEAgACk3delvSgQhSQIgAgBEEXeOnp8/s7cvTJYosBULKAIAAABYAIoAIEQtAACAFIAAAAAACkABQAAoARQBBaCgpQUhVidt8vodfP9Pr5fpdvN9Pp5/pdOHv6ce9ysJJeK+DN8M14ZfJnXml8y+aXzy8F5GCSgmzpXVPTXqs9Fz7D6Fn0k+lqe1Nyyb8PL0fN4+v53D3fO8/v+d5/oMdukbkS7KairqKuoqjUtNFjS1Kulqal1FKalpuKairTUaNJqWmq1JU0aSy00lgaNSU0hNBLBKlLVLIKE0gqAUIKUJQUQFSKEWiQIS0LZECwixc0WLkkubctYXFvKudctZ42ca5WcNOFzw1PLpZr9Vx9Hrm40ICAKABAACWyApAiiKACAAoH8P/U/g8OWJjLIgSABBTIAABEAAGUqggEAAXu33uhCCAQQAAgICJvn29Pn9nbn3ipYoAACAoQAAAAhSBAAAqFiACgAAIAAVIAAAVYCgACKAAACqi0lAEs6b5/Q6ef6nXz/AE+vl+p18/2Ovm9++PRNWJfOvx86+TjXyM7+ZN/Lzr5k15Yq0JaAoWhAKAoqACKjNZjtZ9Sz7Nx9rePs6n27j3r0xv5vD3fI830vkeT6XzvP9DWN7lpuNFWxpatimixpaairTRTUtNRTUuixpdGoppNRU0uipuKU0WKakpV0lkqaBU1IQUpbBSpZKEpUAoBbAKEZtQAACWwQtlSBFEXKqixYSM3WVyubrnXM51x1nlZxrjZxrjqefWfPXDT9Pw9H1M9oFgKQgUAAQAgAUQUgRYpKQBQP4R+o/nIgBEIIoAJAAAQIAAMpVIAABV9Dp0WEACCAAgIEVJenPt6PN7OuO0WQFM6UAIUEACAAAQUAABAgKQAAAAAAAAAAhQAAAACFAAAAos9m+X1+nn+t28v1+3j+p28/1dcOlzuyrk8c1+fxv4HPp8LO/j438xqRqtVSoBQACgAFBSApQAAoAGTJiMy+25+1vH6PeP1Fx9+mOvyfL9P4nj+t8jx/Vc+201LoqWa0VbFNLYpqNVZaaKal1FWm4G5dFjSU0mpdGipo1FNSaBqNLSyaKlShNSUJQUtE1JQlFlSykAAtACohApBSBLYACKIsWVFijMRc2xcrheduNOVc046zyrjXHU4XPn1OFeXU+5z7foeXoLAsKQEUAAQAhQCAWyACwiikCfwj9R/OhACIQRQASAAAEQAAZSqQAAvRru1VESAAAgSAgC9ePo9HD2bx0ixCoAUlhQCApAAAKgQAAAAKBIICiQBAAUEBQIlBEKABQFFlAItQonTfP63Tz/X6+b6vbzfW6ef6nXz+q89WbjdiXivzM6/NY6fm+fX8/jfzZoarVVBQACgAFAABQACgBaAAAUAAAyYjvc/f3n9Prn+t1n6WOnx/J9b4Hg+38zy/S3m6NRpaalstKU1FNLY0tNFirpdRpLLqXRpKajS2TaU2UpqWppLGjUUpY0mgVKEpZCUtVKCpYWVLAWWAAAKAhQQolIBYCKIsqLFGYiyo1DDWVxXKudcrOWpys41xs46nC54V5Nz2Z3+s4enpNyhFFSKIoBCiAAAAEpLACKBD+E/qP51CFIRACQKAIgAAiAACFIACndvo1AggAIQIAtkjOuvL0+jj6rjpAogKQoBAAAAAAAEAgAFAEgBGSgAgAAAABSAoIAAAAUixrPr3y+tvj9ft5vt9PN9jt5vpb46uRCEl0hflZ1+Y59fzGOn57HXyRqtmrAAKAQoAAKAUhQACgALSgAAFAAAAKAZMH1tY/X6x+yufbz9P575/3Pg+H7WOXfUaXRYpprRYq2KmjU1opoGprclXRTUajRY0uk1JoppdFNRU0mpamoGopoqUqCpUsgpRVTUgoCC2CyUAAAAAKIACKIsqLAozBZWVGWsri3CYt5acrOVnKzknHTjZx1nz15dofrfP6fdOoiwpBYlECgAACAAEAUQULH8G/UfzuEKCJAEgUARAABEAABREA2vdukAABEgABKY324+rtx9NzqUlEStAAAAEAEABLKCFIhQQCAABAAAAAAAACLSFESkAAAs6a5/V6cfsdfP9nt5vr9PN9bfD16xLKYMLhEbrZxzfzeOv5Pn1/L46/Nzqm7N2UCkpKAAAAAUoAAABQQoKVQAAKAAACgoKACGDJ9e5/Z75/sV+f4Ptfnvn/e8/D16l0lNS1auixSxopuWrTRV1Fl0aSxuWml0WTRqXSaNFjRTSaimksUpqKaSoBUqWCUFqpZKChBQEoUEAAAAECwKJUWBRmCyzLUURc24XCc7eWnNOWpzs4nKzjqcbOGp5dOGp+j49/ucu5RKhVgKRYAAAACAAEAUSv4P+n/ncIUESAEAACQAAiAAACA7NdGgAAMpABSIax17cPV1592bFBQAAFBAWQFIAgEBSAAIAAAAAAAAFCIAJYCABKsKRZ11z+p04fW6+f6e+X1evD62+H0d8tXMAIZJEWHoSngzv8hjr+U59fzmOnNdJa0lIUAAoAAAAKUAAAAoIUAq0AAoAAABSlAABQCgGAn6XWP2+p6fH9f8AO/L/AEXHj6txSla1FltakpZqmk1Lo0tLLo1LTRqNGpaajSaNRTUtNJqNVU0lirqKlNRSpSpUFSwBUWaBRFSpQAAAlCwAAgUCVFgWEECVlqKIuVyuaxWF5VjWeNnOzkcrOGpy1OFnnrybn1Mb/U8PTtpLKBRAAQKAAAAIAAAfwX9R/PIQoIkAIAAEgABEAAAFXs1pQAIRIACBd8u3Xj6unPrFqyAKKAgAQACBAAAAAAAAAAAoRkSgAAAApABIiz0b5/T6cfqdOH1unD6vTh9jfD375LIQiyBAQJFHqk7L8qb/ABPLt+Rx0+FnaNVaFQUApACgAAAFKACAoAKAAaUAACgAAFKUAAAFAKAACGT6Os/ubj6Pg+98L5n6KY3qKVdCXZV1JVsaKaXUtXUlrU1qKaSy6jZqKaLGl0U1Gimk0mixU0I0WNJVqVANMooSlQoqVBQUABBQQBQIS0hYohIAgrLUUQixcXUMVg5Vzs53PK3nc8a5anG54XPDV8up0X9Z5/T7c9YKpAFgKQEUAAAAACA/gv6j+eQAgCQIIoEKkAACRSAAvRejVAIQiAASkvTj6evH06xsQFUACFIAAgAAAAACxKFQICQUAAAACFBCkBSLOmsfS3y+p04/U6ef6nTz/Q3y+nvl6tc1EzGSKACgQiQp6Ze6fPzv8Nz6/jOfb4mdarRaJSFKAUEABQAAUpCgAAAAoAKtAABQAAClKAAAUEKUAFAAAOZ6dZ/W8vV6vjfquXH11aU1LosujRZaU1GjS6mqaLGpbWpNLqKajUtrUaLGymo0aSpo0UuVSlKbglKlKlElASgJQChLaKgAECgCKBACQILRFyoiwi5thlc1g5ViznZyrnc8a5WcdTjrPCvNpws/S8e33efoiiAQVUAABAoAAAAH8E/UfzyAgAQRBFABIAAEikA011XSgRIQAAhZvpw9PTl6LnQAAKQAAAAAAACWAAElAAAAEABQACCXNufVrn9Lpx+jvl9HfL6HTj9TfH375e7WNWYkiysykKSKAABARIdZfacJfw/Pr+I59vz+N2tFqkBUAFAKCAFAABSkKAAAAUEKVaAAAAUAApoAAAFBDQBQAACgAGTtnr9v533/AK3i+xc0WtS6NRTU1Sy6LGjTWo0U0tjS6imjUU1m6NFNGo0U2akpTZZKUpZKU0WKlKlQWCUBBQVItoUIUEKBEKAIIAgtVIixRFhFVlYuLcs5XlbhOepyuedcrOVnLU4XPGvNp5t5+lz6frOHp3N0gJbUhFpCkLZIjQAAAA/gn6j+eQEACRAMrQCIAACRQOq9GhEhAACWxNc+nXj6unLuWILKFBBCgABRCxIlCiWAAAABYlBCggAVLntrPvvL6HTl9DfL3b5fQ3x+hvl9HfH2XHSzKZMrCECwEKQEAIlIoQMg+hGj8vnp/PuXf8rz6ZNVoqKoMrSpQACkKQFAABSgAAAAFABVoAAAKQoBSlAAAKACgFABQAACgFIdeXr+7877/wBPyfShZaujRqWpZrS6ill0al1WpdFiruKU1GjUuotajRqNFNRTVmlslNyClTUUpTUlKCoKgoRFAKgAAUKQFJAhQsFCAilgIsIoysthmsmGsWc7Odzzs56nOXjrPKzjqcbnhb5dyn67z+n6GOspKJQsS2AApAAQKAB/BP1H88EIAEiARQBEAAAJpejVWIIAARDW+Xbpx9OsdaoiACqQIKAJYRUACFAABAUAgEs3c+nXP065+7fL275+y8/Zvn7N492uft1z9usdrmWZjJIlARQAIAAQEAgQAEBlese5PnzX885dvxfPt4ZrdmhVAkVSmSlAAKAAAAClAAAAAKAAVapAAAKAClKAAAUAFABQCgAAoAKAKRD08Pf935v6D2+f20so0u4LopqXS6irqNGl1LTRqWlNRqNLqNFNRopuKaKWNGkpqKVKlilKailKhKAUBKIBKEAAAABRAKLARQBlSwEJbFzbDLWExc8zFnLU52YTlXHU43PKzhp5dPPrP6Dj1/ScfRWoFEFARQABSAEUD+CfqP54MgAJACAAJACIKu2tqCQAEoXO98+++Pe46UAAJCrClWIBLAAAASXItz3ufRrPp1z7ax6Lj16z7Nc/Vrn7N8/VcezWPXrHp1jaQyQgJSIAsKAQAEAAIACQIACECyIe9Oi/kMdPwPLt+bz0RrSxSFFgAGgAACgAAAA0QoAAAAKFIC6AAAABQUGgAACgAFAKACgAoABQUAAAi+7x/W+58/73fl3Giy6XRTUtmtljS2TS03LpaaKWXUaNRV3Gotaimo0aKajRTRTUlKlSxSlNQKEoKAlAKgApCgIUACAAigAZURRFJm6EIubcmWcW4OdnO556c051y1njZxueNnm08256cX9hw9Pqz1LACUAWIC0hSAAH8D/Ufz0QEASAAgASAA2aaEAIEBdc+u+XXeO6W3SAAACKMjvrHp1n0XHfWfRc9rjtrPovP075+i59Gs+i49Gufos9Osd03ZEEICAgWEAIUhSACAoAACCBAACAEUIgMgHSPbZ5Jr+d8u34fn280uqq2ykgCiwAUoABQAAAQpSgAAAAFIUKKUAAAFABSlAAAAKUAoAKQoAKAClAABSFBSDPT6nh+39jwfa1N01LYq6XUaLLpdGpaWNGpdLTRV1GjcWKuo2UsaNRopopqNFNJY0UJSlgaKlgUFQChKAAAAUgAAAAIsCxCiLKlqIRZbkyZM1hOdmDnrPKuac9TlrPGzjZ57PPq8bj9Pw7/f5d5dRQAIWoKSgQWJUD+B/qf56IQWJSRCkgJQRCirGqksRZU2nVO1epfRNenLudjvc97Np2s6XPfWe9nouelz3ue2s+q56IsiQAgICFIAoAAhSAAQLQgAAEACAAAEABACAkogICEPWelPzOen8+49/yuOmqpQClogAAGgAACgAAAoKAAAAAUEKaUAAAAUApSgAAFBClAKACgApCgAoKQoAALVCAQ6cvX9v5n6L3eb3iruWrY0uks1qXRqWljVairqXSaWmpdRsstim10mixosaNA3FNFNSUqUoLFKtKyLAoKgFIUJQAAACAALAQKIsqUVAysouaxErMYsxXNOdnPWeZz1OVzx1OacdTy6ebU+hjX6/z+ntOikRQAIKLAAAfyD9X/NdG7OlnRNs9bOp0TpZ1OqdbnonTTZ1TtXVnudLOydDaaqAhAAILUlIhFWJRARCgAAAUgKQAAAEAAAAAAAABAAFEgQAgBCkICAyfSTS/iOfX+ecvR8nN2aoAUELVQACgoABQAAAClAAAABQQoKtAAAAKACmgAACkKAUAoAKAAUAApQAUgAKWgQChZHt8n1vtfO/QdMdkaNRqWrTZZdS6Kupaaiml0al0aLGpdrSxqNGoposU0aNFimjRSlkpSgpZBShKWBQCkKAAAgBQBAACC3IqFlhFVFhmsxkzUTnWDlrOLnmc7OWpys5XPGzhq+fU5p+o4d/u8+8UFgAFRSQqwQN/tv5HQAQEJLAAQEAIAACgEKAQksKAAAaM2aBQAAAAAAAQAhQAAQoIUgBCywEKCAAAEAIAQAhD6CcZr+c8+34nj380u9KgAAGiWUAA0AAACgAAFKACFAABQAULQAAAUAGigAAAoIUoBQAUAAoABSgAAAA1YKQFAKQGsd/r/N/RfQ8n0wNy6l0tjS2NLqKu5aVNS6LLpdGim5bLo3CXSWLbo1FNJqKml1FKtKlWyU0UqCyCqSlBQlEUAAAAAAAgWUIohQS2RLRFiZWGbMxLOdczFzjU5nOzlqc7njc86415tTzan0uev1/n9PZuKWCkCWggSyknH9p/JgBSFBCkKQpCgAAhQQAAFBAAUEBQACgFAAABCFAAIAAAAAAAAAAQEBSEKQEAIFA0fQZ+bNfzjj6Px3PrF1ZQQAAGgLAANAAAAFAAKCgAAAAoABVoAAAKACmgAAAUhQUAFAKAACgAoKAAAAUtEpAAUpCkWpF9nj+x9n5v6C51bdxqXUaWy1dGpablpostjRqXS6NFXUupNLY0WXRTRY0aipopqKtKUpSljSEpVpQiKEAoBQAAAChIsCgACAlqJaIsJbEzLEyZsxZhMVzs51iznc87OVzys46nnt4anOz9T5+33eXeXQigSotkUIU8v7P+TCgAAAAAAoAAAAAAAAIUAAAoAABSAAoAIACkAAAIUEKQAAAhSAgBAQAECiHc9yfCzv8AmvHv+Zx10mqAAAAoLYABSgAApAUAApQAAAAUEKCrQAAACgGigAAAFABQCgFAAKQoAKUAAAAA1ZQAAUgBSFFDpx9f2Pl/pfRx9VWrqNy6lq2NGpdFXUtXRqNRTU1o0aLLo1GlsVdSWXVUsuk0WNFKairSlLFKlKUpUFECoACUKBQgAKBFICkigCWgRRCVmIQyZswmbOdc7MWc6xZzuednKzjZx081nHc93PX63z+n153NVEUhYCWiyeP9p/JwKEAAoAABSAAAFAAAAAAAAAAAKAAAAAAAAACAAAAEKQhSABYAQAgAIZj1HvT8xnp/NuPf4Gemk1VAAAAKWgQAaAABQCFABQUAAAAoABVoAAABQAaKAAACkKUAFABQACgAFKAAUUABUtIAFAAoAAIATp9T5v6H3eT6mpatXUu4sulposaXUtl2tNRqKupdFNrSxo1LqKtimirU1GilirqXRSlilBqypZagoNAoKRKIBAABVgAAoQBQBFAhKkZBDNmTKYrFYOWs4TFc9Z53PNOWpxs4W8NTlZ+j49f0fHuaKIAsoWPD+0/k4ApCgAhQgKACUAAAAAAAAAAAApAAUAAAgAAAAABACKAAAABACAAECRcx7D22flMdf5xx7/FzvVlAKAAAK0gAApQAAUEKAAUoAAAAKAFpQAAACgApoAAAAoBQCgAoAKQoAKUAAoFES01ZABQRQKAQAFBAtUzL7PH9j6fzvv6mtFmtGpbG11FWxo1LV1GmtRoRpdLqNJV0WXRZrUaKaimilLLqKaWxpRSxSppC1BSg0UFKCgAIAAAAAAAIoAEIZAIZsyZIYswZrnZiznZiznZyuedzyrjXn1OGs95f1vm9H0s9oqkQAHg/afygAAACkAABSAAoAAAAAAAAAAAAKQAAApCgEAAAABCkAABACAggAQgID2J7T8djr/OuXf5edaopBQAAAUVUAApQACgAAAoKAAAAUAFWgAAAAoBTQAAABSFBQUAFABaFAAgUAAtECC2ylIACgAUAgKAAoESqdvP9H6vy/wBJ0x0q6l0tNS01Lo1LSy6NS6NS6WxTUaXUVdGlsU0tl1GjUUFLLqrGjUtiroFTSFqUFlqUFBQUoKACgAAAAAAAhACEICVmIQxrOTBmsHOzGphOes87OVzzs41xs4acNZ+1x6fquHo6zctAhT5n7T+UAAUhQUgAAKAAAAUhQAQAFBCgAAAAAAEAAAAAAAIAAAQgAEQAEACFyeo+jc/jMdv5zw9HzJrdlAKAAABVKgAFKAACgAAApQAAAAUALSgAAAFANAoAAAKACgFABQC0BQACwABaIABS0KQCKAABQAACABS2AuuXq+r8r9P1597LqXS6WxVpqXUaWmpdGpauo0tjS6kq6l0aKtiml1LqKtipqLbSxSmhGlsUq1KUpYpQCgoKUIKCgAAAoABAAQgIAQhCGbIuLMJms2Ys5mLMXOLOVnPWeScdOFcNSJ+n8/f7/PtGwB8r9n/KABQCFICkBQCFKAAAAKApAAUggKFIAACkgWoIAAAAEAAAIACAAEAAICEPSfSs/I8+v824+j5s1qygAoAAANCgQCgoAAKAAAUFBCgAAoABpQAAAKADYAAABQAUAoAKCigKAAIoAKLAAKC0AALAAACgAAECiqCQpGs9/p/J/UduXpq6jS6lpVpqWm5bGl1GlsaXUtNS6KWXUurLLo1Loq1bFl0WKU0UpYGopastjQWlSlBZRUFKCkKUFAAAKAAQAEAQAQhkWZlzUswmayYrFzzTGpiznc8056nKzhb59Z46nqxf1vn9H0cdpaPkfs/5QAKAoIAAAAAAABQCFIAAACkAAKQAAAAAAAAAAAAgAICALAAAQh6U+nZ+Yx0/mfD0fKmt0AKAAAAUWUAQrQAABQAAClABCgAFAAKtAAABQAaKAAACgAoBQAUFFACwoIoAAKlqAApaQFBAoAAAoAACgARAUtWyZrPb6Xyv0/bl6bNU1LZaaXa01Fl0updFl0airqXRYq6irpdRoq6LLSmpS6ilLFKmottLFEugtNRSlKACxQUFKCgJQUAAAAAAhSEASVCEIZTFktymLMnPTDOLMWcrjnZzs428NOGs8LPs8t/q+Ho7Tp8b9n/KRSAoUEAAAAAAAApCgAEAKCFAABAAAAACAoAAIUAgUSggQAEABAReifWufz2On804+j4+daqgFAAAABSiwAItUAAFAABQUAAAAFABVoAAABQCmgAAAAUAoBQCiqCFBQIULAACqEtSAKUUgKCKAAABQAAFABIoLQhItaz1+j8r9R15ehLZdKXUuo0aWrqNLqLLsstNGpatl0uixZdLqNFNKLLopVstNQTRZaUoSrZaailUWKaKAChaEoKIpQUAFoASAoIAAiCAzUBlM2ZTNZM2c7M1hOes87nnZzs5nCuG5w1nEfouPT2frf5qAAKAAAAAAAAUgAAAAAAAAAAAAAAAAIAAAUhACEKQpAACKIVPr3PzM7/l/D0fCz00loAUAAAAA1YABSgAAAoABSgAAAAoAWlAAAAKADYAAABQQpQAUAtBAVRFFACwACktgFJCrVAAALAAAAUAAEC0AJAFIDVUDHf3/K/S75+jS6lS7Wll0alq6WmpdRqXS0pZdxVpqXS2NFlpV1GlpZRoppS2LGgailglLbSy0sVaUoLFBSgLQCoLApQCgAAAABIUhKhCJEzZmskMWYszZgxZzuedmLnnXGuFnDbhc/rf0385AAAAFAAAAAAAAAAAAAAAAICAoAIUEKCFIQAAAEUAQFIACEMn1LjjNfzTh6PzOOlqqRSKAAAACgosApQAAUgKACgoAAAAKACrQAAACgoNAAAApAUFAKACiqIEqlgKCKAAC2AAUVQQoAAigAACgAAgAAAADQqRClz37/P+77PP7k1pbLTU1oLqNLqXRV1LY3BdLTUVdRpbFWro1FlGl1FXRRLTQNLVRTUClilKUoirQtkpVGilgUFBQFFBZBQCgAAIKQlRYEhDNzlJWTJmzFYTGpi552YTnrPM46cK+/8Aqf5sAAABSAAoAAAAAAAABACkAACiApCgAAgAAABAAAQEAAIQsnNffZ6U/nPH0fjcdaCgFAAAAABqiACgoAAKQoBQUAEKAAUABaUAAAFBDRoAAAAoIUFAKAUFBBVBQAIoACrKAgKSlFAAACwAAAApAAFIAAACggKBXKXjx9X0fH9j2+f6Fl0aasUs1qWljTWirpbFjS6irZaaNRV0WXS2KWKaapY0tgtNFC6EVaUsUsClEUoLVWy0sUFNQKClABSqCUAARUhQQzdUJCEZlzmosTJmsWc7M2ZZxqc0xZys52fS/V/zgCkBQAAAQoAAAAAAAAAAAABAAAQoAAIAACAEBQSIAACAydrPpWfhuXf8Hy7c41VAKAAAAAClFEAoKAAUAAFKAAAACgAFWgAAAFAKaAAABSFAKACgA0CAooUAAsAAK0kAAUlKKAAACKAAAC1IAAAAAAAAFIFJxXB05er6Ph+134e7Uuoq1dLZauopZdLoq0sWXS6NQXUU1LTU1SmlsVbLUq1aWSllpVpSlWiKVaWBYoKUoKWaFilKUFKWKUAoKAAFABBACJGc1CVEyZXOs4TNYswmLOes4Z9P63+bgAUAAAAAAFIAUEAKQAApACAAAEKCQAFBAEAAAIAACFICELX2GfzOOn834+jyS7oUAgKAAAADVQqAoqUAAFAABSgAAAAoABpQAAABQCmgAAACgFABRVEBVAJFoWAoIFABaIKCFIpKC0AAABYAAAAtQQAAAAAAAAABwLSXv5/o+/wfc3z7VNLZdKjS1auoq6ilXRZdFl0tilWxoq2NLZdKKWXQLGlRTRVoLGlFBSy1SVbFBSxSiKUW0stLFKUFLGgUFAKAAAQEQkshklkMkrKYsxWbMpi5xZr9b/NQAIUAAAAAAAAAAAAAAgABQQAAAAAgAAABACAAgBkGT61nkzf5hx9Pxs63VAAKAAAAADQoEFKAAAUAAFKAAAAUABaUAAAAoBTQAAAKKpCgoAAKICqAQsKsBQRSFALRBQCBSUFoAAABFAAAAAAAAAAAAAAAOZKtUs6erwfb9Xk+mirqWlXUtE1sol0tNS00tLFNS6WxSy0q2KtNS0GoqillpSrSlilC0q2BVpSiWlLFBYqVRSllpVpYpUoWligoKAAQAJLnJm0RMpKymayZsxZlOX6/+ZAACgAAAAAAAAAAgAAAAAAABCkKQAAEBAAACKABCEIei59p/POPo/J8+lIaoAUAAAAFIUtgAFKAAACgApQCAoAKAFFKAAAAUAFNAAAUNEi2AoqQsoWCqhQoEKEilFAIoABaAIKCFBCiqASUlAAKAAAAAAAAAAACFIAQxubLCi9fN9D1/O+5rPWy6VLpRZdFWllsuilasaKtNRVsVdRYttLKSrqKVbFC6C2KUFWxVsUpVJVsULSlWxSlloKWKUsBbostLFKCg1FBQUhSERcwzQRKySyJkzWbnK+X9h/MAAAAAAAAAAKQAAAAAhSFIAAQAAAEBAUgUACAAAEIQH1Ln8pz6/gePfmUVRSAKAAAACloEAGgAAAAUApQAQoAKACrQAAAAUAGigAACtCFEFUECWksCW0AgC0JA0KAQKAC1IAtEFABFRQEWkAFAKCAoAAAAAAIFgAkBQsGNzZYVaprn39PzfvdOPssGkupaWKugujSpauoFWmo0tKtirYpVq2LCyrqBqWgstWg0qSrQaCoq6BYpTS0FirSrSxZaUFilKUFlppaWKACgoCRkSgiVCVJJZkzUPB+x/l4AAoAAAIUAAAAEAAAAAIogKQAEKACAAAEKQAgKQEIYl+lrHhzr+bcPT86XQLQAAoAAAALVCAClAAAAKAClAAAAKACrQAAAAUFIaKCVRAUKItgKKAIVSAsKACKQtIhoyUtBFAAAAKABQRAUgKC0CUgBSFAAICgECgABAVCQNUsxqbjVSqU1ZZrt4fsdfD9atJbKWlWwl0aWlWlWy0sVbFKtKVbFWiKUsUq0q2KCxVq0FWxSllFKWWlNRSlWqLFXRZaCrSxTUIWahVNTVBVFilQtSMhQAhCVEhDJ8z9l/LwAAAAKCFABCkKQpEBQAAAAIAAACAAAgAABAIEKDJDJ6bPYfzvl3/M8+tssqygFAAAAAKQpaBAKUAApAAUA0AQFAAKCFNNEAAAAFAKUoAoICqItEEWlAEKoAhVIUkAWkQoBSAoKAAAAAAAAAAAClsAFIAAAAJRAAAACAAmpqy1S1TVVKVd+b6HT5v3bnaastqiK0jRSy00o0CtUsWWg0VRYq0FlpQtigpZaUq2BVpSwXQlpTS2KWKtNFKqKWappC6Wliy1KWKULSg1LSqBWBQAQEqKSGU+V+y/l4AAAAAAAAAAAAAAAAhSAAgAIAABEAIAACFICGVWfVs/M8+n4Hj35lrQICgAAAAAFLYABSgAAoIAUA0ACFAAKQoWgoAAABQADYFAIAGhQIJLaoACBLQBQCAKCAoAABQUAAAAAAAAAAAFAAAAABAAAAAAAQU1N2DVUpS1a0lW8vVv5X3nPuasti1RLVFLLTRVRSrSrQUS6BSqLIWyjSgaloWpZRoRoKNSilNS1allq01LSlilWllpoq01FUaEtWxSlipSrSqKzQCwFCEAB8f9l/LhCgAAAAAAhQQoIUAhSEKQApAAIEICkAIACAAgKQEBlfZrMzf5vx9Hys61VAKQoAAAAABqgQAUoAABQAADQAIUAFABVAFABQQFAANgCghQGohaBBJbQoAQJQBQKQAABQAAACgAoAAAAAAAAABQAQAAAAEAAAAAAsumrLVKU0WrVKWzWOz5n3Xn9lly1Yq1alBVsWWlC00JaUFBVoWgpYFUUS0KKWXQjQUWWlKWXQNS0q2KUsulq2NCNGlq2SrpRTQitaLLZKWWlSlKUFAAKQA+L+y/lwAAAAFIAACkBSAAAkoICgQAIIoIBAACEKQAEBSLAU+lrP4/l2/GcusBqgBQAAAAABVKgApQAAAUAAFKACFABQAVaQAoAKAAADRQBSAolEotAgSqJQqFBEKAUAAAAApCgAAFAAKQAApACgAAEKACAAAgAICkKQApQKupqy0NFKapVNUNGq1m8/n/AGni+klTSi0stEUtosUqjQEugCgstFCxSFWgq0S0pVRQCrZaUstWxosK1LV1FKtirqXRZbVimpbFWmirYtWXRVpYstLFKUqUFKCAHxP2P8uoIUhQQoICgEBSApAAFAEQFBBACFIACAAEABARQBCHss8mdfzzj38c0QUtCgAAAAAApaBAKUAAFBAUAFKAAAAUhQVaQAoAKAAACmiFApAUSllhaBAlUSkVFAAAAKCAoAAAAAKACgEKAAAAAAQAhSFAIAAAAQoIAAUGqam7KKpTVUtUpapS2aNnPx/S4/O+zrO0paFoK1YoNFAWiKCkWgpYFUEq0Kkq0FUUFUUsopVsVauoq2KuopY0tirostXUtNFlpSrqKalpSy6qxVq2KtimooNBKAD4f7H+XUAAAAAAAEKQAAAAEABAAAAQUECKAIBEIUEAW2e+z8Py7fmefUgAGqoAAAAABRZQAClAABQAAClAICgAApClWkBQAAUAAAGwBQCAoWIUVQCQLQkClAAAAAAAABQAAAAAAACghSFIAAAAACAAAAAAAAAG6azqtAtUpqqWqWqUGrKaraY4ezy/L+659NZ0UVSVaVQVLUFCipQooKBKKCgpVAsFoLBbQsVaaVGlFlpVsulsU1LTUti26irosVdS01LSrY0tjRVpSy6KVbLTUDRYqCnw/wBj/LgAKAAQFICkAABAAAAACAAAgAWAAggARQSAGF9ms+HGv59y78JVIAoNUAAAAAANCwADQAAKAAAUFAIUAAAoIaWggKAAUAAoANEKSqBAUNRCkoUEgCgAEqiAKAAAAAAAAUAEKAAQoAABAAAAAAAAACFIUgBQAbpqas0KpS1TQrQLVKasqVbW0tOfbw/K+/OHos1YoC0FItKAFoKAUKQFoKEoloCgWKVaqBTSoq00o0tLLYLV1FWmlsF1GlstNRV1Glq2NS0pqK1uKUstWmirSy6EUpY+L+x/loAAAAAAAAAEFABAALACAAARAAQAEAJQLCGT6Fz+M49vzOOlAArQBQAAAAAWqgAFBQACgAAA0AAAACkBQVaCAoAKQoABQAUooAIAULAVQCQABQACFAAAAAAABQAAAAAAAAAAAAAAAAQAAAAgBSmV0m9RZulUpSlqlqlLVKaspSlspqtJc9fB8r7vLz+rU0miIqiqBQCgpClABQUhoAhbbBaWUUC1qBosmiiUtqrA1mpdS2XeNbzrpnW8XctlLYttjUalq01FXS2NLqKWXRqWmpRVppRostLHx/2H8tAAAAAAAAAgABAFAEAAgACAAEAIS2AEAMnZOM1+C49vLKoIFqgFAAAAAANUQAUoAAAKAAUoAAAAKCApVoICgAoAABSkBSkLQAQAABQAACFAIClIUgBSFBCkAqgCAAABSAoAAIAAAAAAAAQAAAgKUEN2a1FaLVKUtU0KpS1Sls0lWlstWLWjVmpfnfM+5x8fvTRLNCgAooIoBSFAKFoKAapqZ2mo3Gk3M6jSWKAAoAUEAABSJarLeL1zvry6duW+/Lp35demN6yGixV1FXUtNLY0uoq00alCNLSlPk/rv5gAKQAAAAAAQIAAAQpCkAABAACWwgICAFIDB7bPy3Lr+W59SAAWqACgAAAAA1YAKCgAFICgAFKAAAACgEBpaAAACgAAFAABoELQQAAAAKQoBCgEBQQAFICgAAAAUEUAAUEAAAAQoBAAAAAQAoIApBSFrepqylLVKUpa0DVC1Sls0UGrLVKUtU3ZqvD8763h+d9bS0AQKAqwABFFCy0U1G46RpOsmygBQAlUAFoABQQoAAAAUCkBed78unbl078unp8/X0cums3RZaaWrqWy00WWljS00WUfM/W/zAAKCABAACghQQAAAAEAAIAS0QEBKEgACBdJI/Dcu/hzQABqgAKAAAAAUosApQAACkKACgoAAAAKAAVaAQFAKQoAAKCFAKUChIoAAAAAAAAAAAAAAAAAKAAAAAAAAAAAQFBAAAAAAFEAKAbs3rKqUpapS1oqFtUtUpbKUpqyitApqhuy2aryeH6XzPmfY1ndAUAC2SBSigW6zO0dY6AFKq0AAFAKoAFAAABVAgKQBSUAAAgSFzfRx6+nz9fX5+vr8/brnpYFl0F1LTS2KaNS1Pm/rP5kAAAAAAAAAIABQiiAEAIAACEAWIBAohk9afA59PyXPpAAK0AACgAAAAFqoAKUAAAoIUAGgAAAACgABdAEKAAUAAAFBCgpDQAAAAAAAAAAAAAAAAAAAAAAAAAAAAAAAAAABFqCBagEWIUUEN2dLLqCxatUpSmqorQLVKWylKWqlqlKWrF1NVUV0s4eb2fH+R92c+haCAtgq0SWp1jtm9E2tosIW2hQAClUACgAAKKAAACggAKoAAIUkUlICS9uW/X5+3s8vb2eft0x0GpaUq6impaeH9X/ADIAAQoIAACAC2AAgIAASggACAhFAggAASu8n4jl2+XndQAWqAACgAAAAFLRANAAAFABCgGgAAAAAUAAq0EBQAUAAAAFAIClAKAAAAAAAAAAAAAAAAAAAQAoAAAAAABAUEKQLCgigyWoC5QooBo66zbFCmi1Sg1VLVKC1SlS1SlspS1SlLQ1ZaqWtWaMcu/xPj/e5cexqhBQXUvWXtHUtFUAUoUUFAWgAAFAWgABQABQEBQAAAoIoAIKCFBJF9Hn6+7y9/b5e/q49bnVSrSxo8X6v+aAAAogAIAAQFIACAAAVBEKQLCQAIAACHSzxY1+J5dsAAFqgAFAAAAABaqBFoUAAFAAAKUAAAAAFAAC0AAoAKAAACkAKAAAAUFAAAAAAABAAAUgBCggKCAAAApAAAAAAAAAFgAAABAlaIKnTU1ZSlLVBqqUpqhaoLVKWylKWqmhVBS1S2aRVFaTdC56fC+T9vzeX2aBdL1y7zXSgVaAoFC0JVFAWgoAUCrQAAAACgUAAKAAAAAAgi1CgQAkDfPXu8vo9/k9Ht83XedgeP8AVfzUAAACAhSApAAACAAEUAQAEgCEAICgyeqz8ty6/ncdKgAA1QAFAAAAABS0QI1QAAFAAABSgAAAAFAAAWgAFAAKAAAUgKQFAIAAAUgANGTQAKQyAAAAAAAAAAAAAAAAAQoAAIUgItBCkAABpIU6Wbq1UVSlLVKU1ZVVS1QUpUtUpapUtUpRVBqy2ClrSWqaNr8b5v1/neT6Gu811W0CqKtAUUBaVKsKCqKoAq0hQAAAAKoBSFICgAAFBAAAApAALCoUhIZ17vL2+h4vV7/N28f6j+b0AEABSAAEABAAAsEQAAEKQEBAQFIUGz8Px7eKaqAAWqAAUAAAAAtUIBQUAAFAAABSgAAAAAoAAKoAFIUAFAABCgAhQAAAAAAAAAAAACAoIUEAAKQAAAAAAAAAAAAEAUAQAAAoCdK7ahFUGi1SwqlrRQaoWqCpapoGqJS1QUtUGrKiqKppNUNFrofP8/u+L5fq1otuqFpVFCgUpVAoKtABVqgACggALQpAAUAAFAAAAAAAAAAAABABi/oPR+OEKCApAAARYUgIIAAAAEBACAgWAEAOyfPzr8by65UgAFqgAoAAAAABqgQUoAABSFAABSgEKAAACgAAFUACgAAApCkABSFAABAACgAAEKCAAAAAAAAFIAQFAAAABCgAEAKDJQQi1AIUKQFFOlz0rVEoqg2KpSlqlLVFUpQWzRQaoVLVBS1QVLpZFUtUqaoUtbNHn5+j8/4vs5nXVoqirVoUUFKooKtAAWrQAUACgAABQAUAAABQKCAAFAAABSAAgAT73X8fAACLSAFICQAABAAAQAEABCLAQAUjqn57n0/O43QABWgAUAAAAAAtUIBQUAAAoAABSgEAKAACgAAAFUACgAAAFIAUhQQAoIAAAAAAAAAAAAAACAAAAAAAAAAAAgCAohQkUAAAEq9K6WasoKWtRaFoU0WqKpSgtUqWqUGrBS1QUtURbLVFlBapbNApTVaNpyz2/O+L7XLPfS21FWlaAoKVQNLSFBQtUAC0BQQoAABQAACqAAAAABQAAAAAQAAH2+v48CCAAAAIUgABACFBAAAZUQEBACkrWX5Hn1+fnRAAKWgBQAAAAAUFoEFKAAAUAAAFKACAFAABQAAAUi0AFAAAAAAKCAAAAAAAAAAAAAAAAAgAAIAAAAAAAEABQSABRCkUIAAFs62dK1YWpaGjVIVSlNVRVKC1QWqVKUGrBoVQUtUBNVRVQUtUtlBSlrRo2mW/z3i+z5uXrt1SqNNAUFKoFXQBSFWqAKKFBCkKACgAFUAAAUEKAAAAAFAAAABAPs9Px4EAAAAIAAQAAAgABkKBAQAABOE1+Q5deMAAC1QAUAAAAAAtUICipQAACgEKAUoAIACgAAoAAAKQFCgAUhQAAAAAAAAAAAAAAAAAQAgCAAAAAAAAAACKAABAAQIAAAAKda61qwUoLWi0KUpapQWqC1SlLZSgpatgpQUtUQrVlCKpaFTRaApapo0WzRqX4Pk+t8/j9CrVq1aopVFANLQVYDSgUUBQAACgAKKACgEAKAAAAACqAAAAACkh9jp+OhSAAAAgAABFEABCkAICAAgAIdLPkc9/mefSAAA0KAFAAABSAAGqBBQUAAAoAAANAAEABQAAUAAAAAGlgKQAFIAUhQAACFAAAAAIAAACBAAAAABFAAAAAAAhSAEQUgAUEgAABTsdtLRC6RVKUtUoNVSgtUVYpaGktCgpbLQpQUtUBLWhYLSLVKlLQFNVSlNWaKdK+L5fp/I831NNCtUq0qigpVoCgaUCihQAAClWkBQFAAFAAoAAFAAAAFAAAUAD6m/xlIAAACAAigQAEAAAIACAEBAnRfzXPp8bGqAAWqAAUAAAAApClogQqlAAABSFAAKUAEAAKAAAUAAAAAAAAAAAAAAAAALQQIAAAIUAAECgAAACAAFIAggAAAAIAAAoAAAqdq62aFDVCxatUoKWtFBaoLQpSpapQWqlFUoKC1QC2aCKoqlKloUFKDVUpa1Ja1Wz5/D2/n/H9mtGtLQVatANLQCqKotAUAFICmlAALQABQQFoASUi0AAUUAAACgAAH0t/jAUACEKQAAgAAIUgABACAEQRaI/J8+vhzaAAK0ACgAAAApAClFECLVAAABSAoAKUAAgABQAAACgAAAAAAAAAAEKAAAAAACFIAAAFAAAAEAASAAAAAAEBSABQQARQAABs62datVKKoKU1QpS1SlFUpRVKClspQWylqgoKC1QC2UtgoLQppFUApQaqmi0k1VW2bTy8vV+b8f3JnpVq0LpRQVdAFUtBaFABQRdFCkFUAAFChVAAAAFAICoUEFWAFAAAPob/GwAAAEAAIUgAAAIAQAgBAkNHnmvynLpxlAAGqAFAAAAAAAKWiAAaAAABQCFABSgAEABQAAAAACgAAAAAhQQFIAAAACkAAAAAACwAAIAIAAAAAACAAAAAgAItCRUBQA6HezpqCgpQaqgpapS1oCqUFLVCWqUoKlq0KUFFUFEKtmgiqCiqDVlABS1Sg2WwUpqtJquPP0fmfD9znntVq1aUqilWgLVoKC0BQCrQFJVC1AUKoAAAFAABQAAgKAAABQQHu3+NAhQQoIAAACAAAgIARBACA6Hzc7/ADHLpBSABS0ABQAAAAAAUtEApQAQFABQAACgoAIACgAAAAAAAAAAFIAAAAAAAAAAAQAAEAAAAAAAAIUEAAURABCgAAAglgCkAHau+puygpaFKUVSlKUtUVSgtClBqylBS1UtCgFKKoBbKVFC0igtVLQoBQWqUpS2UpS1o0mqmOn5jw/c82PXpaF0FoTTQoC6UUCqCkKaUAoLUWpLaUAAAUAFIUAAAAAFAAAAAPZv8aKCAAAgAAIAAQpAkBCFIADZ8PHT4XPYAAA1QFAAAAAABS2AAUoABCgAAoAABQCggABQAAAAAAAAAAAAAAAAAAAAQLAgAAAAAEKAACKAACCKBBAAlUAEEC1BEChVgg7131NWUFKClqlLQoNCtFoUFqwqlCUtUpaJS0KCgtCgFspRYKAUtUWUoAKUVSlNFsFKUpqqmq3L+b8X2vBx+hVoWlWlKtUg00KC0BQVaCrCgUC1QABSgAAAAAFAAKoIC0AAAHq3+MgAAIUgAAAIACAEQQAgBSy/nMdPlY3UAAAGqoAAAAAAAKWwAUFAAAAABQAACgApAAACgAAAAAAAAAAAAAAAAAAhAAAAACFBCgEAABFAEBUglAgBFqRaEgUQoIAADdeiztZbKCloUpS0i1SgtaFUoLVBRVk1RKFtVKKpQCiqUAFsqVRbAKCiqWygApQWhTQLZSlKUtaS1o6H5/yfV+V5fq26pVq0oXQKFrVQWgKCrQVYUCgWqKQFKAAACgABaUAAoUAUAAA77/FgCAAEAAAIgALAggIAACTX5jn08ObQAAC1SgAAAAAAAtUIEK0AAAAAACgAAoAAAAAABQCAAoAAAAAAAAAICkKQAgAAAIUEAAAAABAogEACAKIAAQAAIBBAUltnWvRXW5tCgoNVRVKClBqqAWqWkUtCpS1QWqlLQFBRVBRChqwlAqgtUAqK0AUhoApapSgtlKClrSWtGk6V8fy/S+D5PsVurSlUUq1RpQKWhQVaCqAFoqgAUoAAAKAChaoAoAAKAC0JAtddfi4UgAIAAACBIUAgIACEKU5Z1+X59PPKAABqgKAAAAAAACloECLVAABCgAAFIUAAoABSAAAAAAAAApAUAAAgABAAAAACFWBAAAABACkAAIFEAgQBQIACFSFWACQQFBa716NTdgpSiqU0KFKUoKWrQFLViVoospUoWlspahSgoqgoATVCoBaUKUApbKAUAFKC1SlKLKUFLWktVamzaeDj7PzXi+5J1q0pVoNKK1QUVQULoFUALRVFIClAAABQDSiqAAAKAUhaAAA6a/FQAAAAgAIAACAEBABFrhNfl+XXlAAAGqoAAAAAAAKQtUIABoAAAAAAAoAABQACkAAAAAAAABQAACEAAAIUhSApCkAAAAIUEAAAIAoAksAIUgCACQAAABAADpXfT0WWwUpRVjVKpQUpaoKC1QUFqgqUtUA1ZS1ClBRQpQAUWaCBVANChQitAFABaoKDQKWiUoKWqaS1Sm02nmx6Py3g+/zney0q0pVqjSgtQWqDSiqCqIWqBQUAAFCglWqKAACgAVRAUKAAa1+KAEABCkABAAACEBAAWPJN/mufTEAAAaqgAAAAAAAAoqhAANAAAhQAAAUgKACgAAAAAAAAFAAAAIQAAAgAAAAAAIAAAAAQBQgQAEBFAAEAkAEKCAAAAHavRudhZQUorRYugFKUpaoqgoKEottVKUoBqy0i0BSgFqgBKUVUAVQUtAUFS0AKCgtAUFKUtEpQUtUqWqU2as1GM9Pyng+/58eqrTSilWqNLClLQpVoWgtoKAKCgAFAUUoWgAFAAqgApAUAAuvxUKQAAEAAIAAQEAAEaPBNfnOfXMAAAaqgAAAAAAFBClogAA0AAAQoAAAKCAoAKAAAAACggKAAQEAAAIAAAAAAACAAAgAChAEIAAQAEEAAQAAAAAAAho716dzdlBQUVopQK0ClqlFUoBRVKCpS0KCpa1QAoLQFLChaqQ0IUq2IsKtAlAKUUKAUpKpQUpRVKgoKWqVKWqaNJqyqzfzHj+74eHvLV0CmmhVoBqgKaUVYW2qABQUAApCqNKKAAUAtACgAAAAqzX4kQAAAhSAgKQEAIAAaj5menwMbkAAWhS0gAAAAAAAUFFEAFKQoAAAAAABQQAoAAKQpAAAAAAAAAAAQAAAAAAAAGQAJQQLRIEABAAASAAIAAQAFICgEAN16dT0VqhUFqljVAKpSgpatWFUFFUFKEtUoKEtUtAClhpQUAtVAKIuhBYVYUqhAKWhYUBQC1QUFKKpUFBS1SpRVNFTdWNVpPzni+18nz/U0tWg0tC0rRLVBSrQVVVoAAUoAKAFpVFABQAWgKAQoBVgSlXGvxIEKQEKCAAgAEsIAQG0+Vnp8LG0AK0AAUAAAAAAAAGqIAEKpTJSgAAAAAAoIAAUAAAAAAAAAAAgAAAAAAABAokAQFABAAQAgABCQAAABAUEBSAFAIsiHXU9eney6lBRFNULQpQUorQpGqFFCgoNILVBaqUUKAURatCwAq2ClBQiqCwFCiiAaoCgFFURaFAKWqgpQClqlS0LA3ZotaKnQ+H5Pq/B832bLSqNLQulAtUFNKCjSrQANAAFCgmlKKACgVQCghQFqCLQUHPX4kAQAEAAAIIBYCEBs+TnfxMbQALVAAKAAAAAAUhQC0QAI1QhClAAAAAABQQAAAFAAAAIUEAAAAAAAAAAIFggQAAEAAAAIAQggAACAAoBAAAAASWA9Gp6tTrqUqrKClKWqCgtWLVFUoLQoKKpUoKAasoFUAoKCloIpC6EpQVBRQFABaBBRVAKCiqWFUApS0QUoANUNJaFKVNFrRU2bPmcPf+Z8f3ZnVaFNLSrVAtUFXQKotpQBohQChQTSlFABQWgKAACqSFWkBTlr8SIAUgAEsAIUgIAZKaT5OenxeewALVAABQAAAAAAAWqgAAGiApCgAAAAAAFICgAAAgABSAAAAAAAAAAEUkVEABAUgABACkABBEAAAAAABAAABELUJLDR6tT1bm7LVAKUtUsKRatUpQKpQUVSgJapQUA1ZRQoBQCgpRItqKVSpYFrMuIyZMAgKClNVs6Wb00loUCipKUVQUpbAKUAtCxqy0KCmjVlNFNpuzxcvV+U8H6HnnrpaUq1RpQNUKVaAttqgClAAKoJpSigFALQoAAKQFWgALx1+IAAgAAlhSAgAIQGj5ON/GxsAAaoAACgAAAAAAFLRAAAKUhAUoAAAAAAAAAKQoBAAAAAAAAAARQIIAigEigACFIAAAQCBEAAEAKAAQAElAAEBIHTT17np1NBLQpooAqlKWqUFFUVYVQUFsoKUAoS1RVAKIFoUFKExL55eWXGOWbxl5xiMEJBaEoABQAWhquh1s7adtztZ33PTqd7NaACg0ihSgFqiLZapQUpqzRSmk2aOOO35LwfoPNn06lGgVaaaA1Qq0oLbWgAKUAFUE0paAUAFoUhQAAVapAAOF/FACFBAAQAAgIAU+Tjfx8bAAtUAAAoAAAAAABQWiAAAAaIQ0AAAAAAAAAAUgAAAAAAAAAIAsAJKAIAAQpAAAAQQCQAAAUEQAQAFCRSKIQAAQrvXs3O+oSgoNFqkqlBS1SlFUFFClCUVSlABQWiUtAUSWqBLyjzy+bF4ZebN4y5NAqUoKCkKAAUAqioLaBQCAkSzVvaz1bnq3n17nr6TrYsLUFAKWkWqloUFNpa0UpTaUTf5Pw/f8HH200opVq1SVrVgq0pVC2qBSgAFCjQWgFBaAFACgUoCgAee/iQIAAAAQEKQAFPlZ38bn0WIApaAAAoAAAAAABSFLRAAAABQUAAAAAAAAhQAAAAAACFBARQQASagQoAAgAABAAJIAAAAQApAAAIAgWAgAAAKerU9e51sUKDRQUCqUtUoKKoLQoKWqEoShRaFkCqUVQainnjy4vlzfPi+aXMaFVKCgoAABQChaCiyhQSgpKoBQAAIUB21PZuezpn29M+jcoBS0i1UtUApU3VKUppNFreb+X8f2vk+f6dXSjQWrQugWqtBpQqtAUoAKFFKtABS0KAAVaAoFAAPLfxIAAhSAEABACiPl538bO0AC1QAACgAAAAAFICkNUCAAAAAUoAICgEKAAAAAAAAACAgAChEAIoAAgAABBAIAIAAAAAQQAABCKAIAAAAAdK9Wp69zVgpSgtUAoLWiirChSgtCgqUtCgFpJRQoKlLWc3yYvkzfJi+eXEaNWUAAoBQCgAqigqC0ABQACqFgoLAULYBCgAA6W+7pn6HXHu6TpYpFoaQWhSpotUpTSaKU6WfA8n1fz/AJPs1rSjSiqNLVtgpVoWhbRRSgAFC6C0AoKWgKQq1RQAAAeW/iYACFIACBYCFBZPmZ6fGxoAK0AAAAUAAAAAAApAaoEAAAAAA0AQpAUAAAAAAhCgAgUEABRmUAAACAAAEgEEAAAAAAAIAIAEWAEAAAAABT0ans27WWygoKKoKUoKWhaFLSFUoKVFUFAKUUkpbKIzL48Xx5vjxeEtNUKVAKACgAoAKVRQWgQCgFqCKAWhQAUBJVAABQUFJVUnq3PodM/S7Z76kKlLQGkpqhopU0aBqzofJ8/v/LeL7qdNKSrVq0q0tCrSlULaFFKAAUq1aAClFUAFWrQAAFBPHfxIAAAgJaEQlURpPn538PnsAK0AAAACgAAAAAAAFALQAIAAAAKAAAAAAQAAAAAKAJAhSAKABCkAIBAJAAAAAAAAAQQBAsBAAAAAAAI6aevc9epqwUtCgpQUFLQoLVBRVBSoLVBQAUFQWtSSPLm+HGvHnXnhFNUNIBSFBQACgFKooKgUKACghQUVQAUiUAAUAKC0LAUAKCAHq3Pp9c/S657aytIKU0lrQNFKmilraeHl6/yXg+9zz20tWlWhaVq2UoKtWhbRQTSgChaVaAUFFUBdBRQACrAeO/iBAAFgQS0CCKE8Wd/C57AA1QAAAAAoAAAAAAAAABaFQAAAAAAAAAAAAAAACCUQAAABRCkQCCABAAAAAAAAAQhQSBFEAAAAAAAKenU9nSeiyAFKKoKCgpaoLQoLQoKWygoKAUApU0ccvFzvhzryZsC2zQBUoKAUAAoBVFKWgQAUAFAKCgChQALAAKAACiqUgKAACgLEHs6T6nXH0uud6gpU1VKUppKUpqqnDHb8h8/9B58eqmiqXQXSi1SgLpaKLQtKACqSrpQBQWhSqKooAAUDx38RAAQKBAAQoPLnXwMbkAClqQLQAAAAoAAAAAABSFIAAUtAAgAAAAAKCAoARCAAAApAAACAAElhUAgAAAAAAAAJAAEIsAAAAAAEKHez2benc0gUAKUFBQWqUAtUFFUoCaoUFABSpRHny8ONeDGuEClKC0KlAKCgAoBQCqBqiAAUAoANAAULCiAC0ABQQFFUAoAAAKAAAQ1X0+uPrdsezpkaLVKUqU0DQNVjOvyXg+94OXu0ulGlq0qi1QaUVaBbVFKAUKNFUCgpaBaUAqgCqB4b+ICIWoFhSACBK8+dfAxvMAAC0gKoAAAAKAAAAAAAAAAAWgBUAAAAAEWhBJQBAAAAAAAAQAAAkoiAAAAAAAAACCABlRAAAAAAAeivRueizrqAUChQDQBSiqUFAqgtUpClS1SgAFJHkw8WL4cayUA0KoQAUAoKACgFAWgFLRABSgAFKAAWgAQWgAKACFFUFAAAKAAAQoKAsT19J9Xrz+t3xuqCmkpSg0VLbY/MeP7PxvN9XS6KtWrStEtUq1C6ULaopQAVRU0pRQC0KtBQVQAWkT//xAAnEAACAQIEBwEBAQEAAAAAAAABEQIDBAAFUGAGEBIgMEBwExYUFf/aAAgBAQABAgHeGV0uS16xsow9EardDuPlPpZXfwqfKKVMDD16hQtrb0hqhGJDRCOF8yPxA9p9PKKXJ67CFhZPwjXTyuoemfSp1Mtvvk9Cl2gjWRjK7A+mNXuY6NkuZA/JcuonYGU5cT6Y1Y4VSOikcNZp8XXSvHYUuSY1vKcuMtmXkNGpzyrMPiK6Ojp81pS1/LMu2acVoaPlWYQn8N6Pz6F6OW0XruXWAGz68PXXn4czX4R0/n+XQvUo09esbKENPGg3cNIyLNvgXT0fmKawfYyyjrtlZ0qW0SJx0e3r2N5vzp6Ojo96EIx1y0tKNLUhoN3DSMqzKnU3ounp6enRMto65aWlCj5x3jXqsfZXI967eHs23aunp6EtJhCENbtbShQ9AbEOBi5hpPD2c7jS6enp6enUcuo6O/TtLSjR2qeVeGkg5Hm+1l09HR0dH5/n0dK1inCMdas7OjR2sedeGk0quU5pp/4/j+X59HR0dHR09PT09PR0dHR+f5/n+X5fl+X4/j+P4/j+X5/n0dC2Ll1HWrKyp09tXMNKtbrL7/4tRpgazY2MIbcqw0qwv7K8+K2FHWbCwiNu3MNKIy7MrS7+J21HWbDLh7g2GcVIe+vEY5bmVpd/ErWjrFhlj28eVzDSyMtzG0u/iFlR1iwywncJE4aWcZdmNnefDoxp09LfiAsMuJ28eZ5XMPbXJeUiwv7C/wDhtjR1alSs7Lc1WGmK0u8szNfCqFLVra1t7bc9xDTqNbKc7I+E0KWq2djThumtDTonJuISPg9nR1Wxy4aiNarQ09ZNn4PwWlTiNTAsste7K8NFXgSyrOba5+CUKWp0aNpZPdtSC0tckrK+y3NV8BtKOp2ljSpbwuKehrmu1c4TyjiIjf8AQpanZ5ZtMeye4icdRIyjiKlU37GNOGo06VpYPedaGkrwEZfmeX5nvy3o6ja2dGhtUe0e+tDSl2rBFOplfEa3zbUtRtMt2uPePOcSNTWV59aXe96NLUKVK1sSdOGy68NUlGhc5XxAt6QhGOn2tjSpb8qQ9tegua7OnLOIra63kBSp6cBa5a9+zjqK7Fb3OW8SLeFGlp1vbW9rv48qsPcS9Fd5GXZ5Y5mt20KXoP3bbLQNKG0D3HlOGjL0FGWWcT06m66NLTaNC2s/gR5Sj768iwu5c1Z3+X8Rbpo0tNtsvjH4GedWGgLwrwLtRGX53Y5qty0qWmUqNvZP4ROGgrwLzoYy/iW1vNx06Y0y2y+Efgp5HmQRpa86pVLDiihcLb8IAaS6NChZv4Seco6avOqFew4ppVVtyEANKt8vA00bcPM85jVlhc1hW91Y8U0qq2zTgBpNC1oWz2ANmnsI19W91Y8U0a62tCAGkQjQsNxDTDzPMjR16a7EqVWx4qtb1bThTGkOhZU6fxI4ODykPaXmXsKBsuJ7TN+naEKekUqNCzJ2SNlnBGDgjWV4V0W2cbPp09HAoWA+KnmQcHTl4Vt2nT0ejaUqOqDcpBB5H315kvCts06ejUqNG0evDbR5kHBwdQS8K7VzWgPS4Q0WIpWI+PESHI6EvMvEuawvfemARjotGzhD5AQQeR1NLbEYgaJSt6dD5AeRxLBwcHBxE6ovCtlQholOlStPkpBGDggiMtNW2YQ0OMaVmPlBBGDggiEtXWzAIx0F4pWcYv5QQRg4IOCKc9YWyQIjQqVrTpv5SeRBGCCCDinU1lYWxIxA0Gnb06D+XEEEEEEYp1NQXNdy2C4Q0GFKnbvT3v48yCDgggjFOppi2aZYhT0CEKdr80IIODggggGnU3s+txhCHvxjTtfm5BGCCCCAadTaj919XVyhTA94CnagbRG6CDg4IIIIBp1N39Rl2Qpe/C1iPnhCIIIIIBpVd19XW+wCFP3oW0YvYL34QcIgggh0quqJaiZdb7oQiPdhbxg9ivfRwQQQQQQQDRq7jZn1eCFP3YUIw2U98kEIgggggYo1tvszM/FCn7kLeMPo5CIIIIIIxQrbcMzPxgQh7cKEYbRe+CCCCCCCCMUK+2DPr8sYAe1GjGntQeF7vOEcEHBBBGLe42p1Go/NCn7UaMae3RvI4IIIIIIIIIt7raHUaj84EYezGjGD3G/C9xnBBBBBBBBEo211swy/R+jGAHruNKMNxvwPdBCIIIIIIIlG3u9kGRqdXpxh7EaMYaE/mpGCCCCCCJAxt7mMth9RqdXqARh68aMY7qfY/A/G9rEYIIIIRBEo0K9Opr5maj9aMAPVGI0RHc473u88jgggggggxp1KNbW+vrfsRh6oxGgBux9r3cQiCCCCCJAgSt7rVmZmftARj6gEaI1p6c3h+Fv23yfa3scg4IIIIIIIIOLa91Lq/Tq9yMAPTAjSG4mxAUP8X+AZb/zf+b/zf+b/AM//AB/gYN9TbeG3zfY+5+Z9r2OcEIhEIgxIlG1vdO6/0fvRh6YiKW2W3GhHLY5JHh8cPxyIZMMuFuIJYS6eno6elJdBtTl0snlkZyOWUytDjq6mJPQ3schEYIIIIIMLa7hPSOrr6tAEYj0hEU9qNuFOGWwyGHDsMhhlkKWEsSrSzSfEEuKP6w8Xf1p4r/p/6P8A7/8A3f8Auf8Ac/7n/e/oRxIOKRxYOLIcWQ4nhnsL4HBE7GeTTySeWyAk+TfJvcSIIIRBBBEo0a1C40Tq6noUYekIRp7ScYQy2GRQ4fp5HTy8URTWJ1qmd1OKZ8WT4mnnU7ldPSkl3LCwuSXT0dMKlPOafFFLiylxHSzD9MVctqZJPLjjqb9V7QSISIIIIMQbW82MBGPoiAhtCnawySnw5TyGnl0afR046qt5W4hq8VVeI6uZHHT0pe4uj8/z6KV3Sz+hxTQzyNecKuVVMqkG/O/E9lLBCIIIIIlEi1v9iCIHoCAjsyNOllMOHKfDVPI4WfT0dHT1GvWzWvxRW4mq5mcdPStJXRTrUc/t+KKGZkVsqq5e2/WeylgjBBBBBBBBjKNteU6mwEI+gIAbJp2tPJKXDlLh6lloD6/068Lqr5pX4lrcRVbvp6OnUV09FDM7Xii3zWrbVspnTfuPYxGCCEiCCDGUaVW3uteEQPOKYGxY06WVUuHKfDVPJadssdXU3gU+idavxFX4nrZgulaz09NtmlrxRRuq+U1rdvxvwjuHJ7DPIhIggggiUMWt/rgj5gBDYUadLKafDcOGKfD1PLRDm23yjQ6a+Y3HFNfP5zS2B0jFrn9rn9bL6tF++/E9WWFhIgggxMTG1voz1gADyiIjr0KMMppcPQ4Zp5BTsQevqbffG36LjN7niq5znC2OY2uYWuf1bEx7Hh+s/K9VWCMIgggggxMaNe3udWEfKIgazGnDLIcPQ4XhwzDI4Wiw35IUPyuM0vOKbnN8LZhjQuqWcmHJvwP0Xh7EIIIRCMZRxa5hqYC8gjqsLaGTQ4bhwvDhmGRwsQf06m35oUxb1r+84quM7JW0emnUpX4PN+Bv133vUksEEIggghSiY219CeoCPjAEdOjShlsMihw1DhiHDcMkhZAfp+nX1dXpjELPqveJbviGU0trU6tG97Xzb5N4fgfY3hvXzhLBBBBBBiY0q1td6ah4xFaKIi1jlsMijw2OF4cLw4bhkUctjRx1dTfsunS/z3OcXnFFe9S23Sr0rrsfNvtBfc8PY6RCISIIMTFW2ZDSwPF0+2MCjGyGUjJI5BDhv+YHDUeHBkMcrhbDHX+nX1Ntt+0+UbSVS94ous+wlt5UbunW8773h9r2IiCCCCDExt7uhcaOvCl5hRFiMqGSjIP50cNDhgcMjhocOjIo5QMvjQGOv9P06+rqbekU6YtbrNrzietcrcgxSvQfC+bw+1vk/A9cPJIhIgxIMDEYtcy0ZttCmLYWMcrGTjIxw8OGxwz/AC/8v/LDhgcNDh0ZB/xRlgshSx19fV1dTbekvxunbiN/xLd8QHC3RTnRuub7W+1t977XyfJ834HpawiEiCCEQYyja31Gt6P/ABP+F/wP53+a/mP5f+W/lf5X+V/lv5f+Y/mv50ZD/wAYZWLH/L+QHV1/p+nX19XX1/p+v6/r+v6fp+nX1N6642cqt/xTd5mluylcwnzfJvk+bw2+Y7G/A8Pm9VWFhYRBBiYxla5l6HX19fX19fU23h4bw+x7QjgWlfMr3ievcpbviaN12Dm34nyfjfa9XIXJIgggxMTG2v6VbzNtttvDb0V4eHp1OAtrzOb3iOUktbWr0rgSw8Avk+b8j5vm9fXJIggggxMYytsy3hSoihfZ/e57gDe8J062Hyb5vk32PD5Nvm8NvYCSSSMTExtr2hc7rdG3FLMOJbzOFvylcdrfife2/E35G9JXJYSRCMTEgYtszG6HRtRC/wCJbzNVv+lXB7Hh+Rtvk2+T5vsflbejpJJJIgxIMaF1b325aVri/wCJrvMl8Cp1Iz5vm+b5vm+94fa8N4b7XqKWEkQjEwMTG2zKnV3A6Nssw4lu8wXwWMoVOTfY3zeG+bw2+19r5Nttt6ukkYmJjCdtmg29SoinmPEt1mCXwcGnU8TfJ8n3PD7X4nzb5vSj2LCwiEQYkGNC7t77bVGhGjmHEl3mS+Fgwqc28Pk8N8m+T7W8Nvm+xvm3zb1JJJIxMSDG2zOjW0l6W4U42+YcRXmafEIT8jfN8n2vsfa34G+xvTEuSSIRiQYxNDN9pxFOzvs8vc3XxESjLsHY+bb5t4b5N8n2vm+98m32NvSCOSSIIMTExMdTfJ8n6zdOyu81vc82Ctpgxr8n3PufNvDfNttt4bfY+14eHht8m29FXJJJGJjsN+Myo2lW7vuIj8YlGE4XHY+Tw3hvk2+TeG3zbb7W+xvwttvm235H6aSSSIWzqVFX/Es5/GpRxCcK3J8n42+b5vk28Nt9jfgb5Pm+Tb7G9BSWzICFnmPElxdL4/CpGXc+1vD5PtfJvvbfa2+bw+x97bfNv3Elsd8nSsL3Ob3M18eI7I1O19zw32t823htvtbbb5ttvDw23zb5Ntt8236ywtkOjQqXF9n3yeMwe1+FvD5NvsbfNtvsbbb7G2+xvm+xt4eyn68QKF/xFUqb7enRn3vufY+bbfY23ybbw3yeHhtt82+1973A6dleZzd3y2GN0iXhb5Pm+bfe222222228PtbbfN83hvm8N9r2o6NCrc32dfMAW33tvk3yfNvDbbbbbbbw22222222228NtvD7n4Hs4YhbX/ENSp9DfgeHybbbbbeG228Ntttttttt4fJ83zfJ7Qo21zmF5mH1Bvk8Pk+bbw2222222228Pk2223zfa9mRH53+fE/OE/M3hvD722+xtvsbbbbbw2+Tbbbbb5N4fN8nsd0ra7ze4u/nZh5Xh9rb5tt9rbbbbb5NtvDb5N8m2+TbfJ+F7DiJYv86+fSj532N+FvDw8Nt4bw+TfJtvDbeG3yfY22+bb2GZUre7zetX+gSiY4frt+J+B+Vt8m22+xt9r5N62446b/ADn5S17BE4ew/M+rr/T9P1/X9v2/f9/3/f8Af/R/o/f9f0fa3ht4b5vDfNt6q+0mnRusyuLj5UB7c6Xuvq6urq6n6/WK4uRdCuJ9reG3h8m9TfhYp3ub/Kkvdq0fYb0YSFcXYuxXB7nh4fJ6zCFxd3N38qXvjFWhsUV43kbuM+9tt6qTGheZuT8pA0OpRI2PGrG8jeRqa4BOpd3/AMpAA0WpTqU9lQrxvY3He9Qp07rM51PlPTpEo1aD2XGULyN2DqT/ADvc13O29fEdMr2uzgYXcLwS06IrV7m7+UCOmjANa12gNOhC7zGUvk4itQGK1vKO+n0XmZfJxFapUpVKW+ZTubv5MIrVhiUK1DewFxd1avyUQA1u4td6RhdX5PyMAQWvXFpvO6v/AJGAIbBBuLTd4xUqXFz8iERDYgxcW0o7sAr3NWr8hEBHZFahUp7qAubwn5AKYjsupTrUN0K6vfj4ApgbOIubXczubz48IintEcrmz3JKdxc/HRTENqjFzZ7iq1a1b42AKQj3raAxcWhjt+tXqVPjQiKQG3K9vOnt2vcTn8ZFMU+9La9WlWobbuLkn4uo0hDvW25QubXbAxcXXxcRjSA3PdWe17m6+KPEacaW6gbqy2oMXN1uJ6lGlGnugdgwMXVmRtEYubn4mIxoCPalqSw/1/f/AFf6/wDZ/t/2/wC3/b/s/wBf+r/R+vVyWhA3NrOG0Lm5+GPtjCNFap+hujff7zff6/8AR+jwku9JLDFQXIvBfi/F4Kw94GtQrUNnXFx8RjSjR09YNY3hvzemu0kl7CS6RiNaN7G/jeRn7U6dzbbMubn4eBGhGHatGWDWN6b43RkktISjVjewvo1/WGCLqz2VcXHw6MI0BHSUjKV3K+ldGSS1ONSF7C9jP1bux2RcXHw2NGNHSUZyvJX0rjCWuRuoX8Kvp3VkRsW4uPhcYRtxHSCZXUr6VfCWw4XEL+FX0Hc2tSnsO4uPhIEaEaOjJSqzvpXZK2XTuqd9E+evQrUdg16xPweNKNuBoqxK5leyr4W0Iyp39K5XlqU7m11+vWJ+CiiLeNPRjKV5K8lPbFK5p5jE+Qi6sdP/AP/EAEoQAAEDAAUHBwkGBAYCAgMAAAEAAgMEESExURIiMkFQYHAFE0JSYXGBIzNAQ5GSobHwEFNUYnKCIDBEohRjgMHR4SSDZPFzk7L/2gAIAQEAAz8B3wMdFLyLZDZ3L6+vahVuA+mz5AsaNJ2CbFG2Nmi0VDcfKh7tjO5NprZha25w7EyaJssZrY4Vg8KTLK1g1oBjWC4CoVfXatd319exVeGpasPr6/6Vfj9fXiq/H6/3O3H0iYRRislMocAiZ4nHcisW61kuI2N/Qyn9HB3s/mZzp3arAq/9/sqH19fXsqP19fXYrPC767lVWMPr6+qv+T9eG2nSPDGCtxuTaDBjMdI7k1KqSvHYzoJmyMNRBrTeUKG2UaY0x28J67lzNGYz296+h9dyuH19f8L6+u9V2Y/X13L4/X1/2qrdSx2zWV/hI+dk887+3cvKirw2OeTqZnebdY5BzQ5prabQeE3O0nKOiy0rO+f19XKxdncPr6tVl69m3Mj/AMmYW9AbmWLIeRhsfLZ/gZjaNDgvaj/O5migm9xrKsH6f+P+VaVYVbbj/urNt86f8RMMwXDHc7OD8djuhlbJGanNtBTeUaHznrBY8cEij9o/nc9SWt1XncA0p3OyeZb8VZU2wC7c7LiI2Q7k2mCToHTCZNE2WM1sdaOBpR+weh5EJkN7/lt80ySt1kQvKaxgYwVNFw3QyJTsjmnf4KY5rtA8CSdSP2AIeimaZrMSg1uSNvPpstVzBpOTIYxHGKmjdGtmVhsipf4+DmpfPs/u4BnBFdqCA9KqaZjrsG3n02XJbo63JlHiEUYqA3SyhUVkuIw2Q+i0hk0Zqc0qOn0Vs0f7hgd/SUfsHp5kkDBeUI2BguA27JTJshl2s4KOiwiKO7HHdS0P2S/k2lZXqnabUyaJssZrY4Vg77H7QhsS+Y9w26+mS5DPE4KOiw81GO847q5cZaqtk/4WX/CznyL7j1TvcUf4BsoyPDReUI42sGobckpkuQy7WcFHRIebjHecd18l9eOyudaKFSXZ/qzvIcEUftCG0r5T3DbklLlyGXazgo6LDzcY/wC92MuPtGyi0hzTURchyjBzUp/8ln9265TsE7BORRxXagghghtkySBg1oRsDBcNtyUyTJbY3W5R0aLm4hZ892siU7Kko8zZYnFr23FM5Uo1ejM3TbtB6kwUmCk6qf1Sn9Up/VKf1Sn9Up/VKf1SndUp/VKf1Sn9Up+BT+qU7qlP6pT+qn9VPwT0/sTuxOxCOK7V2oYlNxKampuCbghhuNU0ynw22+mSYMF7kyjxCOMVAbt5UdeGy5aFSGzwmp7VFynRudj0xps6p4LmaUMCDWhouG2n0x+EYvcmQRCOMVNG7uRIRsubk6lCWI941OUXKFGE0Xi3A8FsiPnDe7bTqW7KdZENabGzIjFTRq3erblDVsutTcnUnLZd0m9YKGn0cTQnww4Kc9KBqF6qs2yaT5SSyL5oMaGMFTRvBkPI2XWpuTqRlsu6TesoadRxNCbMMOCfMw/mN+2cvy1IFTNTcVqF28NbcrDZs3JtIy2aPSbioadRxNCbMMOCOXJlnRbtitZHlqQLdTFXvFWKlkPI2bLydPzkej0m4qGnwc7C7vGHA8vcGi8oRRhg2uXGporKFH8pLbLqGG8tbcrDZ01ApAliPe3FQ8o0fnIzb0m4cDvWnw2u+aQMYKyUyiNr0pMcN58h5GzpqDSBNC6oj4qHlKCsWSjSZwM56Sr2qoVDa0lKfUy7WVHRWVMv1nejKZXrGz5KNMJYnFrhrUfKI5uXMn+fAvmo/wAxv2s+lGu5gvKZCzIjFTd6sh/Zs90bw5hqIuIQnqo9Msk1Px4E1nnD4bWMnlZrGYYoNAa0VAb15bO0bRMFVHphrj1PwTXtD2EOabiOAxlfUEGtAFw2oXGoCsoR1Sz6XV3uyH147Rm5NfknPgPRUNMg52B+U35cBK1zTO037UknfkxisqOiivSkxVe92WypVbRn5Pm52B3eNRUHKceZmza2cA/WO8NqSUk16LMVHAzJjFW+PS2k+GQSRuLXC4hMpOTBS8ybr6jwB51/Zr2pXVJSLuqgBUBUNQ3yyhUsh1W030TyFLrkh1HW1RzxCWF4ew6xv8XuDQhGzJG0nzPyI21lMo2c7Ok+W+uU2vWNqUnk2WuI5mthuKo/KcdcRqeNJhvG/vNtrOkdpSUo2WM1uUdHZkxjvOO++Q7sO1JKPKJI3Frhc4Jk/kqdmP8AvNR376bvDaRf5SexvVxQa2poqaNQ34y21KqzahGj7FPQsw+Uh6h1dygp0POwPyhhrG/HOOtu2i+Z+RG2splHzn58ny376W1crvU1ElEkby1w1hQUyqOkeSn/ALXb7F7qggxtQ2hJSc45seKjo7MmMeOO/uQ7a2CnodUVI8rD8QoKbFzlHkyh8t86zUEI29uvZ5cagKyg3Pnt/Lv/AJbdsTUOXnYHlpUNJqipXkpetqK1i7fHIFZ0tnyUh2bdio6MM213W4A9IbZpXJ2b52HqOVF5SZ5F+frYb976s47OrNQVedNYOqg1uS0VDgHku2y+J4fG4tcLiFVVDT//ANqjnjEkLw9h1jezpO8NnSTuqYPFRUe3SfjwFym1KqzbVJoD8qCQj8uoqjUupk/kZfgVZWLt6cq03bOc/PlsbgmxtyWCocB9Y25S6Bm187F1HKicot8m6qTqHefLNZu2a+d1TAo4LTnP4FVHbhYa2kg4hTwZlK8qzHWqNTWZcEgd2a95Ms9iqs2XWnPzpc1qbG3JYKhwLrFSqO3ZIJMuJ5Y4awiKmU5n/sChpUeXBIHjeHLPYqhUNlyTnMHio4LdJ+PA6sbfmor8uCRzHdiGhTWfvaoqQzLhka9vZu9lnsQAqGyiTUF0pvdQa3JaKhwQ17gUiiPy4JXMKacymsq/O1RUhmXDI17cRu3lnsQAqGypJ7rG4qOj3WnHgnbuDPQ35cErmHsQOZTWVfnaoKUzLgka9vZuxlnsVQqGyXSOyWCsprc6W04LDivNR35cMjmOGCkZmU1mWOuL1Raa3Kgla7s17q5fcqtkvlzn5rUyFtTBVxbfE/LjcWkawqTBmUoc834qg07zc1T+o6w7pZVpu2TJOc0WYqOC3SfjxfwXKFEbkRzktwdbuhXadkFxqaKyulN7qDRU0VD/AEYa3bIfNac1iZCKmDx/0Y1WnY75jmjxUcVrs53CKvgfWsnv2M5xqaKyhfL7EAKhYOEdRrCr4GlyDdjOfa/NCZEKmCrhNk26tfAwuVQ2K+XsbiVHFdacTwpybNXAqvYr5TmjxTI7XZx4WVHJPhwIx2I55qaK0BbJb2IAVAVcLtR4C1qrYZJqF6JtkPgmsFTbOGNdhv4B1rJ2G99psCZFojhplWG/gDWqthPk7BimR3WnE8Nqissdu/8ArOwnyXCxMZabTw5LTZessdu/hcVVffsF8miE1tr7Tw8LTWEJG9u/Rdcg3YDnmporQbp2lVCocPix1YQkbXr34Lu5VCz08usaK1rk9iDRUOIJY6sISNsvw3wH8Wt3p5cagKytch8E1oqaOIhYcpqEg7cN7B/GXXINvv8ATqzUETpmoJrBU0cRzG7KahKO3Deo/wAeUg0enOdpWJrBmjiUWOym3oSjtw3kH2E/ya7SqvTXO0rAms0RxNLHZTb0JR+bDeEI/wAvWfTXO0rE1miOKBa6sWFCUfm3dCJ/mV3LJ9Mc6+wJrLhxTLTWLChLYdPdkBH+dlIN9Lc6+wJrLhxWqNiy81+l891QPsr/AJ+PpbnX2BNZdxayvJyaWo47ohYI+gVoN7/SnOvsCazVxd9XL4Hc0BYIn0KtZPpLjfYmtu4wc3mSaOKrFl25A+wn0TH0km+xNbdxjdAcl1rEHtymmsbiALBH0WtAekE32INu4zOo7vy4JsrMpp3AH2H0etAejV3WrrINuHGl8D62ps7a236xtwI+lY+jE3LrFBt3Gx0T8phqTZxUbH4bYCPpdaq9FLrgusgLuN5aaxYg/MlsdjjtMD7D6bWqvRC65Yqq7eR/Ud7FOfUye6qV9xJ7FS/w71TPuCqZ9wVTPuCqZ9x8QqZ9wfaFSx6hypX4eT3VODVzMnup7b2OHeOAeRmS3aiqxs4fZX6fj6IXXIa7d3Z36MMh7mlU1/8ATO8bFTTqY39yk6U7B4KPXSHe6qILzK7xVBHqie9xVDbdRo/YoG3Qx+6E0dEez+Ao/YUUfsKP2NPRb7FAb4I/dVEd6hnhYqIdTm9zlF0Znj4p+qkN8Wqltuax3c5UpmlBJ7K0W6QI77N+3QWHOZ8k2RmU01jZI+w7BrVXoZcgL7d2JZNCNzu4KmP9SR32Kku0nsb8UOnOfAKhtvy3+KoTLqMzxtUcehGxvcKv4YY9OVje9y5PZfS4fauTGeuLu5hVAFzJiqPqoj/asKF/ep9VEi9qp2qKELlLGMfsXKn349wLlT8T/aFyp+Ld7AuU/wAW/wCC5T/Fv+C5U/FP+C5V/FH3QuVPxH9gXKY6bPcXKGtsJ/aqVro0Sd0qH/eoenRnjxVAN+W3wXJz/wCpaO+xUWXQpER/cgbj9gcKnAHvVFk0oGeFiox0ctnin9CcH9QVLjFeRlfpKfGc9jm94q33fR31tu1jFMnbW2/WNihHYmPobigN1HvNTWuJ7AqbJdA/xsVKOk5jfih05ie4KjNvaXd5UEWjEweCCA1fYFDHpyNb3lcnRf1LT+m1UJugyV6d6qij9zlT3XCJvguUZP6kjusVIl055Hd7vSpotCR7e4rlGG6lPP6rVTm6bInpnrqM8fpKoD/Wln6mqjTaE0bu5yamvGo96osvq8n9Ni+5l8HKlxdDK/SnNNTgR376OiflsNRCbPmusf8APcetVehFyA3RpEuhC93gqc/1Yb+op/rZwP0hUNmllv7yqHHoUdnzVVwDe77AqkFDD5yRje8qgxety/0BD1UBP6iqdJoZDPBU6bTpMntqTnGtxJ79hBdv2OVLg83M8eKp0WnU/vCb66Jze61UOf1ze42JjxYbFHMKnta5Ud+jWxTx6FT0+M1PaW9++XtXQn8HbrkoDVubI81NY4nsCp02jA4fqsVKOnIxvxUfrJnnusVCZ6nK/UVDFoRRt7mLtQQQwTBeQEwKiQecmYPFUZnm2Pf8FS3+bYyP4qmz6dIf4GpOeaySe/Z88Hmpnt7iqdDp1SDtUR88xzPiqLSR5OVhUcwqIDh2qF9seYVSIejljFu+T6PmuzmfJMlZlMNY3TxQbuVSZdCCR37VTn3x5H6in+snH7RWqK3Ty3qhw6NHZ4itBt1Q7v4CnFYlNaqNBpzsCo40A+T4BUp/mmsj+apNI85M93ij9g2pgqbRdCasYOX4mLxaqHSvNztrwKhnGewHtThbC+vsKkiNT2Fu+ElHflM9mKZSBZY/q7gVfz61igNxnv0GOPcFTpdGju8bFS3ab2MUI85O89yoMfqcr9ZrUMWhFG3uagm4fxOOpAXlQwCt7mtH5iqDFovMn6VO/wAxE1nfaqZSfOTvKO3qdRPNzGrB1qbdSosn8zVRKfHmSMeME050JyexTUc+UbZjveWuymmohB+ZLY7HcwlY7hvfoMc7uCp8ujRn+NipztIxs8V97SfdCoTNLLf4qiRaFHj9laDbqh3Bdv8AJe7VZ2qNt7qzg1UWiDykjGfNQ+pjfJ32KnT6LuaH5FJK6uR7nHtO4jmOymEtOIVNo1j/ACzPzKh0vMf5J2D1FLnwnI+SkgdVI2rt3vdDmSZzPkmvblNNY2zX/PrQG35ZNCJ7u4KnSeoI71Sn6T2N+Kb06SfAKgs0st/iqHDoUaMeCDdFoHd/NkdbVUMXWKBl7zJ+lUSiXyRxn2lN9TE5/wCsqnUn1uQ3BliLjWTXuVS6F5qTN6puVHpA5uktyD26KZKOcozh+lOY7JcCDgd7pKM6tt2CZSG2aWsbjAbae/RY53cFTZdGjSKnvvaxneVJ06S0dwVEGnNI5cnM9UXd5VFi83R4x4IakP58r7m2Ym5Qs85JlHBiotD+7i77SgfMsMhxeqdSrHTZLcG2Ku/c+k0Q1wyEdmpQ0oZNMZkP1SBVAODg5pucN7ix2U01FB+ZNY7HcGva1dwVIk0IJD+1covuozvFU838239yk6dJb4BUYacz3Lk5nqsrvKoUWhRox4JrdFoHgij6E+TQYSmM89J+1lqotDbX5OPtfaVHdEHzd9yp1I9bkDBic81uJJ7d1JIfNvI7E11kgyTiqxWN7nw5smcz5JsjcpprG3TtCR+ixzu4KmyaNGk9ip7/AFQb3lUo6ckbfiuvSvYFRBpyyOXJzPU5XeVQY9Gix+xRN0Y2DwWCPo9dgtUhFb6o2/mVFgFfnD1nWBUaLNy8v8sdypc9kXkm9l6fIa3uLj27syQnMKY+x+ad7pKO/KYfBR0gYPw22NjOdcCe4KkOuglP7Cqc+6iyexcoP9TV3lU3W6IeKl10lg8FH06UfAKhi98jlyez1VfeVQmXUaP2KFmjEweCA1Aenyy6DCRjqUUfnpco9Vio1BbYWRfFye+vmGfueqTSjXLK5270kNxswKjl/K7t3tINYsVzJ/eQIrBrG6VdwUrronn9qpbrqNL7qp5/pXrlH8P8QuUD0Gj9ypeuSIJ+ulD3VDrpL/YqEL3ylcnD1bj+4rk9n9MzxVFZoUeMftTG3MaPD7CjsSt2SLTgFJfKRE3tvVEooyqgaunKVALGPdN+mwKmUmxp5pn5EXGsms7xPisdnNTJdA+G9slFNlrOqo6S2uM26xuFK66J5/aVS3XUaX3FTz/SvVPPqPiFTz0GD9yp3+V7ypX3sKl10pnsTOlS/wC1UX7+X4Kg9aY+K5O+7f75XJzP6YeJVAH9JF7FRWaNHjH7UxtzGjw+0ooo7MkmNUTC7t1KNnnpcr8sf/KovJ7KspkP5W6Se+sUWOr871PSXZU0rnnt3mLTWDUtUvtQcK2msb2OjflMNRTX5k9j+tq2W7AqU3Rv9ipBugl9wqln+lm9wqnn+jl91co/hXe0LlE+pq/cFT+rH76p3+T7ypX3sSn/ABLPYpPxbfcX/wAv+xR66S/3FRfvZ/gqF/nn9yoH3Dz/AOxUIf0v95VDH9HEqI26iw+6om3RM90Jo6I/gP2H7SjtaWQV1ZDOu+xUeG3zxGt1jVR4c3L549SPRVMpOaw8yz8n/KLjWTWe3ep8RzCmyWHNdvbJRs058eCjpDMqN1fZ6Fyp+Ef8Fyp+FPvBcp/cD3wuUuoz3wuUf8r31T+tD7ypn30HxU/4qL4qT8Yz3FjTP7Ez8YfcUH4qT2KiffzfBUH72f4Lk/Gb31yb/me+uTPune+uTR/TD2lcnD+jjVBH9JD7ioguosPuBQi6GP3AmC6NvuoYD7Cj9p+0pycnJydinYp2KOKO4FtV5wF6k0pnNhZ26SolCHOWWesmKj9RXM7E6KpdN87Lm9UXb3ujsdnNTZG1tO9j4n5UZqcmS5k2Y/HUfQiiiijvEXuyY2l57Fk20iSr8jFReTY72Q//ANFPef8AxWVfnfep6S/Lmkc89u+Raa2mooPsfY7572yUfNfnx/JRzsyo3VjfR8xqjblfJRM88/nHdRtyotBZkZYb/lx3qkT2QDmW460+R2U9xcTrO+zmWOtb8kHCsGzex8Tspji0psmZNmux1HfGWfzbCR1tShi847nXdVuiqNRhk5eUfu41S6XmtPNR4NWO/LozW1Nk78N7ZaNm6TMFFSG1sd4b2yz6Dc3E3KjQWv8ALvHg0KGLMDuc/IzRVLplhfkM6rN/darsffjvaWOymmo4hdGke8g4Vi0HemWe1oqb13XKjUe0+WcMbGhQszGnnjg3RCpVN035LOq27gCW2OtCrFY3tloxzTm9UqKkWaL8DvNJKMrQZ1nKjUZpdpkdOSwKMZrPLH+1Uqm+ckzeqLuAhj7kHCsb21WhPizZs5uOtRzMyo3VjeKWfRFTesblRqKMqyQjpP0QomGqLy7/AO0Kk013lZDV1dXAcsNYQeN7pIXZUbqimPzZs12KBFYu3elnPk22Y6lR6MMp9UrhjY0KIZkXlSPdCpNNPlZLOrq4FFprCDx273zUbRNbeqVDSfyvwO7cs58m3x1KjwCuR3OuGrohQw+Ti8ocG6IVKpp8q/N6ou4GkGsLLHbvfrCkizZc9vxUdIbXG6vdd8rqmNJKihtldluwFwUMGYw84eozRVKppz31M6rbuCBBrCyxvg+N2UxxaexVCqdlZxG6he7JaC52ATWW0h1vUaqLQ2mNt/3bFSqbYXZEfVbwTyTWFlDiFbVeTqCffMcgdXWqJyYzIFh6rdIqk0vNZ5KPs4LEXJtzrDw/AvKllzneSZi68+CofJcddjTibXFT0jNg8k3HWi41k1ngxlJ7LigdKzh5LSPNDM67rlRaA3nZH1kdN/8AsnvJbRffKfK8vkcXOOs8G9f2OZcUHX2Hhw6V/NxML3/LxUMIyqS4SvGroN/5TGeTo2eceiFPS35c0hceELm9oQdceGmrWbgNaOlSTkD7tukf+FRuTmc0yr/8cf8AuqTTjnuqZ1G3cJKrlqdwyknztCPrlUXkyLKryT1zpFT0mtkHkmY6yq7+E5Hcq7uFzpHZMbco/JQ0ZvOUh4cRjohdCi2/nT5nl8jy5x1nhVVcge/hXqvJuARNs5yG9QXqjUFnMwgFw6LVPTX1yvs6urhdjwpkntGYzrFUTkyOuvOx6RU9KzY/Jx/E8MauExc4NaC5x1BMhHOUlws6OoK+Oi++nzPy5HFzjj/pXfNboM6xVF5MZkstf8Sp6ac81M6o/wBK7nuyWCsqGis5ykuBI9gT5cyj2DrIuJc41k8OauDzpRlOzGY61R6CzmoM5ympT8qV1fZw8w4NukdksFZVHoDOdpLwXYKal5keZHw/r71VwXqTpbXZjPioKE3maLnPUtIflyvJPCqtVejBwRbfwVc92SwVlQ0NnO0h4rUtKzIsyP58K8fSQ4WosOyAhigggguxdi7F2LsXYhghgm4JnamYqPrJnWCGI3XAvT5bXZrfioaCObjzn4BS0qTLldXxGrFqLLRd6ePtKKPo5xTx0ipBrTsAhraozrTTc4bnknJaK3JkDecmcLNZ1Jz646PY3rcStbdwXC4lSDpJ2toTdbSFGekgbjXuQ6W6xuKo9AZVe/BTUt1cjrOrxMrzm34bikKVvSR6TQVEcQmOucNw7MuawDUvV0X30XGsms8ThIPzIsNR3Ikbc8p4vAKjN9YTH6LgduueamCv/ZQUBmXI6t/xKlphtsZqbwrq2M2VtRvRiNTty5WXO9q67PYondKrv2y6W3RZjioqKOao9r/knyvL5HFzjwpr2UJG5Lk6E4tx3NczRcQpBpVOURvzUHaJr2n/APSbEznaQQANSfPmQ5rPnxWBFRtCLM5lrdzy02GpSNvzlG6/NQcKwa9nl5qb/wDShoDK3Z8pUtLfW82am8KcdoB2dHfgqrDugRcatnF/Y35plGHNQVF/yTpHFzzW46zxbbMMHYosdkuFR38DRlyEVD4Iv8nDY3rY8XmzNqN+KdE6pw35JNQUdGZlvP8A2n0k4Mw4wNlbkuToTi3HffL7lHRW1C1+CfM/LebeE2O3A4VOtCMWc21ny31rtdcgytkN+KLjWbTwlx3Aqz4rsN8vamxgveUZcyOxnCQlY7hiTPjsdgqrDfvfWbEyBlbj/wBp9Idg3DhGSgNxmzCsWPRY7JcKjvbWmUZtV78E+Z+U88IiUBuS2dv5sU6J+S7eutCLMjtdjgi4kk1nhDigLtzGTMyXBOgdbdqO9Xq4fF3CAm5Yqq7c9sjclwrCMNrbWbzhrS5xsRmzGWM+fB8lDv3TrFRWRnx2tw3lbEzKcagnTuwbhweKA3Xys+LxbvG2BmU5OndW67UODldyxQbdu02bObY/5oscWuFRG8DIGVm/UE6V+U7g2XIa1Vu62kMwdqKdE/JeLd3mwCq9+CL3ZTjWeDRKA3hZOzJd7cE+B1TrtR3cEWa21/yRcayazwYwWKDbt5GyNLXCsJ0BrFrMd2sjMZpYqvguXLFAXbzhwqNoRjz47WYYbsZOZH4ngu5yA3svki8W7rdBnieCxN9iA3vEoy47H/NFpqIqO6fQZ4ngoXXLFAXbcb1go+uFD1woeuoMVBiVD2qHtUPaoMSocVD1lD11EfWBRnphNPSGx20htYsfinRuyXio7o+rZ4ngm5yAvVW1O1MF7woR0lHgSsGJ+AUx1qY9MqQ9Mo4+guxKkHTKmHTUowKdraE3WwqE6yFEbnhDv9PZSGVOvxT4HVO9u5/QZ7eCTnJre3aUbb3hRDErqsUpuqClPTTjeTsIi5xUzLpCpheAV1o/YoXa6kx1zgfS2ysyXhOgdizHc3oMPeeCFdyJvsTW6tnAXqJt7woxcCU7U0KV3STnXuOzpGXPKkF9RTDpNIUT7n+kB7clwrCMWey1ny3LqzGe3ge51wXWQF2zGtvcAom9qPRapXa6k515O13sucQpG6Wco3X1tTH6LgfRa1e+HxbuTVmNv18DnG+xNbstjb3BRC6sp3RaApXdMonb1VxUzOlX3odNvsUcmi70QS57LH/NFpqcKjuNkZrb+BjnXBdYoNuGyQLzUom66+5Hot9qlfe7ceWO51Y7U3ptqTH6LgfQm0huD8U6J+S8W7ic3mt0uBRKcb7ExvbsmOO9wTRoNrUrtdXcnOvJ3MquUseusdqjdp5qDhW0g+gMnZU724J8D6n+Bx3C5oVDSVZrPAh7k0X2oC4bHstUTNdfcj0G+1SPvdum5lrXEJ7bHjKCiludUcD/AD2SsyXisJ9HNd7MdwOZb2lFxrPAZ5WJTW3DY4beVG26tyedEAJz9JxO7MsVzqxgVGbHgtQe2tps/mhwqNoRjrkj0MMNof/EACsQAAMAAgEEAgICAQUBAQAAAAABERAgMCExQEFRcVBhgZGhYLHB0fDx4f/aAAgBAQABPxD/AEDCbsfs+cPLy8PDHh6e6T+k/ah/C7XsNd1Pr+/4OndT2Tq1Hfgi69+NjCnY+zafw+76HT9T2459rp2n9Gn6dvVbkVafdfP/AD/THDa+Lf1Lb/TOnXqnPi9k5f1/PyhpptPo1/8AvT76PpxT9O8cl6T01/Z6YxnVd1l4eHh7vLeG8N4eGxj7Tda9q9CC+ohkQsLCFohCELJCwhZWEIQhCwhZQhdtFhYW63eWMYxtF73Dw9Tw8sY8PQ8PDGPLWGtGJ5/ubCVKpDHX9nX9i0vhryl4E/CPiWnz4DH8YeWMYx4Y8OvoN0n8XoipdRL9L/fsf+Vi+Dp9r+ERz5nx2/8AdBp190/b/nrRu8Xc3dI6uq6U6ytVLv1ide7T+q4naaNpxpJ9a10/np8F3kpF1aipl9tLp37P++/aNSt1TKN9vhP+kXVSfV/Jv91t/wAu/a9Ijo8fRP1qVSa/jt9PTskWpN931npVttfw3/v8cXQ/XvtB9WN9GdOq6fGjx79No9dH09IbRV939DqbTUa7rL1eO4xj1o2MpRsY2NjY2Pc0Prfvv7309iwveUhaLCyQsoQtUIQhYQsIQj09FotFhC3mWMaEfA1ddUDWHpweHl9sPDwxrDw8NXLQ1hjGhrDWGh6WO5+7/wA0J6hF8In1/Wf+vn4ws9vQuBawnEtp5d/BrwVxv/bLeXoxjG6ZeG/76jiUfRff/vg/U9q/3/717L/6/on2+n/H0fN/np/B1+/t/B2Q7P8Af64aNie2Jbv0/bX0hqFei7om4n0vr9+6/uq1d32Srb9JpN1r11a+eqnpPuPhx3p6ffr8tvo17h7Ncaa/Uj9v0/f6s6dlatqNJYSSdr9dOrr18dkNS3t0fFnTs/8A3V9O4b9317K37f8ATX5/XZdVakvp3g7D6DH74L/S9Us9IchV642NjebijGNjKNjGxsu7ELMRE85/Bf0h7ELCwQsIQsIQhCwuFC0WUIWi0Wi4nljGJ7Iv6fzPR0v2zYxnfLy0NVYeGNaGNDGNEw1hq4a1ZMTI16aOj30Phw/eLyrC0WL/AKNQvCul75eGx5by9HhjfoY8Md9fPZD7OfA/fv8AXR/I/fx92dSd+nX/AM36PStx0XrjjaJW30SJ/b3j31WfLv8A1a+nduJWr5e0ukvvu99J7qlt3c9dr+/2/wBLq+WJ2d03I/fVWT+T9e/lROI6NEviVL/n+vRdIvXyiiSXW9vS6dnP2kkEQzapda70jfVfCr6XrH7RUXsvSiVqfafK9f7KORb3H+EXpwfuNpQbS7pFE5Gqmnm8T0bLhsbw3hjY3wI1JKti4aaei+A1eFhCEIQhCEISwhLJCEhZWELKEIQtUIQtFotFxvDGMY139e2vRf8AZ6NYeezGhj1amITDJiaNDQ0NDw1hqaNVQRGz6aRHhFIaLC0XgrlX4tfknhsY3o2Mb0fvD6jd79fb74npftX6PrsP3iPiUlNWTNu2nX0Rprv2X+G50nZHJ3Wx9FL2rVfT/H2kviTt+6XQa/8A3su3RppKi3oTq/bbfXrXHX3Xb/lDdb99yTc+Gl6nRJVRe16J6fptPpOntT17TXqtFnv+fnrf90iJKLelg9WPRlnXo/4K0vaTG7m6PRvDy2N5bw2NlGxsb3bJVP3t/wByrYnhCFhCEIQhIQhYWSELKFhaIWVshboQvBYx4T/38pjVsn7UGt+7TRjHhoay0PDRBoaw1loeGQY1hoaGPSyLfs5a66dJ107eharVC2X49flm8vDZcN6MbGPLH7O7h3v8f7N/sf8AmLuNVu7KCD4zFQiX6Pqqd/tC73pIv56n/u/5tdjSftRfK6Tr+011jnfu62lE6nPt35/hjp3Db/Z3ob/xfa+zo9v5b7xYWbreC6Mc9ZurY2N4bHlsY3hjY2NjY3hjHsyb8713ltUhZQkIQkIQhLCwhCFlCwsIWFhC2QtVotFyPDGhjGQ9ZI/vVrR6zLw1hoY1hjw0NDWGNYa0bFeSHpoSuldM+me8rVarVC2X49c8857t4eG8Mbw3hjeG8PR9SnrJSpsSQ9MY3i8KXfa/4UNpSeuq7fKa/wBn8iUSVbiSr+kj/wBF663p8d3pfFb4blvDxR4bGNjY3hvDHuxZRGdf3+ENpIpJRF2SwtEIWELCEIWEIQlRCELCELCwsoQsLZC3WVhc7w8Pn6VDUeWMY08vLWHiDy1hoaxBrDRBrDQ0PVd6+n8qFiVUxYQuJbLZfgl5S/CduBvDZR4eKNjeJUSE0XyEhMhekfQ3ew3/ANlGM7viZCM7X6QeC8H9zwG8t4uGxu4bGxspRsbxRl2p1ZP/AHfpCE68RlCELKwhCFhCEJCELCFosrCysLCELKEIXCsLheGPLGsMRMrs+q1ejWjGveWswY1h4QaxBoaGiYaJloVV2+tjUZ/5eCvNX4C7Lw5icnzm7PDe67IJ8olvVi9IgNjdrGNu++6/8kN4eKPjWH9j+F7Ek0xJRL9IvhXe6dkXFw2NlLhvDG8tjZRsbGywbGx4b0pMr1YIOqxLRCFuiCwhCWFhYWiFqsrCwhCysFlZWy4Wt2MeIaLrraGPDINYaw1lohBoaGiDWGNDGsNDRMNDWerVONe0ItRP9PkkPnCwv/LwV+IpfIT8vvd7l4eWJvYJ/wAIXzwK7RJYaDbY20N0eGxsbw2PDHw0j3qFu8N3s3uLu2Njebi4bKMbGxsbG8N4bGxvZib0F6u7JCMfte2/l7IWFhCEIQsIQsLCEIWFhCELdYQhZQhcSwudjGNYU3rJqMY97th6Pd6PLQxomGNDQxoaxBomGhrL86Jnt6i9uZbrdLVd+Nci5LvPx9xcPgbEm5PYvQZ8zSJ9sSfQkl2S2bG8MbxSjY3h4fH1hWxCTZMs3S5r1u9Lw3DeLl4bxSjY2NjY2N4bG8vVQRF+tBIMTv7MN3RCELKEIQsIQhCEIQhCEIWFhaLZCFlC0LdYXE9HhjyyaHvoxaNDXBBq4aJlrLQ1hoay1hrDWWsrltsnzIQhVIfD8VedeS6TC1uL4l8RJvsim5CiLS7kp/KEgiKTVly8PLw3h4fceHh4fAztQWylLi4vDdbxUbzdW8PFGxsbGxvDY2UburEVXTv60EqJL7G0WUhaLCFkhC1IWELCwsLRCysrVC4FhYXgseGfLXoaprsyYeITDzMtDRMNaNYaGGiCEw0NEw8INZ7MX9fsTU/a4lxLlWi8S+TfJoj9WCxp8kn6DpxPV4bHh4Y2MY8MeXwqvrYjtcqWLi+FeB4uKPDxRvDy3hsbG8MbKM7ayJE7/ZBQ/wB8sN3CysrRCELBYQhCEIQhCELVYQhCFxIXAsLC5Xox50m03/P9r/g6f7LR6PM0ejWWsTDWWhoY0TLRBoazMQR0Z9H+18DUePXgrxl+a/YP14k/ti/fE0+iLR6PgeHqxjeHhjyxjeHySSY3FLrS8FLm8FxSjY8PDY8G8NjYxsY3hsbLjtqhoiu+tBYmS7v23yy4WqwhCEIQhCwhIQhYQhCEIWELC7YWULVaoXEsLC4XloeGNZMpxexYaxCZmZoxDQxjyyZaGhoaIQmGiDWITDKDSbLo0zozo/r8oajnItlxrw0/wy+BnwOIS9iWP5ggXyCSJISPS/AseHhjYxsYxjwx8PdVeHb9EuG4uLml3ujZSlzcXFQ3hsbw3hsbG8NjY3huDekHR+pCPInd+2+WNvKEIQsLRZWFhCEIWVqhCEIWELCELRaoXEsLC5Ho0TB4nEuj6o7IazN2sTRoaGsTExBoaINYg1hrMINEHjVq/R2J6P8A50PjWy3Xj/pX9i+B/Z+z/aGj2xz9+N+h/wAOB/8Akn/yD/5rF/8Akn/yD/4WC/8AgH/xcB+wIy/+lC+BL+UL4v7C+fAP0ROYKCXzAlfLF8J+uL0KfrkXwtLw3yXqxsbw3hjYxjYx5ZeKF+r6FspcXNKXa4etxc3FxS60b74oxspRsbG8NlG949fOvR/njJ/t4WVstEIQkIWEIQhISELCwhYWFlCyhcKFxLC5Hh5aGMYxnRvfr0eWtXlrDWWiZg1iDWGhohBoaIyE0aLWZ/DXtP5TF1kgvYEnEtl/p1vjerY8N4YxsYxvLw2Ph9ond/CEpxCSWtLvS4pdLvRvFLq2XDw2MbG8N4bLwe0//NLFO9wsrCFukIQhCwhCELsIQhZQsLCyhZQhaLRCFwrC53oxoaGNVQZ6n1h7TWYaw1log1hjWGhrDRMNDWJiEw0NH6R7ex8Mb/PXu9yY1wrZeCv9FtzjereHoxsY/eWPD46Sfi+hsvFS4peJvNKN4by2Ub0bGxsbGN4bGxvfql735fpCcr2iZQsoQhYWULCEIWELCwsIQsLZZQsoWq0QtlsuV8DGiE/uf7D5GtGiYm7WGsNYeINDy1hoay0Qaw0PEEpGKzb2M7Bc6n3bu3w9Fqtl4y47+Vur43sylHhsbG8Njw2Mbw+FzX5j0RJ2XDS5u90pd28tleLilGxso2UuKXZsdK6n/P1EVFSJLRCEIWELZYQhCQhCELQhCEIWqyhCwhcCELZbLnejGh4YiaafYc97J1YfC0NYeGsNaNYaIQmGsQeEGiDQyExBCCG+v09aFH7d/Z/h6rK/CXzr5z4292MeHhjGx5eHxd+ghF+XdS6XF1vFS60uW8N4bGNjGx4e1Hyx3PcWiSQkiiS6LVZ96IQtEIQhCFhCwkLKEIQsIWFlaIWq0QuRcz1Yxjy6fXXu+iDXV7TeYerJhomGsTLWJhoaxCZuhIfW6etSi1u/s/wyNZWV4C/0feNvajY3q2MY2Mby+Pobf9wbuLm63a7UuaUb1bG8XNw2N4bGxvDZdurJJVti4+Wd/wAjxcLCwhCQtEIQhCELCEIQhCEIQhaLCFhZWFhCFosoQharZcz2Y0PDENb2hzXDy8sm8GtZmYeINYaGiEGiDWINEwgvsr9PWon3Lt7n+Hxr/UF0b1uGxvVsbGxjY3hj41E1kR6me7+WNl1uLwXS7UuLmlKXNGyjeHhRsbHhvRfcY4khGlrvekteEIWELCFhCFhZWEIQhCQkIQhYQhbIWFlaLVC1QuZcrw8PBjO7HR66937WGiYejQ95q0TSDwgw0QaIQaGiDUw0THsP0IfUonzdre7jUwudcS/0LeC6N7t6vDGxjy8Xjgn9Jt8O7Nl1pS4bGxsoylKN4bGxsuLo7Oauxvf1+g3cL41QhYWULdCEhCEIQhZQtVhCwsrRYWULC0Wi0Wi5nqxjQxrDVTTG+t9azSDWZo0PVohMMaw0QaIQmGiYaw0Qgx7xCXpPhiU1HmywhC51uvz95aPLezY3qxsbGxtoeGPDw+FqfXu36EkvoJdF4NLvRvW60Y2NlGyjeG8NjeG9IGi93siG666/dl65XIsIQhYQhCFhCFhCwhCELRdhYWVssoWiwtFosLC5nsxjGPHTyyTMw8tbTDQ1maQhCEINYg0QhCDWWiEGy3qQTZJ9evqR/wBXUbGx6MbGNjw3lvD4Um3Eqxc2uhW8Cl3bLi5penXNzRso3hspRvV6Wvrv/iJM9/bfy8I9YQhYQuFCEIQhCEIQkIWFhCEIQhCwhYWVssIWVzLCyvAeGsMax+vRfnd1WGswhCYmky8NYmYQhMNYaw1iEGsQaGqNYhBoaFfrEaKWXa9f3I9uuV+Rvj3x29Hs2NlzR4bHhjdHh4b4mzob0X9nz3FKXVsut0uWyjZRjY8N4by9IyX6vcoq3bJZWUIWEIQsoQsJZQhCEIWELCFhCFhYQsIWpaLC2WFhbLRarkezWGhjGXZ8i3nDNmsNYazCDWITDWGiYg0NYg0NDjqi9vb95UxGtVNYWV+KpfHvFea6vZjeKNlLijeKN4Y3hvjSe17Z0UkReBS63ajZcUbLijZct4pRsujwgvM7JEMXvXqvsdlFusIQsIQhIQhZQhCFlCELCwhCwhCFhCwsoWFlbLCELKytFqvDeGPPTHbiNEIPWEINDW0GhkxBrEGh5TMyw6OuvvH9ftCcsz+/stV4aFhcV1peS8tLxPS4vBdKN6tjY2NlxS4bLhvZ4vCk2SXVsX153mzdLi4pS4pc0pS60ulxSjZRspRvFKUujKJbv+0UaM7/AB+htwkIQsLCyhYWULCEIQhC0QsoWELCFhZQsLK4EIWVlaLwns8Mayp/t6GzNPuu+Zs1iDRMzSEGiYhCYhBohMNEINDUw0NaJgwvwen9U/DOrSUq/v8AaOjyV4N1pdbxXmfHeVso3m4uLhvNy3OT0H147w3elzS4pSjY3ijY2NlxdWyr9Hu/v6Jvp7ftlLhZWFhCELRYWFhZQsIQhCFqhYWEIQsIWFlCwsoW6ELK3XhNZmGMawxjxLpXR9yZZMtDJiQY0QhCEy8NEJmEINYg1hCYeEIQaHhBpD9f1qNCOfsrtOPkL8JeC8d8Rsb1bKNjeG8t6N8bIOz1YUSi6JZut1utKXFy2W6XLZcNjeGylzdWVtxDFSncvd/Yo1kqI7JcC2QllCyhYWULCEIWFqhaoQsIWFssrKFotV5hrRMNDGsIa/VNDWv6ek4ITaYaGsNYmITLRMQaGstDRCZhMNDV2IXo3fPsubf5q/M3Sj2Y2N7N4pcvRvjVDW2L38j+dKXkutxRvSlzRsY3ilw2NjY9aKrDxcp/4/qOuBaLKFxLCEIWEIQhZWELCyhZQsLKEIWULCFouRbLla1eGhoaGNEOmcEy+GasmJlrDRMNYhCYg0Qg0QYhMQhCERU67rPGe/MaGJfjrm7Xhu14ryUo9LhvDY3pct4fAxIRP/4lw3F0uLvdWy4pSjeaN4b4Gzo1PuI6W7a/aG8J6LKyhaLVZWFlCEIWELRCELCyhCwsrKwsIQsoWi8AhC8B6JhoaIPHVUCWszMTMJibQaw0Qa0g0NEGiEzCDwaINDWEEsf5+sxomOXp7fv+B9Caaaaqa6r8hdLtdbzXN1utxRvWlLluYureG+Flel9H/uW3jvDcUpdGylKN4bzcMpdriZXvr2CkU6BIi4FlaJaLC0WFhYQsJC7CwhCwhCEIQsIQhYWi7YWiELRYQhZX4Q1hrBrCXt39MY7ZRrEQ8TE0mk1mkxMNEJlohCExCZazCZg13H1rVGXf39/7hNT9na34a3X4G+TeS7XZso2Uubi6vVvipR1KnuxRJThuLwtlKXSlGXLZcUbw3wURmH+kL1L5PX1K6IW60Wi7YQhaIWULCELCEIWELQtELZdsoWFotlyLxHl6NDw1hoZVSvvZ4mJhraZgyYaxMTVohBrDWGsNEJhoa0gnqdXo0drv3/OhLP8AJ2Bsvwd8W8lxS4pS63S4bKXFy3i5bGy5uG+K4WyWV9Fi7UpdrmlKUuaXFLilLilw3q8tjhdw6v7+jp3/AC3f7F1S0WiyhaLKFhYQhYWEIQsIQhYQsLCFotULKFhYWFstFotVovFZBrDQxkH16PqmMYvXp5aHpNITMJvMNDVGGoNZhCYaxCDWIQYmIMTLQ569B1v9n/rYuJe9e/sieffAul3pfButKUo2XNw80uKUuW+K4etFbIPu3Vtbml4aNlLo3i5uGy6XDezwvvM6JIgzbul/5HCiiXZJZWi7aLKFotFlaIWFhHsQhCELCFhCwhCFotllCwsLVZWiFwLReA8PLw1hoaw0NC2L36bGmm0++YTSaTEJmaTLRMNZhMwhBrDRBohCEGsMTEIh0KqP+Pf2iPV2EPqVE2VTXVca4r494bil4KXFxcXF4KN6NlxS5u7eG+B4SbcQqdW/wXWl47m5pS5pcNlxRvFxdHhsi0i937I6HdPqw3dFotFlC0WUIWyEIWFhCEIQhC0WEIQtFhaLKFhYQsoWfWiYtVlbrleWtXhjQxCFlDt32anFMTVrDxBrJMQmWiZhCDRCEyhCYg0JZMdv+p+mXEu7p1GyyudYpfAuLw3kpcXF0vBcNjZc3DeLhsuzfL2P19LnpcGxsubpcUpS5bxS7UorIrHTf0ezFZJXZLiWi2QsLCEIWFlCwtFhYIWELKeFhC96LCFhCytULK0WVxrRZXhPQxjQ0ex+mdq7PsNbsmrRBrSExCEIQmGqyEGiDWYMQg0QhCEIQhBomJe4y4D9bjTHTKvSd/5FBIqeThXk3S61FzcXgbxdbi7Uo2NlxSlLilzc3DeG+W0V07ppc3FxcLFQ2Uu1LmjZS5o2UpdbhuHXdXtuyEPT+36+hu8C0WVohYWFhCwsLKFhYWEIQhZWULCEIWVlCysrKFhboWFhC4KJ5XgPgaw0NDEGhT/b0xps27rVrMJq0TEITExCEJmEGJmExCEGiEGGsIQhCEWDWGhmfx7ev7kL5/lZyoxNuzWq/BUpS+NdGXFwy4uLuy5o8N8TzRPp7L5F0WrLq2UuKXa4pcXDLilLi7XFYtVfV7MUV1+kUWVqtFosp5WFlCyhYQsLKEITwhYQsIQhCwsoWFlCFhaLkWELhWi52JbtDGhoaEGsUUuq7i1me+rxFo1iEzN2IQaITEINDEIQhCIhBiEIQmS/Vfb/AMLFlfP98bJ+PeG4ulxS7XW7UutzcVDetxcXLZdLhviYph3oP+RJJRcFQ2PN0ulzdKhvLZc0utGylr+X8ClT+Z9kPcuBaLiQhZWULCFhCEIQsIQsrVCwhYQsLC2WVosoWVusrzGsNDQ0NZ60uz3mWiYmkJmYa1hMNYgxBrMITDEITEIQg0TEIQgwyqr7MjRJW/68S67vcT7Q013/AAdLvfCuLlvN0bKUpSlLijZcN5vA8Po+iiJEiiWzKV5r3pSly2XFKXFLlsb1o2dWi6tka/we2Q9UXK0TwnxrdPCeEIXAsoQhCyhCyhCFhCELZarVCwhaLCwsLZbrx3lBiDUQxTmHye8JpMzeEJmEJmYmIQaIQhCYQhBjRP0QhCEIQhBoJz1VMOv4uwqz9+GNl4N0vg3gvBct4uaXWlKN6NjeaN5uW+BvD/gTuxC+glpSl5bvdrxMR/R9t0Qr6F7G9fQ2e6wsp4XChYQsLCwhCwhbLCEIQhZQsrCExYQhZQsoWVotqLdC4VwLje7GPDGhoQaGK/ctGTMJtCEy1iYg0SZmJiYaGiaQhCDQw0QhCEIQhMwhBoxNVXtxlKZmrvH29Gy2XFeGj57tdrmlLx3LelLm4vC3h/wJ3YtBc0vJS4ulxdWxvF4EkkNt9khrj4vQVkl9kuZbrdCPndPCELC0LCEIWUIWVhYWEIQsexZXGsrhQvBvHN2iEwgxoUYzv4TeE4JiZmIQmIQmZhohCZmJiEINExCMmTwaIMQZU/1m+jI/xbNTeHto2XBcUvi3N2pS7XFKUbG9aXFLrS5uWxvL4Exjfg9mLXY0u91pcXNzS5uLlvduDer8jiKr8r9x85brVaLCysLCExYTysoQhCwhCFlCFkhC2QtFhYWFxLKFwIXjtatEGhoaFGhofwx64UGiazE0mIQhNYQhMNEIQhCEGiEIQaGsQhCEITEIQ6xF9510f2if8OKi6vbjdeBeC5pSl2pS73NKUb1pcUbxcsb0b5aUrw+j6ezFdsXFdmy8DZdblvW4RmXekTf9noqSiReku2VyUWi4llZWqysIQsoWULCYhMWqFlCxdFlaLhQuEuBcS5nmYgxCDQg0PqWQ1mYmjHrMTEzCEJmZhCZhCDwmkIQhCEIQg0QhBhohCDDVoS+2BvCUj8LAj/LbifaLXFd7ilzSl4Lx0pd6XFLq2XSl1u11c17FEiSUXDdLz0vC3hwTq/52RvT59svgrCeFxJ5QsJ4QhCEIWULK0WEIWEIWEIQhCFxLK1QsrVCLlcC3XjMaGqhoaEEEHxjROGExNUGhrMxMQmITCExMQmIQY1mDWIQhCEINX3QidnTWmib+z9jISjdt64LmlFi6UvBdbm5pSlxdrilxc0pdW8N5b43N2Ckkkkouel3pdLq9Likx+83ZEh/sesLYvZRap8qeE91laoQsLKEIWEJ4QhMQhCFhCELCwhC1LKFlZWiysLCFmuaIXAmLZeM8NYaEGD4VMyLExNZiZhMwaGiYg0QhNIQaITEJiEIQhCZNEINEzCDRofs0Z8FMiq+r4F4bw0uKUpS70pS4pctjel0bzeNvRxekdFteG4pdKUuaNl0ulKIrjuyQno36T/lkFRHZJRFynhcC1WqwhcKE8rKymIQiiEIQhCwhYWFhCYtFhYTE9VohZQtFosLKLouJC1XhzRoQY1gTBqom02iITgmJrBohMQazNITCEIQhCEJhCEIT2QhCEIQhCJ9+W63W8lw3BsvBS4uKXDeG9bm5fHWdr0s3lu1LreG4bJ33jO537bq2W81zeJYXKsoWFlbEJ4WEIQhCwtllaoXAsQWi0WUxaLgXhwWjy8PDQ0NZBBiC6rjhCYm00nEhJiExCYgw8oTMINYQhCEIQhCExeC6Xal4bm4pS8FLhvalxcXDeW9LrdUI7O+lu3m4pcUu11uLm6XFIfpe27Ik/dPsh1pdbEXCeVm4XCtlwrdCwhCExYWhCExCymLKFhCELRaLsIWVutFohZXCheU1iYTSSMTB1OqVCaSrE4oTM4JiYhMQmJiEIQmITEyTMIQhCYNEIQmEIQdZpSopS4pS4pcUvBc3N1XSjeKUpSly3i5pdG81F1b1SbRCep9eJSlw3vS6UvBcpbrvSFo+v4kNaR2SLy3VZXEi6rKysIWEIWFlarCwsoTwsITwhMWFhMQsLCwtULRCwtFqsoXAsLzGhoaJkGhoQj/sEJpKsziaIQhNJrCYhMoyEIQhCDWZiYQg0Qg1iEJhCEGJhBrel0peK6UpcLw3N3bKUvBcNl43kQs+X7etzS8FLvS8arcRGf8Ap9ky09v2yl0Wyey4ELhononhZQtlwoWUxCeELCymLKysrKFhYWFwrhT0XFRb3xGNDQ0NF0QEo0IVt7P2Cj7dhrE44QhNYQhMtEIQhCEITEIQaJiZmSEJiDQ0QhCNYhCL4KXgut2ulKUt4qXFLmlxS73Ny9rt9aLkvEulLrS6NlOvlLamzXS5uFzJ8SeqeqyhCELRCEITELCxcIQhPKFhaLCwsLCwhcCFhYWVqnlMWFwIXizVjWEwggncQTCmv/zicsITE2hNYTMINZmJiEzMTEymIQhCEGIS4vBS63FLilKUpcXguaUpS5o3i6XFy3m6t7s630QlFF4dLmlxdLpRsgXte/RH+S3sN/HRIpeJF0T2vAndrquBCEJ6LKExYWExYQhYQsoWUJ6JiEIWFlYWELVCynpdULiWlF4k1ZMNUaGUxwTB3iU3o+55nLMQa3hMTMJo0QiIQhCEwmJiEIQhCEIQhCEW10uLilKUpcUvHS8t1pc0b4LvHqbyXF0ut2ulKXSYbp9fHsJGk9JF4k9kUWvUT+SiZUNrSlwmXZCZRYTwnsniiFlCwhCYmXCyhCwmJ4QnhPRCwi6LCytELRcS1XgrK8F/WGhjXQtSA0Jgt3H9/r6b4pwQhMTWE0mITEIQhCEITEIQhMRQhBiYhCEJyUpdW83a4pdKXNLilxS6XVvN5GNEqxa19+a8N42Eolv0SEHTL4EnpP0MUpfGubpdU+BC2QsrCE8IQhPCYhYWULKwsIQiiFlYWl2WVlbLVap7LgvCtEXleGhq5LpjQmJMX6O7fvgmkzNpiYmsJrCZaxCYhCYaJmYhMITLW1xSl1qKXa6tlzSlxS5uKXalzctjel4HvEJTpx3a62cbeIP/AD7E06ntvuMUpdUyrRbra8V0TExCeVhPKeqeaIpRCE1hCEJ4onlZQnhPVPKyhPCYsoWUxMWyYny3N475Tw0xoQawd9jWhSfHdexS9hf8k0ngQhMTSEIQhMQhMQaIQmYQhCatEwmDWaUpdaUbLxUpc0pS4pc0uLxUubreBvf0QhIs0vHS6tl4rjrM/eFdQRsXa6IuKLwExYq1QmXKYnhYQniiE9U8pixRCYnhZWEJiEITFhCyhPCebhMosIT0WEIQnhCyt1snNVxJ+W0RJdF2Q0Ma0s72SdsnGuqYqb6L3Q1iZms5IQmJrCayEIQhCExCDEGiYQmIQmNzdKUpcXhpS5bKXN0pd7i5pXmjel4JGPoz9HbxKXF4aPe18mP4fvYxS73a6Uu698V3T0QT6ieqEJ4WyEIT0WEITELCwnlCYspiwnlYTwsITwtEJi3WyFqi6J8aflMg0JhrFAXSq0NEYn4l7om00SJywaJiawmJiExCEGJiYhMQaJmaVFLzXF0pS4ulKUpdqXLZc0ut3Su3UTkF9fVyqi7Xko8l/l+iCz9XoqSi8S63mWbpRCeiExPKeLhMonqhYTP+ROZQsLCE8UTymIQmJwTyvYsJ4XItVlC3WqelExcK8poa/QxomTQTKd4Q+4igXRO6w1zwmJtNITSEzCEzMQhCYhCZhMXmqKXSlxc0uKUpS8FzS5vI0Q/ghs+7HMQQ9O/zx0viWzHUn/V6QohCS4rm8l1uK+OlKXa5uU09UUQnhaITExCynhCYhMWE8IQsITEJiwmJ4QnlapiEJieFlaLVZWt0T4l5bRBoaGs01rH1nGiFdPZYnHNpibzghMwhNYQmJiEIQa5KUulLi4pdGKXF3pdLo3vctEMtmXD2uoKkkXDSl2vLR3W/6Oy2/qQKkvhFKUvPdVumJizea7XNwmJ6URRZQsIWExaEJieEIQnhCaQsIQhMQmJiwnMoQhCwsrmWLumJ5peFC1XhTVoY0e4QTULTnxl90ewmJmazinBNJpMTMIQmkIQhMzN0pS6Uu1LpRsuLpdKXNxcUvA8NCGsree52/wCBC6LW8XQvDdUqF8CHNdAvgRYS/RSj1ul5UylzS63VPWi0RRbJieUxCeiE8XFExYQnhMpbhMTwsITwmJiExPCeUxCYhZTELNExZTwsrZPK4ky5T4kXwXsxnrLQ0NYnso9fZGinXRO4mZwTjnJCYhCEzCE1hMzFKil1pdKXFLmjeaXelLil0peCjV3Y/iNnq8iCG9WFLy3mVQit+kdf/RLuSgWVLrSlymUrzRct4EylzS7LSiE8XCcLlBMuUxPCwhPZMTyhPCYmJieUxCeU8ITFhMTwhMWiExCFlCdQsrdPjuiZeGlxcXFLwviaGhjWJBxqeJYyMvV0Xvqms0nDOGExMQhCEJiEIQhMzJS63F0pSlxSlLil3pS5pdKi8CEP1SG7u92v8L2yKS5byXTq3F1Z1R5+PZLfyvuzqxfDRSsT5LvcUuaXK1WaXNE3lPBPCKJiE8JiZcIQhMTExMQmJ4TxcJiYmUTwhFExYTFlOieVi4WiYmJifLcLZZT/AAbIQg0JuAMqT0xGZEPhq99UJwzhi3mszMxEJiEITM1utLilzS5u9xSlzSlKXhau7PhH7HC9ewhJJEtrtfAvpVsWV/1exf0E/bfV8F4bhcdLrdaXhonpeJPW5QghYTExPCYi4QsJ4TynhCeExMQmLCwhYTE8JiYsJlwsp4QsplEy7J6rkWU91x3wGhoaGsg9ifsoyIfHU77IThm00hMTgg8wmITSEIQuKUpc3S5pS7UuLpS8jRLq0elWMF4Um30Er5eS8dxc+4urOoNPx7F8Tfnuy5Wi4aUvCnm6plLxUvAmXKYsUWKI+SiymJ5TExCeExCwhMRRCYsIohPqIQhCxcJiFlZuKJlEJiYhYQnlPNwhbJ810X4VjQ13wPdBems9o7Mj3Eq6r54JxTimJtMQmGiEzMTExSlxdKXFLrSlKUpS8N3bSEv3gK3xveIIX5ePnSixSlLz06n/AM4X+75fcb4eulKUpS8VLi6XZbp3Wl3uEUubjrmlwilWUFhMTExMomJ4ohdcJiFhOUTTwmJlExMQnhFE2J4TwmJiYnhPKwmUQsoQhYWKJ4W14qXC5V4Ty0NYaGtAETB38N6dC9odTQk6aT188M8WE4YQmGtpdaUul1ut4LxfsB+roNt93yv/AEQsiW9L4VJ7/lCvvP5ZfLpS8FxcXNLpS8CKUos3S5pcXFE8p5YTxRMTEehCCYsXFE8JiYmIQnhPCKUuEyieE8pixRMQniiYnohCYnhYXAhaLdPF2vkvRrDQ0IMLgTS9p2aNdmhPbJffriTxYThhCEITSlKXFKXFzS7PSjZeJ+4M9Ibdz5l1Pb/UWtwvD659pnalfyyl8FeHS60pdUy60qFpS4TLpcUTEy6J4TLiieEJ4TFhsITE8ITwsITEJ4WUJlxRMQhCYsXCYmJ4TEy5QnhPRYWieU90LguF5zWjQ1hoThAq/wBiqfpoVDJ2ekNTinJCE4ZvMwhCEKUpfCpS8LUfAG7u/Ae8SO+dfJU6wDtlP5Y9y/C0peK60pRbUT0QmJlLrRPCEUQmJieFBPokspiCeExMuLhCCYmJlymUonlMTExMWaJ4TEUTExCYmJixRMpRZWbqsrgX4B5Y8NDQnEBB41Rn6Gcc5oTjmJrCEzeG8D4ae0H6IPvH4TP1QlIi9WXe8F2p1dEdd6Z211+WN7XS5omUpSlKUpS/gbi63SlE83CZdKUTExPFFhPFL2WKIQnhehZ3E8JiYmUTEE8JieExMTwsITwmJ4QmJ4omIQmJiYmJiEIRRMQhYomLF2uEXjW64Vxvhay1geQQ09vgc6e36/ATSG1bs/Fm84ITM1m9xfCQ9nwIfcPxL9R0X6SLlZvPTq3Eq2d/wIYv88VLi+DS5uFKUvhXS7UomXSl2pc0ulLlPCcKVYuU4JizRaJ4ohPCYmJiYhMTE8UTxRMpRPCYhPCYmITFi7JiYnlcCZeFYTExPSifhPDw9WPDQ1ga2Anu5aMHTt8CIgzs1wzWaTw4TSbXgvIzfCG3u/FY8Qhr6vx1W4urOoPAn6N6i+deGlKUpSlXPRa0pc3F0T0pRMuExMomUTExMuUxMJlExPBMomJieEyiFEIQmJlKJ4TEKJiZRMomJlLiiYmJ4TExMTymUTLpeC5XCtFwrjeHj3o8MaGsDWDoPMPQ57a3fUI1SINcsITnnHMXW8tEBnpDd3fju+ohiXLd6UpojYY+rT9I7cLFLilKXNRSlKUpSixcUpSlLml1vHeClxSl5blMonpRMul1TKITExPCYhiiYnhPJMTwmJ5omJiwnClExMoniiYnhMTEyiYmJiZcJ4QmJwTEUomIQmXCZRPK1QnhCwuFPx3h7MeGhoaEGhN4X7F19Pa9MvaJ9iGvBngQnkVL2NPbqN3YbPu/Ih7+XeCiNiNsZ3/iQqipF/AUut2ulKUpUVYubtRYTKUvFc3FKXFLhF1TxcJiYmJiYmIJixRMQTwhMTEyiYmUuExMpcIuEUuEyiYmJ4pRMonhMTEylKJieqYnhPK3Wt3WVlcV4Xs8tDQ1gfCAZdWdZHSkru3smJxTaE8VQvK0XdiXbqN/ore08R79BP33ut2pSjKUFd3/AIQiYiSLwX8spSlLrc0pS8CLhPFymJ4omJieFhPBCiFExMTExMpRMQSTNExMomUTKXCZRMTxRMpRMomJiYmIJlEExMTEyiCFExMTEylwmURdU8piE9k9kylwmJ+XMtDRMKcIDvom9suzRMYvT6ieHCazlhON94x/BDf75Z4DOt9EISLW81H3QJXV6/gRJEiKUvgXF0uKUpSlKUubpS4pSlzdLx0pSlKUTKUpdEUpd69KUuHUMuJn052R/wARxM7fxFP7Gyql/bQ//wBxC/8A10L53/r9i/8ALf7j97+oyPf+cOwU/sM45+GoldxL6Ygl+UIyIUQSIRqKJiCZRCYhSlExPCCfUTKUomJiYmJiZRMTEKJiYmIQTEy4oncUomJiYmJ5uFwoXAhYpfHe0GhMDwHgPH+I75AbL72+1fYohp1Ps1meFOWaLdtJdWh+gbPsoN/bzkm3EJXXhXj7Uop30Lp26LSl4qUv4a5pdrpeC5uLmlKXKrZJa1+2jtSf4jvP3i/1+tdi3f8A0iP8/ir/AGR1ke/38V/uLElp2KFF/ERHQiiMTvR+obEn7FgKxIl0Qd1de9QRuhPv0neul8P+DKc67u87/wC7SCtt+E5Hbp+RRtrpe1/xUZ7THtFbCCCNBIyiYmUpSlymURRMuaJiYniiYmUTKUTExMTExBMWExPFLiiZdVlCebyLz2TDQ11wPBa9bhvM+v8AD7+gvJt9on4SaNPsfwQ3ex9fwDilduheTty6fL7HX4Y7eHfDpcUpSlKUpSlLm4pUXwqXCzdC1n2Wzs377of8zw719fB9r/dJ3O/V/wC8TT63HV4USexTV36l/uy//Wv/AGKyNP8Ab/SGvvftUf8A75frn27Hf9rY/T9ctvr+jb/f+Df/AFJ//FH/AMUfF/UF/wBiK/8A1D3t/wBqL/509o8d+j+Cz/h1Z2H957X/AC4/xWqIKpr5TxOE+EqOu0fKV/iHd/1X/uJf1UTp5+fWI5z8OwUvyJlFgTwsCeUxPCZUJlKITKJiYmUTKUpRMpRMTExMWE8UonhMTEJlysXKYnzUT1pTp4rGhoaHoAewXaTrd3sLsi93uhongzSDRHyP1DJs+71m18j2jovBp2lRfLOpvqy7XWlL4V0pS/g6UuKtbgiNrsmM7bl8r/yOv/z7Y6f6OeH/AJnT/aVsROxCUOBbVXuaKl/TVnppva/bK6vr3Z3n9JUKTtfOyn3xgknCCEIQhMIQREERMJIGg3Glf/L0dolepM1fxLTO1/YrZ3dr4cf1/oE/2SZz9pE0hF1R31rj3Nvr/sRa7fy6Z1ZvwkEgggmUomXFKJiZRMTwmJlEylExClKJlKUTKJlEylKUonmiZS5ut0uKUul2pSlL4j0g0NDDCJ0GHqV++LjPZNCRR+P19MT/AEKxugnv6vku365H794vJf8AQNE64j/Ac53pP5ShlX9PU6k7fiaPcr5a/wCQpYs+ESEnsSfR0+CGsRN/Q6OyU+KnX/bzKyZf6tlVMfX/AAD3F+WrwQWKE8uH3SGLT0G/yiXVEJx/SeHfiz7b9s5mpLf2ygq069xtUfdSZ1W/9Or+mKqyf10Zc++EglnfBMpRMT0pRMTExFEExMTEJlKJiYmIJiZSiYmUpRPFLhMuLhYWaUTE97w0ut5nwtDQw1gdXYFKEXVUjqaGpp36/wC07qp1Ps/Ln4l76vohCXTipdu+9Edrp+2y3K2uaUpfGpcUpSlKUpSlKUpcUu6cKUutKiook/DTWdSSfMCb/H0p9f0qod1Rvl7OlfXAnSlz4XQXyN/yIUnsg1REXykXK69db/pFJO/ntLqVfy5a6P4k/wADONny1YikIIT8AtoQav0NB1f0L0TE36+Mnr9/2i0/oXH/AEdOudkpVc59l1ReajQdLjqYggmJlExMTE8JlEyiYmUpRMTKJiYgmJiZRMTExMRSlKJiYmUpSlKUpRPNEy4QnpSl3ubil8J5Yw1ga4EgVTwtFX4ff0EJV+Z5cz68qE1TPsLXV+Ak24h7jaHbFi63/QSrcSrIn8QxDmvytDaq/wCniG/5Tggn36P7Yuip+EhA0WHxCfYOiOQ1r3KyZr1ay+j6ykv9h9bfptBOEgkeic6XNCeBCEwg6XaT+UT0xf70elq+TlKv7oy+Zel7jRzPRuL0n7QgmJiYmJ4TFilEJiYnhMTExMomJiYmUTExBMpRMTKJlxS4TExPa6IpS7X8ExoawNFMDD0L96rG8t+27CPb5m8mE1if4BzEJwUb2SfYfNOgJF8a7XWlKXyLilKUpSjuMX2TmdVRXyXV1f3Trf6lYdvT92j/AA050I2yJ6jDDxdXizX6f0h9+ekIupl8L0LyQ/L0XJD9JxFHWIpUJeDOeeBBLaDQx0uoiJtf1B+P/LrojXPu/f8Aot1/n1REPXovVCCCZSicQnhMomJiEExMQmUTKJiGExMomUYTEEyiYmJlKJiExMsRdU9qJif4F6fOGQYg0MYw9wukWYYqaH6n6/V6TyJh2eZMJNsWu/LcolQRJdFCl47rfwNKUvI/jZ/OzqP3FH+V0vUj9DOb/fI66H9u3+RXFT+hH27P5ZcrxUSb9dTqXT8gv6/lZQx/Td/qhepp8vJeS/hQenV7c8VIlmc6Ql4CXgTimINGSkT2ZGiI9I9dx1vp9bEzXZ+u7l5G9ejEKUpRMpS4TEITE8JlExMTEyiYmITExCZSiFEyiZcJieK6LqLlMTFqs3elzc0vjNDGNDDQw0MOdVbvzG2VfQ/YU02dmvMW/bxmiG93b+h+8fLfPpS89RUNp9gs7Qv8yj/lrHuU+vr9p608Xt2xFEa9IkNxvjZRSlKXKvo/PQe7C9JF/bELSp6TN1z9nNf0ion+nhphpn3bdYil4kF4E5oJeFBDHsY/frsTpf6WhtbJq9VT+mOCb7ojEylKIUQTExMTExMuEyiYmJlKJlExMTExMWCYmUomJieKUTE8E+VPFKUvlPL1aGGsDQ+Aov3Pfd+zK94nd7rD3QsTnXlpU9jFo2XdI+X8ElKXx3c+42Tv7yhII3f6u51kvv8A9/F8+nKT0RJfCUOn1TpXQZpS6UuKXC2tXv0wr6/+vqLe/wBm43a9H7RUa+jEb1m37bEILxYvORPBmsEMmb++9v4E2VUD7guNTxcEKUTKJiZSiCZRCdExMpSiYmUTKJlKIJ4J4TExMTxS4QmJlLhF5KUpSlKUpcXwXlrLQ0NDQ1oAx3xlTRETWaX2aJcvX6vSfkHsSLNLwJPsPlEku3kopSlL4tFWjGe1H4dnYevmUf7jQ3236xz3f2++OKyXsqYv+EiG32MrwYpS8FKUo/n7tI6mu/JRT5/N/Sjq3z5eG8vp0HH5qasQSXgraeAlzpciWZuswg0Y/bRvv6MkJfA7CFMTT9rFExBMTKJlExFEEExPFEJiYmJiYmJlEyiYmITExMTKIXFKUTE8FlMul/BPsLLwxoYYayDo6j0FefOVb/KF9d283nnLRI+TNLwNCV31XPcUpfGp/mOWf7go/wBzv31s7O38j/pjnsPu7fbZ2W/diuJ/0qOhSF9KDZ7KKY2ZSl1pSlLrSlKZIbPskq2Un854/wChtZaPbEvrf0uCrJ//AKo4uz2zbEFksvmWiQl4CXMkTjXDOKFi1L4fVMh/8WJpqp1PNE8ExMTEEKXBBMQTExMTxRMohRMpRYExYKUTKXNLhMTKUuaUuKXa8VLysuzINDQgww1sIt7isDPbdmTafzOTSfiVQk7Ypd11GPv0ErwKVl8OnSLnyM/x2B/vkk7kn10P9t+7HP8AHuyHqfrWH/2X752L/Z/xhKL1/QQ49jYsspdKUuLilxdLrSjhUa/x7E/liSqft/7Y2qf6UcM1Lcb71Yv6EUJwQnKsQS8FcM1XIlqvAhD2179RE1N/owTLhClExBC4TKJ5CYi4omIJiCawniiZRMomUTKJlwmUomUonrcUpdL5rw8NDQ0MPAfpgZeSqZ8yHSGy7NPqhy/hr/uMks3s12f4pJvhbhJsXzEkuy5FhPF4aiopoxsXX65md9v8ztYs+6+z7799Bklf8HPvX6VH+96kd7++S6J/1p/gzUgn1EH6jChRZRWgpSlKXF3pS8FKMUTaENvZFYsk3u11/wCENfv3Tr+EX3L4HSXZ6/7DseZ3bdEosr4yJ4KXMlyJeNMwakL6P2hXUt++xrCcE8JiYmJiYnmlKIJlKJifQTKIJiCZSiZcqJlKJlKJ4onilKJlzc3W63gvO9HhoaGhoaGh92wK9/HOv8zHbpd3usTSfgoFm4qKU6sT+2JCovIlXFWz/HUw7x/5HZB93X2Xf/slO9r9v/0e6r+Wepfpxbvfwfcd9JBXv91RPuz7DsDfuZ2f+RWNL9Wp/soVHT2RWoBZWFKUvJcUpS5vDSlLilKfvYU6J9scdV//AHQ1Or97DaZ+1jn+5IglhaTZeAl4KU5p+BmixCDIPN8ocoqr0q6/yL6jOzWExMTQmUohMWFE8ExBMpSiYgsExBNYTKUTExPBMTE6JlKJ3FKVCZRMTLlF5KXju73aGNCDQw2wtB6EfiWN1n19miLD1djEXp8C8S5pSlRSiZBJIrEzt/EjuI+nO5r6Dt7S7L/LA96ftB31fsTvdX2Hfafz/wCj31/2L3fwuxe/+FhfL+v/AOxfvfpBfuz+EFu6+1EId/tOLt1f2w73/KqdoX8f+hVF58Bewn6WFF4rxWXivyK/llZWVl0pSlRSlKUpS6XFxS8FKUuCZSlKUuKUo0SraSJ783ovtLuxdafXPp/8eykrp6LooXk/j7v5DONM7tq2ITToVbrwEhebGTkXEvBWsKiPyn1TIf1r7P6eKUQTKJlExBCiYmJiYgggmJiZRMTKIJiZSlEExMQTKIUTKKtKJlEy4UpSrSlxSoqKioqLvS87RMNDDQ8Bh6AGb5mFf5L6r6YurfLsa+1wrhXo/u/7C/78U/rP7NfH/ZL4DXtX9uL3K/kL3p/gr2/wsL/8ZXt/hC9/8Ki9/wDEF7Wfz/0F7f63/Qken+yt7vthe+/bjs/8qbO2/wBQTFQJdk/oIUP0gkdv6kXmLG2JMhOfqRD4PrP3o/b/AIWP+2ftle5/cXhS6UuVrSlKXFLi63FLi5pS4pSlKUpcXNxSlKXMytb2U238IfS/cWt9IbY/rn0i1pPX6aD1p38coLgJbJc6EvAnLBLkXKtZxIm8UJ1k/PdE5msUTEE8IIUTEEyieCYgggmJiYxcJiCFKJibKxMomIUQpRPClxSlzSlLwUpS4vjMejQ0MNDDQw0P4YarPqTquzRAh2F2FPAvagLLLwQuFyXClE2V4UpSlKUvHSlLzVYpSl1pc0pcUpSl0utxcUpSl1pWQvdLZ9vshUKf3n9scUlX/Js6+D3wxftn2EUZsvIXPBLlnIieCuNLjT31e0QpfN6wpSjehMTEEEyiYnhMTwmJiCYmIJiYiiYmJiYmJlEExMTKXBMpRMTLlMoi5pSlL4VLyvDGhrAxBoYegS2JYzVPh9/RklvYuzX2hrnVoFiWCkZKUpS5pSlKXWoubmoqKtqIRRPC4VlF8mlKXa4uKUpcUpSlvyfZPtnWXfQL9/I+N8NNFf8Avlx776m1sRXCn4acq84uNE5Yn3Jt/n9hWSbeyiCeBBYQTExPBMomUTExMomJiYmIURRBMQnlSlKUpcUomUTLhMTzS5pS7UpSlzfAa0aGhoaGGhoYe4VpRWPtE5S9fb4BcXkpcV7XgvBfBpSlKUpSl4KUpc3FKXFExspdKUo3O7Q0nvTdF/k6tP7sifb9j/NPYaP9239sjbbashxpbJcS8VLhWiXKl4U44LWcdy/afZilzp7sUVCYmLQTEKJiCFEyiYgmIJlEEEE8JiCYgghRMTKXCKUuUylEyoTKJ73NKUuKXhvLBrDQ0NDTGGHAwwyzZH6scP7b+vokxV3fuic65bi4pSlKXN8S5uL4NKUutKUuaUpSl1qxpu6d3RP5Fbd7HWr79iJ3126aFb4n0kL5CWFwJUS8VLwEuVCXJPCnnptNI2muzQrt16ejOwmUTExBBMpRMTExMTEyiFExMomJieKwJiZRMomJlEyiCCYmUpSlExMpS4IX8A9oMgw1BoYaGGHgvEnhjNr7MjFudL4X/lDovXZNdntMzgulLil0pSlKUpSlKUpSlKUpSlKUomUpS4pcUpSlKUpSlKUpSl2pS4uLpSlKUpSlGUX7v0EEbf8AIb/9Rdne3TJk0/09IITjXjTmSJzJfiUhKePBv6X7QlTE0+qeE8J4JiCYnhMonhMTKJiYsCwJiYsCKaExBMTExBMomUQuKUpSlKUpdRUUuKUpS4vkMeGhoYeBhhhhl6XVune37dRHSzKnlXN4bi70uKUpSlKUpSlLilKUu9KXF1pSlKUuKXNKUsKdrvl4hKcXXdh/aRfe19vSjB2Xr0wglyQWqXOlzzmSvkzkWsFql4jZzr7IV29CiYmIJlwgmUTEExMogmJlEExMTKJlExBMQTExMpcExYLghSlKUQpSiZSlKUpSlEyl8K8LzBjRBhiDDDxWbZKxUTXZonKfx+wUEJeu6JtSlKXFKUpSspc0pSlKUpcXWlKXNLpdFvSlKUpSlKUpSlKUpSlLilKUpSl0uLh1Ob3fFE5d9+6X0L2Mt0e+30lI56p0QXMWy50uZE5J7EiedOReSkXodBdaUS7+0UTEEKUTExBGlExBMQQpSiCeCCCZSlE4IXCZRPClEEEFkILCiZSlKUpSlKUpSlKUpcXFKUpSnXmgxpQaGNDQ1UNDVGGWWUvN3cKCv4l7MZN6bdmuClKUpWUpSlKUpRPivBSl1ul1vHSlKy4pS4u9KUpSlKUeVVO79E+2Nre5Nv8A9Rdb6U6G6tz9U6J/AgvDJE4ppOdeXOBcU1XKvE+cwvyNHwNO6wmxMTExMpRMTFgTExBMTwTEylExNiFwomJlKIJ4pSlKUomIJlLggmUuFKUpSlxSlKUpSl0pSl1vLBCEGhhpDDQ6wvS6kez5PsihJNe05ml5aUpcUub+RpSlKUpS5pcUgmud36J9sbFu+7PsfsSOS+3TBzqvXpIITlhNl505UvKnkTnXBJ/yhTCFRNCviXusUTwQuCYmIXBCiYsCYngmUpRPFCiCCCZS4UomUQQomJiwUpcEUylKUpSlKUpSiZS4vkTDWJRoaGhhhhuMsJYz2sLE1RNdmjoe/n9CN6+17RClKUpSlKXFLi73NKUpSlKUpSlKUuFKUulxS60pSlKXalKUpSlKXFKUpcPq3XZfbF0yurdPuYoaqe3RQgWerpBIS5l+RS5VwLiX4nuxK4WUhOojQjo913RSlKJiYmUTEylFgTExMQTE8EylEyiCYmJlEExMTKXBClKUomUTyJlxcELrcUpSlKUpS5vgPVoaIQdIYaIMsPAelZLSPsPuFdt+l/B3Sl4rwXFRSlxSlzS4pSi8+OyKxP03o6v+WNZTXt/ysofHOkhBLnS2n4pK8y/AXdeVIdf6l/go5DIxNkWFxcExMTEKUTEEIEyiYghRYExPBCiYgmJiZSiCZRPCiYmUpS4UosilKXQVbJlKUpSlKJlKXF55loawNDQ6XUZeQ0GZK7XF0pSlKUpSlxSlxSlKUpSlKUpSlKUpSlKUuFLhS4Uu1zSlxdqXDrRU+wRW/pDDXx9Or/8AQwtT116n2Ftrb6739sldbrZPFnnLkXsXglxTjm6XCvJ7e/2iouEhrXjHnH7uwn7yomIsKJiCYmUomJ4UomJhC4IJlE8EEEEFgTyIUTKXClKUogmIXBMWRSi0Ol2pSlLpSlLysmGhoao+4aGhhh/IZZsOXopSlKUpSlKUpSrW5pc3S4pSlKUpSlKXjpSlKUpS7KUpSlLilKIahIQ3+NX9QfbnN2Ftve64zLze7brZCeKlxTxEuRL8OvxVLntVhSfsbyS9pnTVv59CaZRMTwTE8E8ELcEEyiCKFExFBPQUpcFgQpSlExYKJiZcEEylKUomUuRBYEylwWFCralKUpcKJlKXgmGsQg0MMMMMMPBfBvDea7XguKXNzdKUpc0ulzSlxcNpJtxL22dbj7dJfr5G3Q+MxfQU/F/P/CO/hxlbILK5Vt281LlS8Zci1nhXzOmir/mQYer49EtDonhRPBMTExCZRMTExMomEKJlwTKJiFQngmwoshBMomXJSlKUrKXBClwTKXClFgQomUuKCafiwaGstYaINEGhhhmlKUpSlKUpSlKUpS4qxc0pSlKUpSopSlxSlKXFKLal3pdbi4pRsTPmqSXRfs+xIY+thq59n/YrxX0Xb9PyMPpa9l9IQWy4khE1X4pL8OvEX4CRwhKNY78TEdQylQmUTKIWCZSlEEKIUTEExP4LhMQomVhUUTKUTLgsCZcUT0FKXC4UomXC4pSlKLQLiiCFE/AZ6mjw0NDQ1gw8KUpeeza8Nxc3xqUpc0pS4Uo+tdTZEK2/SGUm/Wz+1+gyrV+v99hr/X9IIJeDBa9OZLmjEpypE8NcS41hfklVPCQkKtWjO2yP5KUTEXJOIuKUQosFKUTE2IQUonBY0LkWClKUogn1iiYnsZPC5FiTKXJRMWFFYEhSlEEYKVF42tHhoawxB9Xb8Xc3SlKUpcUpSlKUuLpSlGqTbaSXti+Poe/0vY2Ov3v1jyz21/nOrNs237eVzLgnmLmS4lotlovCWFzPSoRfJuKUo41hIWek9wlbgiiYnhRMpRMTYmUooQhRClFgRomUuCCFKXJGCZSlyIIoo0pRPIghRNlLghSlEKXURohS4TExMpcXFzdXpBkIXSlLmlxSlKXF2pSlKUvBS5pSlLhSlLi4pcXio2Uvmt9Z2+z9Hfku9I95d/PsvpHf7czEF4C2QuVcy51wLlXgrwycRS73RPwLzpCba950HtksJlKIJlQmUomIUTKxO4JlKLAsNKUosKwUugguCFLhcKLXlKyzJSlEykCeKUTWExMUpRMT1vgTFxUVFxSlKUqKUqKUpSlKUpSrNKJlKUpWUuLpS4ubwXFKUpcUpSjVNIm1Eq2/o63/AJHq+36Hzs37a+2UmfqnRBcJeAlxLwkuWPCcVpJnvzp6LK8mieKuClKUvJdLo3ssI9PZ84RcouExBCieCYmJ4JiZcIKUTKUpRNnQ+2C3YLJRuFEylE8iwIJlExClKIXJSlwosCZSlKIUpS8cITjvHeSlLxUpSlLilKXFxSlKUo2UYX9P2/8AGvY7uqdd8f0/Bfe3fD/sZMxrwUtpxrC82sV4UhPZZXIuO+MsUpcripSl5kLKFhYY/wChI1cEKXFKUoshMoslEKUosFFoSxLIWJZyCc4SlZqyEEEViWKiCCwIXCiYmUpcKUomUpS4Uv4m7UpS5pSlKXFKUpeGlKU9IodZsrtaXr/ufs6yl9fBfSGXv0bXCy+dbJcq514CXCtve940PjXl3F8lCELCyhC/QniieEylwmJlExMTLhSiZSiZS4UQpdwFgQWBMWuVZRY1gWBY1qhFFYEKIUuCZSiFKJ4Jlwpc0on4N8OlKXFxcUubml1pS4pS4pSlKXFSVIT/ALfb9IaFV/kvb+6dgiITwkpsuZLiWiXgLiR78q5XDS/g6XFLhMpcLC1QhCWELCxZ30TKUTEy4TwmVFExMpUUqKUpcEKXCkFKIUpRYUE8FkIqMUVgQRWJBZKFEKJiylqCiZRClKUuFxSl4bml0vgXFKXelLpS7XNLi4utKLbr/SG/63o3/wDYv3O/k9W2634iWy4VslzJeClOFDJPyFzeelKUpSlLxLCEqLRIS1WUl7G3X3QgmXNKUuKUomUTCFyXClKUpS5FiqKUryLBSlE8EUFrNYro0xMQRRWBYFmdxSiCFwTEyiCZXhcJlEy4uLtXz3FzS73W70pdqXFxSlGirY+PfzujDItfp/5Y5O/D1QlleClsvNS8FL3xI9sf4WlLlbre63xlhZQsIQsIWqFD3G+ilLiixSlE0J4XCxCZSl0FKXQIUpRMrwWBcABS5EosVKE2KZWIIJlwWRSiCCxJlEEylEylEy5JifDSlKUqKUpc0uLi4pSlLtdrxUpc3SlKfWHrsj9aP6X9IcOv+dk8SMS2XMlzpeDNVt6wxaexZYnm+bS4R7ZS4vRiZS8N8X9ISmEpqhYQsrCwhCVqDTaNRiZdLoilKXClKXUpVilKXCCiFwuoVHVgmQJieRMoshGiCKKFwRRqLhUUpRBBYEEylEFgomJlQmJlRea5u11ut2uKUuKUuLwUpRCVtJE6/wAj7h5Qk9G/SHNhE1hBcs8NeClxIW65e5Ca3kv59Xs7CSwS2S3QkJYQhHwp/I5guFxSlKJlKXKeKV4pailKUQQpSlKUpcXCiYnmlypROFLiiExMTExMQQSCZRBYFgQTKJlEEUKUpS4JiYsFKV4ubrS4vhUpcUpcXjujZSjCftLnZfbG1eJ2v/CKF/8AOJqvAS1SIJcj8FaLzVwXDF4l/BXhpcLDC98khbIQhaJCwsoRFIdQdV6YmUrxSiKUpcUTKXFKUuKXC6pwpSl0pL2ljT9k/k+NM/QyfmQZ+YkMGD+6fvnzOJnpBfKQvUExEn9iWE8UQQuCCCYu4QTKJiCYsFKUQWSlL4lKUu18ClLiijFLiiVtojvh8ft/0Qqv677Gxn4L0tl4C8SeBPB75XgX8TcXN1pdLx3ZYp3IZQszC0m60QhODSckqHHcNLxXCZSlKUo2s0uipC9oh7J+GfU+I/eU9sr+eKEzCEIQhDqJr2YXaB8l+0L93DHdX0zvjL7R38fqiwsJ4IXBBBMQomIJM0omUutKXjubz0qzc0uFLwdTTv6X2OlpK+kvodXnbfuzu6+r2ngJawnnTwFhPKF/om+CmYoxNULVLK1hMLCwjv0ZG3a9opRMpSlRS6UpcUuaUpUrBmyv2zuQnjQhNILSY7Cjp/V9iveDv+IO3qvs7KfQRSlExMQognhS4JlL51xdfkpSlK0XSl1pelbiH/8Af+/oiqv2Xv8AyzokL2Tstkr4KWq4kLxEvHX5K6XzKXVVi4szNEhCQsJCwsLVhVpnsK02n0aE83Sl4aXWC3S0nlRtpJV+oRyxwk7qYhBNlTaZ2y18MV6fSdDuP8p1V/NKUTE8EEEEExPxbtSlKXSl2uLmiw3iP7b7JdW3+hSd6Stvovs7/SS6P/oMLze7breqJ4K0QlPyK0hP9GUTFm7tfcSSXTVZghYWyEiYS1WVoh2ai+Q+LaZcXSlwj5FilfCszCX4H0fPqrMJiEJDtNR/0cs7bb9VCi5BNieEyiYmXipSlKUpSoqKUpS4uaXalxS4TLilLilHux7b7fYeUmLov9hEq830RKaoS8FLWfgF46E6vxl8VYpSlLvd2MRoS0mEiYSFosJEwtlhbJnZD6MhRz0/TKt1bi8K8Cc8zMTWYhD0Tq1VCbQhDuC18dSHdv5D29W+OkUaqaa+U6KwTeFi4UpSlKUbGxMbxSopSl46Uul5W0lakkRKf9j6fCHFSV0vo95gDeyRPBWi/PViZSlXgUpSlKUpSjZSl6jZSlL5VzdUyl1SfYJF36sWYJYWkyllZWiwlut0Piaix6t7YlhdUKar8HN548IPr9AzoKI+ezJqdt+0L6lP09aUpSlKUviXFxcXWlxdHE9t9EndsTbr2T9l9/LLFve/ZS3XgpeIvw13u7eqZ10Fw+xfKRcXwKUpcXdIok32Qnu+rJhYmFlCEspawQiaLgWywiNpTO6apUr7V3awqhPZf6A+Uuv7RcRq+mu6eIWj2/ThHUp++4wlt+yUSfKfLdKXelLwXN1uncu/b9B+fB0Xt/8ASHHp/Y7IWyXhLRE/KL/Rl076LC6uJVnzhKLVLCzCCytpxLRbrUWVJe/qzq02mmdxarVarC8OeVOD1DvczT2D6ZvJSl8ClLm4pSiZRuJs7+/3+xCqPv0Xle8Zul+GX59fkbpdl8dxj7iRLWNiWiwkLEFiYQkQSwsrEwtFqsIWEIQw4Pp6Q/sIELVaLC0RPAnhQhNIQhMzEJmEIQm9xSlE8JlKUpealLtS5ujhyNv0l3EySIsfYU3v3+wm88ZeAl/qe4uq1WyTZ8okXYWiRFiYgkJE4plbpaJcC1QhMn+eiDNN8P08LRaLC0Wy/BQhCeTeelLqs3F4lV137fpD91Pq9w/ptr7KTZLwpqkTnS/1rcqtyHyiRYmi0hMJZnCliCQlxLZC0Qhd8sOqavTOr+p2QWVqsLRarwZtPwKVvPS4vJc3if2VfP2zpG9S/wDI3stt54SWy51/odMpSlv4Klzdkm+yxELtutEsJaTKWiWiRCcSWqyhZWEIQniPqTOjTHXXZ/YWieq4l5s8iEITxLw3iRUl1Z8ET0Lm0/f1QwvbHW3ulPCWs8leMtqVFWy8ClKUpRMb+PPvhsfY9gSJcE0WEuOEykTZciFusIWExPpGquzo+lX2+It0LK8RImYQmJrPxVKJl0pd7tdu7iVCSJqKtvsi3b3P2xbL8LNFwrgX4Sl/BXFL5PZEKXyEibLecSWqWywtUvAQhYWFgTNK9noxpu0NJ6eFhbrwkvFvVvFdoj5PUPUPUzCYnDNLilK8XS+JS6I4BvW+vY64ce2+C8KeMuJcV/07cfoUdw64mZiCQkJZSzONImUuWC8FC0Qhxqn6H8jMwjCFosrwZ508S7XwbwseIncd2DBY/S9Ldfhlou3+g6XF8+8nfuiO2KshBE0SxCYhBLRZmsJmYSylwpbLC40IQhYQmJxnX8SdkG5cfp+msrZarjS/EpEIiLDnhXF2Rc3F0cF7n7fQPrM7t7rxJrNlyL8zSlxfOvHYXNzRdeiVY59WFMQnHMpE0SylrMpYnJCcM4FlCysrCYxVfD9pkot9UTE90xbrRYW65J5MxCeLeZJK3EiqbHO34kXEvyt8VcXQpS5eU80uFi++DoKtnveiUiEykTKQlvOJISJsvAWVlC2WFohbJ4Tg8pM9MZ9Z/v2hZWFlPdbLwJyQmJiEIQhCE0hCE/BNMCXu2y1T+phLgjF4K1niL8m3+Fu90pd+3qL5Yu63QkkiYmYQSEiE0RNITRISJqlics40TkWyFhDHRiE0+6Y61v2+yE9Fm6LdCFwrZLmSIQmJ+BvFcviyD2JPbhQS8deIvxdxc1FXGtL5FLwXf9Id79Eevr+WTE0hBIhMzM0m0EhImZwrmWUIXEhYWyELCwwml9e4WOPo163T5FzLlSEvJvDeW5QyP+ku7O3xPoXAvDWyXiIX4SlKXzrteC+Gx4jY7u8FUTCRCZSwS0SJiE1mJokJaonlrkWFtcLKExhS5/4w6A1GmIWqyuBcy40heXUVF4VvS5ohI7iX7Xsfm1+l6S+FwTw4oJ/m6XReReO4ul8btyFOr0SkSiIQhMIS+RIhMzKS2ms3hNZpNZifIuGbLkW6yhCEzrSLF2k/wa+VzLC5VyJcs865uyREv0fAZ6DgS/0bUXx1zLWl8hHXn0R6uv5ZNJlCFrMQSJtMQSEt0ibzinElxJbrhQsoQmIaV/XsFNdbs9mLC0WFlarjX4Sl5aXkSE7j/gDy8zu3wLxPc2Xiryn+AvDeS+EmbiNjX1eHaBMTEwhbJiE1SFqhISxNEtYInFJwTmQhLgRNUIWEIWExTdh1HP7fD7ysrK8Jfg5i8F1XIgu333+A22bbrfd7REXm3zqXS/j7teO83Qp2pCF30SREhYmUiCWsEphIixCYS2Ql5CW0xH7JhLRcS1WiFohaoWUzqVpndMqrfs9inqsp4WiF4iXizgvEs3NLlsQkdY7r21V5C3WV+epUUrKyve4vDUUpfFuFZ1CRfLO59WJJLpmZSEtYTKWk4UsImEsTnWUTSYW/XjWy4llCwsoTwVj/AGF9PgXlLyr4/UW9SVf+theEtUt1ovwF0vjXClfiXF45y0ok24jq3SOxqvCQkTKVEhbpEzMTZEETC0S4ltMLWZQuBcK2XChCwhZWCwsGGxS9iDC8hxpieiynsnzrK8NeLde+LlDuv/SNl46/0FSlZdr4F5rx0bw6iNjO7/whf0JE1QQmsxBISyliEzCYSxCaJcCFlLaYSJg4u7RLugaO6yXc2t9g1e7+kf8Ayj9v9D9/9T9v9Bf/AIAvn/0fviaV2QLsP7xdg36Z0ftE0LKeFouJCFohPCEITwdACuwb3U4WU8LZC4VqtFqsrxL4F0SIpt/WwvwCei/H0pcrX6L+Bu1ZRClLnsqPlLEqJJZmEhKdsTWEEiaQmJpCYhNoLjhBIiS6oh9uf5Efu/0hHsZoPpqH2iL6Q+8B9w3+Rv7v/bI9BCEIQglqUaErsr6Z2b+07E535/chXvj1+d9Y/aO8v+Rm7NJ+nosL4FotELCFlCELCYmLB2pensiD+j7L2eiYnhXdeCtVleFee7JE6/7TZLyF+c9selL4l8SlLwfrEdQfVqkJERNIJEIJYnDMTnWIQQcXdpYodpqeoesoXf2X0Pr2v5YmFjggiJmbzKRCEJiEIiYRi0E7d+mf7tsJaezvtjvT/dYXksTdCwtlohPCcHZVpld1Z2N4VpeBcCfAsTeCzPJSrIX9ZGy8lfj7ml3uEy8txfJo2UvCxojbOtPB2RL8vSCVEJpCCWJmZmkITScUzMGu4SPfj9dcdz/aHe5X6HVYE4hJOeExCCzOKEJmEwUdnMd+31kROf7R2ivwxdV0dWVhZWyYhZQmIaD4gxRpj5pfsXsJlyi6JiysLZcC3X4KlzM3/abL/RV2v4qlxeUD3tf0jtZImIJE2mIThhMJc6QsnQzcb+qOqmvs9lT9HUnhFGCLwIQmJicyXLCYDunQhGSs/sUX6Bk2WVhYWUJ4TgmkjjOyv3/0YWlytVhc65F4zZdJ6wjrX/s+NVqvHXMnpPDpSl4b+LpedJtxJtnXegdyVfyxJLtmEJmYS0msxBExMTihCYVCnpjspo9Us9N9Wdz+hHzNtiKMRCc0xCYmYLkms5osRCbesTO0y+Ood6T/AGFnR+uzJlaoQnlYWEJiNpXxeg7uJcaeqxdV4C1XAvF7iYmIvTKJG/8Ad/Gy8yl56UuLilKUpcrmvgry6Xwe6J7KfQqiFhLVYmFiE2mkEhLScKRBG5fZw6T1/gO9Fr9jvDPhEb7uvCCE8GEEsTaE2hPOSnao6d+kDkT3+UI6dNEIWy0Q9ER2LNIgmJ4osp7p8awnut1yUpSvN0uPQkIRvr938Hdtt1vVfgb+Epee7LN8Cat+CwiTbO60p6ivl5iEsTRLRInFMpE2SJlBBBFmvSKCb+z6HYjNK594QSFmbTim04YTwJ4kI+qk/lHRum9HpKN/nuiPr8p3CwhCwhCFlCcIvj9ewjro+z2CE83guFyp6LVeF/5dcoh0TpD22QXcSE1K/ZfAxjK2+reqyv8AV1KvB9bF8s6w7CWKS/Ws4kt1qsJYm0KIlTJL5ZeXXPbJX7He+fC6IghMJCWZ5M8eazxIM6lfDOlP5OzOhfxLjMLRCysJjEqwiF9f/FiYnlYT2WE7y3ZeA/eP67Tp0whehHv1cvonlev0I7F7Q9vbb7v8bSl5aX8yu5eZKimpJL5bFr/bR2MTwuNaLxFhfVIoJGf0hfEP9sbX7B6QWZ4S8BLVcc1XjLEIdH/mVEFs+V1QuWN2caJhYQhYWUPK0xRpoQu1Or9sE8LKytEuVca4v//EADARAAIBAgQEBwADAAMAAwAAAAABAgMRBDFQYBAhUXASExQgMEBBMmFxBSJSFYCB/9oACAECAQE/ANmr417LexfJf2QVkR431zMuYivGlElJzld6UvtLjB+9aA+w6+NfAvktwsRgLYDKlRU1crVHVldmelL7S4oj7luW23rFmKDFTFAsJC9i4LWpzUVdmIxDqv8ArYy9lN9vV8NhQFTFTFH25e1cLC1huxi8Q6j8K2XB+9DF9NdpLHLgoyYqYqQolveuDFwtrbMXirvwx05DF92LF8C+ivkQ+y6QqMhUkKERfGuNtdxeJsvDHT1wX3ab+FfRXZ9ChIVJioCppFrfKxbAxeJUOSzG77OixfaXZqzFTYqEhUI/oqcRR+lFa/icSoL+xtyfie0IPtZy4cuCi2KhUYsNL9FQj+ippfWQtduV66ponUc3tGm+1VhRZGhN/gsJJiwqQqUUWX2lr1euqau8yc5Tl4nwz2ghPs4uC4czLjZipt5IWFqP8Fgn+kMHBZio00KKWX3lrv8AbK9ZU1cqVHVd3tSm/uJ7DsW1tcVFkaM3+CwlViwDebFgUs2LC01+CpRWSLLjz0CK12tWVNFSpKpK74ZbTixfcW9beyzFBsWHqMWDqPNCwHViwCX6LBwWaFh6SyQqcVkiy0hC1yvWVNXKlR1XfVVoC4U38S+mnwW7bMUGKjUf4LCVGLBVBYB9RYDqxYGH6LCUV+CowWSLItp8VrleuqaKlSVSV3wy1RaFB/eT4LYvL61+FmWfC0uh4JdBUpvJCw1V/gsJV6HoqgsBMX/HS6i/47rIWAgLB0ugsNS6CpRRZIstXS1u5XrqmipUdR3f13oC0ODuLl91PXfQ1D0VQ9HV6HpKvQ9LV6HpavQ9NU6HpqnQ9NPoenn0PIn0PIn0PIn0PIn0PT1Oh6ep0PTVOh6ap0PS1eh6Wr0PR1egsHV6Hoqh6Goegn1PQS6noP7P/j/7PQLqegiLAQFgqYsFS6CwtLoLDQX4KlBfh4I9C0enHlwsi3DkX1uOt18Qqas8yc5Td3wy+s9AWhwdvvp7EsWLIsiyLLba1vEYhU8sypNzf3FsDJkXdaY+yyWtYnFKmrLMk3J3YrGe3IPQL/JbsqtaxOKUF4Y5jd9tr2xegJ8F8duycVrOJxVv+sTN89w02LQF2eS1htLMxOLu/DH4V9ZffWgr2ZMi7rt6hLV5SSMRiXPlHIXwr6y2AvbB9vYrV6lWMFeRXruf+C+N/WexYMy+G/FdrkharmVq6poq1XUfMS0J7Fi7du0h6mlc/wAK+JVNW/SU3N3luqLutEuX4LsklqrdivikuURtyz3XB9uEZapKSjmV8U5co7oXuhLtulbVJ1FFXZVxDqO34ZZboXui7MzWjX+G/YZLVK+IVPLMqVXNmWkLZEJaRf2LsQtTbsV8W8oDvmzPSVslPS12HWpzqRpq7K+Ic8st6welX7ELUq1dQROo6j573i9Kv7L9gktRfLMr4q3KI23zfxvYa0liYnpiH2BS1Gc4xV2VsTKbt+fK9hrS4vTL9gUtRrYhQJ1JVDlvNfAuRF9rEtPlKxXxTlygc3nwslvxO2nX+G+9EtNtwqVowROs6jLdgIvWE94pac3bMrYpZQG3LP5nvWL7TpadVqqmidaVQSS2wtMT1y26ktNbsVsV+RG3Lm+HL4HtBabF6pf333Slpdrn+E6sYZlau59iovtElpj5FXFW5RJyc3d9i0J9oEtMqVVTKldyF2KXGL1i+50tKQ5WKuK/IjblzfZBPWL+2+4EtLqVoQJ1pS+49jPUU+zaWlSmoZlXEt/xG+otwrUkJ63f3X2wlo74N2KuJUcidRy3QtMXFa7cuX9ty+00tJqVlEq4hyMxGe6Fp6ehLQ7l9oJaRKSjmVcT+RP5Z9nE9CvvJLSKmJUciVSUv5GXZpcV9e+/EtHnVjH+RUruWW8Vpq9i7IJaNKahmVMT0JNyz3mtMXbi9ipiUsiVRy7RLttUrqJOtKeZyL9olsa+7bE6igVK/i+g+y60O5fdNtDRKoolTEN/xHJvP/6Z20RySzKmI6Dk5Z94L/Lfdc8Rb+JKo5598L7FS0OdeMSdaUtJsW7Dr3WtqN9nJaFOtGBOu5ZdtF7czLRb735cJVFDMnXv/HUbFuwq9ifBq2+7aBKpGJPEN5Dbefbhe1GY1bsvmOaiTxHQbv27XtT4Wt2Vc1HMnX6Dk3n3DTMx6Pcvui3BySzJ1/8AyObfcBe5Pg1bsfexOvYlNyzLdyEZjVuxl0syde2RKo5C7fL4F7UWGrdib2J17Eqjlsq20rFtEXwX9qEzMat2GukTr2yJVXLa9i2+ELi427B3sTrpEqjltK3wX32jMat2BnXUSVVyF3ZcTLfl7E61iVSTP97lL4V7kLhKO+m7Zkq6WRKo5d3lwcTLezdiVexKcpGXeBcHG+8sjMclHMlW6Eqjl3lRJXLW3g5JZk63Qc28+F+8yY43Ghbsc0syVboOQu6q+ouGY47qc1HMlWvkOTefdhfVQnYzJQ3NzHNRzJVr5F9mWLfLz429liz6HhfQVKZ5Mz01ToemqdD01ToemqdD0tToemqdD0tToelqdD09ToOhU6HlTPAyx4WWOXs5bhX1lwRKJluOU1ElWbyLvaVi3vsKLFRqP8FhajFg5iwHViwK6iwVMWFp9BUKS/Dy10PCuglwt8Njwo8EB0ov8Hh4P8Hg6XQeBgPAdGPBVB4aovwdOS/C3CxYsW24vrITLkoDVtv5DqJEqrem2LFi2h8uNmJCpSeSFhajzQsFfNkcCv1iwlMVCmvwUIr2XLo8aPNR5iPOPOPOPNZ5kjzJHjkeOR45HjkeOR45HmSPMkeazzTzf6PNXQ8cTxR42HAdGDzQ8HTeRLA9GSwlRZInTlH8LPhbady/tX2kxq401t2VVIdVsvfaNjwsjTYsPN/gsHJiwcRYWAqUUJey6HOHU81HnHmM8ci8jmWfCy42+Kxb2cy3s8bFNiq9TxxYhocIk8LSl+E8BfIlhKkSVNotsu3yL7C4pnJkoNbZukSqpEqkns2z4WPCxUZMWFmxYLqyOGgiNKKLRRy4WfC6HVSHWHVZ42+Fi2hWLHiaFUkKaLxLXJU4yzRPBQeRPAyWRKnOOaLFum71wlDpteVW2Q5t7MsxQmxYabFhGLCRFQghRSyXG3G6HOI6yHVY5yOZYstLsixeQqjQqiZyZKmnmTwUH/Eng6kRxa3YvYmSgpZDQtouSWZKtYc3LY3PhYUGKjMWGkLCoWFghU4It7+Q5odUdUcmyxbVlNoUy6ZOhCeZUwDX8CdKUc0WZzRbrutCY4+IlFx2e5EqvQcnLMWw7FhUmxYeTFhGLCxQqMEKEEKy+Fuw6qQ6w5tlmWLcb6vfhdoUxqMlzRVwKlziVMPOBJbpQuFxPhKBbZX+kqiRKrcvfU7Fixb4OfFIVOTFh5iwshYRIVCIqSRb5HNDqIdSRcsW2EmKZZS5MrYJS5xKtGVPPdN/aiUC2x8iVWxKo2f7wtpNi30bCpNioSYsIxYSIsPAVOKEuPLin8LkOqOb4W4LY8ZOI1GatIrYH9gSi47mv7kJkoqQ4W2GhtIlVHUb0CxYsW+fmW91mKnNioSYsLIWEQsPEVGB4EWX0Ll2OUTzEhzb2gmVaMKi5lWk6btwXPdafCdO2wXNRJVbjk/tWLFixb6tmKEmKjJiw8hYZiwgsNAVCKFCCLLjZF/pNjqWHUb4WW05QjNWZWwbjzgNWz3YmJk4X15zSHV+nYsWLFi30bHPjzPCxUp9DyZ9BYaQsIxYRCw0BUIIUIo8K+3dDmkOq3tllShCZVwkoZDRZ7qQhxUiUHHWpVUhzkzn9Cxb6fhYoMVKfQ8ifQWGkLCsWE/sWFQsNEVGIoI8KLezlxuX+y2OqOTLCW2UOz4VcPCeRUws4C5Z7quJnJkqY1bVXNDqjl8dmc/fY5+yzP8A8LCgzy2eRPoKhPoemkemkek/sWEFhYiw0RUIdDyodDwIstGuXsZ8HUUR1WzMtuC1yrhVPInRcM92JkqakOLWeotjqDmy7+OzLMUZHlyFRn0PIn0PTTPTTPSyFhJCwn9iwqFhYiw8BYePQVGHQ8uHQ8MRJHItxvp1i6WZKp0G5MVlnuWUFLMrYT9iONt1XExpSzJU+mhcjl77FixY8LPAx0Wz08j0sj0sj0v9npf7PSrqelXU9LE9NE9PA9PA8mHQ8mHQ8CPCi2wnNIlUb3XUoxmVcNKJkW3CvgQmSppji4/S8EjwSPLkeXI8pnlM8o8o8k8k8ldTyV1PJR5SPKR5SPBE8ETwRPDEsW9vIuuF/Zcuy72S6sVkOo3wSe7LFbCxnzROnKPJ8bbfXFexCYnbMa8WZKlYy+lcuXLly/vuX2zYbSzHVHJstvDmVKUZIrYZw5x423QhEqdxxazFvVzSHV6HN5ljLePN8LFbDKXOJKDW6kJjimSp2y3jdluo5pDqNme+alBVEVKMoPdafCVO44uO73NIdRs/3faJRUsythnHmh7quJ2LJkqVi1t1f6OaQ5ti7AVsKpc4kk45/DbcKEJkqakSg0Lc2Q6lhzbLdewKZlkVaCmr/pKDi7P32+xbZq4SpXyGrCe43NIc3It2Gq0lJFSk4PdiExxUsydK2R/u38h1Ehzci3YmdOMlzKtJwe7Ll+EoKQ4OOe3XNIlNyEuxlSmpIq0nB6FYt8di2v34SpXyHFrMvtfIlUSHNss+xlzMsTgpoq0nB7tRcTGk8x0dqpDmkSqN9k6tNSRUpuD5ll+anYtrKL7USHNRHNvstUgp5lTDOORbd19opXG1EdW5n2ZnSjInh5IsWfzW+7Yt2OSuZEqvQu3n2b/zhOjCZUoSh8Ni3w27TWX6Sq2yPE5dnlwsVMMprkSpyh/Iz1Kxb57Ft42HNRJTcu0C9koKeZWwzjzX1rFtDsW02+ykrjkkSqdplwqYdSJQcOT+SxYt8Fi3ZjIlVLt9p1xnTjJWZVoOD7WJEqlhybLdo18LVyvhbc48LD+3Yt2KURtIlUvxtftIvhyK2HUuaJwcfqWLe+xbsQjkiVQv2zq0VNE6Uovn2jSJSSHJvttOmplag4aZYsWLby5RJVO3Ljfkyvhbc4lraJYsWLfLbdKQ5qI5X7VpfQtcr4Xxc4ko25PT7brSLpEp37Vr6legpk6bi7Mtp9i3vsWLFtu2HMbvwv2pSEvq1KUZqxVpOnnrlttXSJT7WJfXyZUpKaK1B0+Fvu29nPjZnhZ5UzyZnp6gsNUPSyPSyPSPqekfU9J/Z6T+z0n9npP7PSS6no5HpJHpJHpZ9B0KnQdGaGpLhZ+yxbaKQ5WG2xdqrCX2EZkoKatIxGFcea42LfZsKm2KhI9Mz0n9iwyFQiKnDoeFFkWX0OfCy4OMX+DoQY8LTHg1+MeBayY8LUQ6TRbZy4Sn2st97EYWy8URq30rcfCKnIVGQsMeQiNKKFFaK6UZDwtPoPAp5MeCkv0lh5r8PDLja5bYrlYbbLdqktBxGEUv+0Rxt9FU2xUGKijwREuCto/P28hwix4WmyWC6EsJUWQ6bjsSU7dq7FtDr4ZTXLMqU5Qdmcl8HMscyzFRZGghU0jLV/Cv0lQpyJYJPJksHNf2SpuOa11DdhyuW7VW0arSVRcyrQcGW96g2KhJkaKRZLjbW+RZE8NTnmieB/8AJLDVIZoaesZkp2P5dqraTOCmrMrYaVN3/DLh/goSZGhL9I0YrMtsaVGMsyeAi/4k8HUjkOMlnqmRKfaq2mSSlmV8I1zgRpeLMjRSLGWyrEoRlmTwUH/Eng6kchweoNqI5uQu1FtQnQUh3XJlrbPcYP8ANPc7HPtRYtqVSmpZEo235kOXahLVqlNSRKDjvlDHK5btOlrDimuZOm4vfDkXv2mtrjVyrRay3s5GYl2ltr39FWjbmt55EpC7SW2HUo+JXLWdnvDIci3aKxYtsRFSj4shqwt2uVhvtFYS2TUpqSJRaz3Y3Yz7QosW2XKCkVKTi91OXaFIts9xUirScN0OXaCxbaXKXJlSjbcrdhu/Z6xba9Wj+o5rMtbcLY3fs7YttjLhVpKWQ423A2Xv2bsW29UpKSJRazMtutl79mkhRLbgnBSROm4Pntxsv2YsJCW5HG5UpOORntlvszYtufk+TKtBxd1thvspcvwsW3ZVofq2s32WSEt31aF+aGrbTb7JX4WFAtrl0eNHmRPMieZE8yJ5qPNR5qPNR5sTzYnmRPMieNHiRfjbQ6lJTQ4uL2i32TSPCW1S6PEeZE81HmnmnmSPHIuXLs5+3kcjkcvbzLsueI8yR5sjzzzhVkKcS/35wUypTcXs9vskoijqN0eNDqDqnmM8ci+hqo0KqxVxVosTi/tyipZlWm4bNb7IqBbT3OI6iPNPGy7LPSbLhbgpyQqrFWQqkfsNKWZUo+HZbl2PsKAo6XyLodQdU8ZfhbVU2hVpIVZMTvw5fTzK1D9RlnshvsakKAoltKuOoeYeJl2W1rnw58FUkRqoU0/prlmVqHi5ofLlsZvsYkxQLaTdDmh1Bzb422HkRqNEawpp/Sq0lJDg1nsRvsWoCitJch1DxF2W2WmxVWiNZMUvoVKamidNwz165fi32JURQEtHujxodQctpp2I1rEakWf58qZKCkVabhsBvsOoigJaPccx1C+2P8I1HEjXTIu/yWY0nyKtC3Nah//EADIRAAEDAQcDBAEEAwEAAwAAAAEAAhEDBBAhMDFQYBIgQAVBUXATFCIyYRVScUIjYoD/2gAIAQMBAT8A7zwY5BvNx8bVy/8AU3TgpKnx58o3yj3YTdYbG60v/pUqYpsDBooUKMs5Jzj5YvCCCCs7of4hzyLiEROCGHATwY5BvNx8VxQ+UboUhQh3nyQj5OCs9ndXf0NVksws9PoGeck5xzT4IQulAwmGW7GRcQnD35yfKKN5zZUrqXUiSVJUwh/9lgdEZChDHczkU6bqjulqsFhbZqc+6nyDtwuCszpbGQcw55RF2ic3pPOD5BuPYcqVKlT2E4JpJQMKVhiscIuCgbhOS1pcYC9MsH4Wdbtbh5B2wdtB3S/tF58whFEIjqELXm58konKlSpySUf4of7I44I/0ojAb56V6dA/K/W8cGF8qm7qb1L22VycObnyZyzlnVQoDsDohjhdpgN79L9O6z+R+iAAHDbK/Dp2YohEQhzU+KSj3QoUeCAhvpXpvp5rnrfomtDRAyhwIXUndLkM0+JHZChOb7LTDmp8npXQoyTklDf/AE+wOtDpOiZTaxoa3LHAxdQf1N2I3wiLnN90PomFCiLoWnYfAG/WGxPtL/6VKk2izoaoPELM+Ds0KEQiI5xOZChR3ytew5436x2N9pfA0VnoNoNDGrQoSeFhDsBhUz1BDZiE5q05jOfHHbHZX2l8DRWazss7Olq0HgjfghcFZn/+doLU5i0w5fPLLJZHWl/SNFZrMyzMDGhYDiYVN3S6UNJ2eEQnsQM/Q5yDmlDe/wC1ZLI+0vhuis1mZZ2dLV7eId9HbZ3y2NpcE9qB5VPmHvOcO07vZbHUtL4Gis1mZZm9LFA8U8AF1F3S7aSnBOb0nc8Vj4OKx8CFChQo4CBvdjsb7S6BorPZ6dBnS1CQPGO9DsFwQuoO6m7NF8J7fZEFpQ2/ocuhy6CugroXQuhdC6F0LoXQuhdC6V0rpXSuldK6CugroXQuhdC6F0LoXQulQoUKFH0DYrDUtLv6VCzsoM6W3f2fGO8C4dwQuoP6XR4h8YiU9s4IgtU8UPAxvIOCsFgfaXf0qVJlBvQ1H44uLhcFSd1NnaQiE5s4FFpYYKHEzwIb1YLA6u6XaKnSbSb0tQieMhC+zvg9O1uaCEWyIKILT9nen+nGset+ipsDBAUoXDiQ7R2BU3dTZyz5xQTmyi0HBygsMHiR516d6X1//JVQAaIF0whcONC6zvgxtjm9Se2RBWiH2NrcJJhen+lx++px4dgQMFU3dQnbCE5khQWn7Hp0y8wFYPTRSHXU1vHnHfxcELqD4PTlnujzalOVBagfsMyqNF9Z0NCsdgZQbJ1U948c8BF4vCpP6moba5gcMU5hYUDzmeEDRWWxvtBwVlstOzNgL37x5B4COwX0HwY8KPNc0EYp9MsQOzSp+lwpVhsD7Q6ToqVFlEdLQihyIXC8fKov6m7eROCq0S3EIGeCTts+Md2iTgrD6YX/AL6mib0sHS0KXe/JBcOyi/pdmHNjIOdqtdVVo+7VMa8XnbzurWucYCsHpoZ++otBghykX0HyFEZceDHiVKIcoLTB2OVPbKnw555Rs76xhisdgp0G/u1U+wuHJBcLghex3SUDIzIzoz47ioT6YcE5hpnHRTvM8JO5yrFYKloMnRUKFOziGrUz2jhh8cdgv1VCp7KPGjxo7S2VVoluIQM/WYk6KxelF376qaA1sBFQBr2jhh8kXDsaYMqm/qCHnR2xnEKrQ9wp3SeDjdB/V1Ki+s6GhWP05lES7EqbhxI+YEL6L+k7nCqUQ5PY5hUob7O+HdLJYX2j/ioWenZxDbhcO0cpCHZRf1CNljNhQnAaFVKBbixA71PMQPhWL0su/fV0TQGjpbpmDhZ8sIIXhMd0lNPUNzhFpCfSa/TVEOaYP1TSovqnpaFY/TmURL8SpzRyYds3UXxh5UeVintBTmyIcn0XM0xCB3OeZYqx2B9bE6KjQp0BDUbhmDhh80IIXDWVTf1Dzj45C6VVs4OIRDmYOQM73PJ2Uy8wFY/S4/dUQMYLUqBOKGaOGHyxcELhdTd0FAzu0J7A7VPoFuIXVu88olWax1K5w0VmsbKAw12cbUdrF4uovjDwo8OPDhVLOHJzHM1QM+JKnjM7c1pcYCsfpZP7npjAwQNoG1HZBeLhcELhdoVTf1Dyo8mLoUKFBRaHaqpZvdqmNUDysnbdFZ7NUrOw0VmsNOj/AN7xnDxRwwZQQQQupu6Sh+7HwjtD6LXp9BzdFKG0zv5O2iSrJ6Y6p+5+ipsbTb0tCmF/zuGcPFHhnZj4YyghcL6VSMNvjLhEKpZ2uTqb2aoHaZ30nbJVCz1KxgBWSwMoiXaoHxx4oyDxEX+8pj5Fw8KPAjyC2VUs04hFrmYOQIPIydsAkwFZPTS7GomU20xDbh54zRkHiAuF7D0pjp2SM2MuE5gcqllI0RBbqgeQE7XiqFlqVzgrNYadDXVTeMsefPGghcL6b4Q8WFHgRkxnQnUw5VbKRi1YtwKBHHSdraC7RWX00nF6awUxDVIUXjsHeObDsFw7Kb52yOyM2L30mv1T7KR/FGW/yU+LPBSdrs9jqVjhoqFjp0Bhr3AbCO8ceCCCF7Ux07TGZGY+kHKpZY/iiHN1UzvE+XKm8naqbH1DDArL6a1v7qmqaA3TvB2IHuHGB3BC4IXsdBQM7THdCjsjMhBPptcn2QatTmPZqpyZU7/OWTs+IuxVm9OfVxfgFSo06Ihqj3uGYMoZY2Y8GF4vBVJ/lwoyIyI7oy4UXwoUIsBVSyg6YJ1J7F1cRJ2mjZqlY4KzWGnSxOJuwvHjDzpU+IOCi4IXjBU3ztkKFHfGTCi+FCgIsCdZ2H24gTtDGOcYCs3pw1emN6cAhcPKHmjwzwcIXDsGspj5GzRkQo7oUdscZJ2iz2F9Q44BUbPTpCAFNwyB2DwB40948M8EFwuF4Rva7pTHzvUcX0ROz0bPUqmAFQsLKeuJWmaPEG1HtPCRcEEb2O6SmunZYUXwovi6FHfCjhs5Uomdmpse4wAqHp4GL01rWiBnRkFDNHcMweOe08GHYLh2FMcWppn6NJR2PVYoAlWewOfi9UqTKWDVBPkjPB8CfKO2x5oQvHayp04IHe4Udsb8cwnZdVQsb6io2VlK/XJHgjeDwwXDup1NpjxI4DOYTsWHtdgVRoPqaKhYmU9Vg3eh5h4YLwe6nU9ju8KOIE7GCAqdF1Q4KhYBq9NaGCBcIuHkjdJ4oChcO6nU9jvEb9N85konY2sLzgqHp51emMa0QB5kqfJGdPYORDvZU9tsjshR2xwCVOYSpy5U+MASqNic/Fyp0KbBgsR585k+cM2eKC4HuCY+d9jd5y5UonY6NjfU/pUbKyn4U9k50+MNim48PBQuHcDCY+UNyjf5yy5Gop2KlZ31CqVkYxBa+NF8qcyVORKnKGXOTObN52SNsBuHeMEx873F8qdvnL6kXAI1FJcmt2GnQe/RUbE1mLkABtkqfKGRPGxkC4HuKBhMeHcGnw5U+XKL0XovRJQbKAjYGUn1TgFRsLWj9yY0M086d0njQ7wghcD3gwmP6vPjxIUdsePKnYZCLwi9EqVKa1AR4M5kgXMY5xhoVGxRi9NYG7rOwzyEXDvKBhMeHeefNnciUXo1UXm+bmsQw85rS/AKjYfd6p02UxAy58ifDm6fDnlo7BdHbCBITH9Q2ed7nJLgjWRqSpUqbwJTW+YZFzWl2AVKxOOLlTpNYMEJOfKnx5U+AOyfClTmjx4RHBwgghkAwmP6t/lTs8wjVARqoknva2UGx5rQTgFRsTnYuVOixmin4Wix3cdk3T4E548g8KCHfCBhMf1calTkl4CNZF5PaexrfL0uAJVKyOdi5U6LGaLXgIQuHdOUPAnjouBQ7yEMEx4dyA1AEawRqOUk3T2m9rfMaJ0VKyF2LlTosZpdgsD3zvkoeAMkdk8hFwKChQo7IUlqZU6trhR5kqcuVPeXgI1k6qStcsCU1seTBuAlUrI46qnRYxDPlSpU7xORKnIlBDlIOWQtEypOC04uXJ1YBGsSpOaGoCPKAcdFTsrn6qnQazS7AeVKncZU5E9sqUBeOUi4IZBup1JwPFJhGqAnViVM5srVNb5GmqxQBOipWVztcFSoNasfHlSpU5cqfDlTnypzJvClAqc6dqjcx2i4IHKp1J4hKNUI1ii53gASg2PJDSVTsrnaqnRYzRSgVj58qVKnvlTuQOfOTPHBlU6kIHLnf8VMI1GhGui8nwg1AeQASqVlc7VMotZosTts3Sp2sId05UqeyVPGh2i8IZBFzKkIGeEGqAjXKL3G+fBa3yA0nRU7KXfyVOkxn8bgseNhDlwyghkkLRMfCDuBkgI1QEa5Re4+KBKAjxpTWuOipWWf5JlJrUSd9lT3jzRdHKhmBDIIuY6E103A5s7gXI1gnVii43Y+KAgI8ZrC7+Kp2X/ZMptZpfjyScicgHjQzRkkIproTHzvUgIuARrAI1iV1T5LW+MxjnKnZf8AZNphvMQhzgi6YTHz4k7GagCNZGoTdisPIAQb4rWPfoqdlH/tMY1owQKjmAzAdihRwwhaXMqKdxlGqEa5RqE+aG+Kyk52ip2YD+SAA4dOXORIXWPldbflGvTGpRtlAalG32f5X+Ss/wDsv8lZv9l/krN/sv8AJ2b/AGX+Ss3+y/yVm/2X+Ss3+y/yFD5TbZRd/wCkLRS+UKrD7oPb8qQgUL8eydnjhpF7HwgdtL2o1gjWcUXk+eG+Iyk5yZZwP5INAUrXh8qVPf1BGo35RtVMalH1Kg3Up3q9JO9ZHsEfWXewR9WrI+pWg+6NtrHVyNoqn3Re4+6k/K6ipUqVN0qV1LrPyur+0Hn5QrOHum2qoNCm+oVxoUz1W0jUpnrNUahN9d+WpnrVI6pnqNB2jky0U3aFBwObPKiL2PhB3VtBICNWEayNQ+OcoCUBHhtoucmWdo1QEbVKlSpUqdjCm6V1BPtFJupTrfRGhT/V2DQJ3rDjoEfU6x0KNsrHUo1XHUqf7vhdLl+NyFF6/TuX6f8Atfp/7X6dq/A1fhYvxMX4mL8TPhfjYvxs+F+JnwvxMX4mL8LF+Bq/A1fp/wC1+E/K/G5dLrpQchU/tU7ZWZo5U/V67dTKp+uEfyCper0H6mFTr03/AMXIFqkIEKVie6eSEZAMJjgdlNcI1SuoqfJOSGrTwmUXOTKAGqAUcHlTk9QTq7W+6dbqQ1KPqlMaYp3qpOgTvUqx0KfaartSusqbsUGlCiUKBQs4QotQptQa1R4kLBTfAXQ1GkEaJ9ijTeF+4eyD02o4Ygqj6nXp+6o+uf7hUvVKD/dU6rHjAoT2z5o4TGRiEypPBwEB4MSmUHO1TKDWodg4LKkXSStFKLwnWmm3Up3qVEaFO9WHsE/1OsdE61VXalF5OpWKxvDXlCi4oWc+6FFqDAFpsxYCjSavxH2XS4KYVO0PZoVS9Yrs/liqHrNJ+D8FTrU6glpuE9koZEocahR2R2U6nyhB4IAo8ABMs5P8kyk1uii8bNKlSpUqVKlSpUqVKlSpU9sqVKlSp7ZUqV1BGqxupTrdRb7p3qjBoE71Rx0Cdbqp90az3e66j79kINlCm4oUChRCDGi6bp2iOyGo0wV+JwUEKlXqM/iVZ/Wa1P8AniqHqtCrqYTXg6HtGQNlhRuY74vKa8tTXTwGEB4DWk6JlmP/AKTaTW6bLKnzp7JRqAI2hg90630xoU/1L4Cd6jUdonWqqdSi8nsxukIIUyUKKFEBBrRvBpgo01BCoWytR/iVZfWgcKgVG00qv8Sv+KSoyhxAeGCWpjwfPnYIQGe2mXJln+U1oasfGlSpU7BPbKlTdKlSAjWaE620R7p3qTRoE71J50CdbKx90azz7qSckNcUKLim0AgxoWClSN8LQjTKZUfTMjVWX1l7MKqs9to1v4la9s8VHgkX4plRA74BnsoucmWYDVBoGm4ypycOzG4kBGuwe6dbaI0KPqLRoj6mfYJ1vqHQp1oqu911H3KnK1QpuKFA+6FJoQHBCEWIdbMQrJ6y+nhUxVntdOuJYVK1vntHcPChRvoziE2oWprgd5AQGbEplCUyi1uZKnz5Uqc6V1LrajaGNRttEe6d6i0aI+pE6BG3VToUa7z7ouJ7QIuhQo7msJQooU2hacHi8sTTUpGWlWP1n2qqnVbUH7UMNcie2eIDuhQovhRcEUHFqY+d3jNDXOTLP8ptIN2CVPg4XyOzqCNVo90bZSHuneoU/Yp3qXwEbe8o2uqfdGtVOpXUfe+Loy4C1QY4oUE2mBw+EWqy2ypZjgcFZbWy0Nlt0g9s5APilQo8uFChRfHiDJi6OyO1lRAzucKMxrC7RMs8aoNaNPKlSpUqVPhyusI1GhG0sCNupfKPqLEfUkbfUOiNtrH3RrPOpXUbouxui+M0NlCgShTaOK0qz6RlpVk9Ua/ComkOEjJnsHDB4hCZU6U107jGY2m5yZQA1QAHgypU3zmYLC7G7BYXyF1BdYRrNGpRtlIalH1Cl8o+pNR9TJ0CPqFRG21SjWqH3XWVJvi6FHiQTohRJTaIHGrPbKtLQqy+pU62DsCgZ0Wq/wCdwU8WCi+MoOLUyoCp24DKAlNoOOqbRa3wJUqVPgyF1tRqNRtDB7o2xg90bdTX+QYj6iPYI+oO9gjb6iNsq/KNoqnUo1HHUqSpN0XQsfLawuTaHyg0Dj1mt9SjhMhWe30qyAyAbhxMdsKMmCmVYQd1bqGEplCdUGBumZN2KxunsxvkLrHyutvyvytX52o2ql8o22l8o26l8o2+mj6i1H1M/C/yT/hOt9Qo22qfdG01T7r8zyupxWN0KFCjYIUfKwQk6JtEnVNpALTkLXFpkKy+pvp4PVG0sqiWlaqShykhNeWpjwbhts3DFClKbThAgKQgb5U3ypCkLrCL2D3RrsHujaaQ91+spD3X66j8r/IU1/kmL/JtX+T/AKR9SPwv8i9f5Cojbap90bVVPujaKp1KL3H3XW5fuWN0XwVioWF+OzSgxz02gBqg0DTkmJup1X0zIMKzeq+z0yqHjDsnvGwwo3SMrBYhMq/KB8ab4Ud09kqVIUhdQXUF1hfkavyNX5WfK/MxC1MC/XNX69q/XtX+QHwv8gPhf5L+l/kT8L/Iu+F+vejb6q/XVvlG2VT7r9RVPujXqH3XW/5XUVJ4BJ9k2i4ptIDldntj6BwVmt9OtrryaL4vhNfCa8Hwv1DPlfqGL9S1fqmr9S1fqgv1K/Ur9V/S/VFfqXL9U5fqXL9Q5fncvzuX5n/K/M/5X5X/ACvyP+V1FSVJWPZCxuhQoCgKFF0C6GqAoujgATaJP8k1gbpy3XRNJCsvqbqZ6XYhUqzagkbXCjdiO43wsQmVUD4MKFChQoUd8KOMyBog1zk2jGqAA05lRtFSji1WT1FtQQ7VTgpWvfPdN850ZkKFChR5sKM6FHZCi6FHdEJtQhNeCgeaSm0y5NogKI0U/K/5zMEgyFY/Ui39tTRU6oeMEM2MsZs5UKNshR3x3glqZVQPMZ+E2k5ybSDedWa2PoH9uis1rZWEjVTlz3zskXQo2iFGTCY+E14PLplNpEptNreeQFTquYZarH6g2qIfqhtsKFGfGyR2x2QsQm1U108rbSLk2mG/QAOOCsXqJb+x6a5rhLbpU+DKnaI2WFChRfHYQg8tTKk8n1TaMprGhf8APoOyW11J39KlVbVEtz5zJzp3Q9x7D3sqQmvnkUrFMozqmsDfoezWt9Eqz121myFM+LPfOdO6RkR3QgYTaqDgeOxdMptElBgF0fQ0SgSrPXfRdIVmtLawyp757Z4SUL4vi+O4OITKinjckptEu1TWBv0YIVGs6i6QrLahWb/alT4Y7JyZ4LCjIbUhNeCp4vKbSLk1gF0fRkCJC9lRrupP6grPaRWbI1U3Sp8Ads9k9sqeGQsQhV4pICJ+E2m5ybTDfpIQrPXdQdIVC0NqjslT4Mqe2cqVOXKnbIyYvjshRxOU2mXJtJrV/wA+k4ELQKhaH0jIVC306g/dqgQe6fFm6cmVOXKlTtUZMXQo4qXQg0uTKIC0+mAYVK2VaWis/qNN/wDLAoODtCsbpuFwyZyJU5k9sqc6dkPfHZChHiMwsXaJlGNUABp9NhSqNrfS0Ks1tZV117BcMqcueybpzJzZU7Cc0i6OG4DVSfZMozqg0N+oAYVm9Qcz+eipV6dUS0oKfZC4FT4sqfHlTmSp8qMuOHkptMu1TWBn1JTquYZCstvDv2vQ0kXC4eTKnInNm6VOVKlT5EZscKJhAFyZSH1OFZrc6ng7RU6raglt4yp8WVKlT3julSpU+DKlT4Y7o4didEyl8oAD6oCw0CoWh9IyFZ7Y2qMucgHOlTfN0qewdsqcuVOVKlSpU5w4kXFNplyawN+rCmuIVkt4P7XoH3QM3Sp7gpU3yp7ZU+PKntlSpU5E58qeNEoNLkymG/V8XWW2Op4P0VOqKgwQw7x4EqVKnxZUqVKlT3zfPbKnLnwIUcE/6sTomUkBH1nZ7UaJVCu2qJCkoGe6cuVObKlSpUqeyc2VOXPZKnLlTw8lNYXprA362pVXUzLVZrWKl0qe+VPfKm+VKlT3ypulSpvnwJUqVPZOXKlTxOLsXaJlL5+uWuLTI1Vlt3UOlyBB2eVKnum6eyVKntlSpU544fKbTLkGgafXWqBLVZbdB6XJrg4SLx2TkSpUqfBlT2TfKlTdKm+cyVKntnJlSp4T/wBQl2iZSDfr+zWs01SqtqCQpnvlSpU58qVKnNlTkypzZU90909kqeCEptMu1QAGn2DRrupOlUa4qCQpQObKlSpUqe2VKlTeDs0qcmVPZKngGCxOibTjX7Dw0VKqaJlqs9pFUf2pU7HKwUhdYXWF+QL8oX5QvzBfm/pfm/pfn/pfn/pfnC/Ovzj4X5wvztX6hqFZvyhUZ8r8jV1NU9k3TdKm6cuVPACU1hcg0NX/AH7Dwua5zTIVltoqCHa3SpQ75UqVPgSutda611rqXUVJUlSezFYrFY34rFYrFQouxuldTl+RyFd6FpchafkIV2JtQHIlTlT2zu+ixKaz7JBhWW2h37XpuOXKlSpUqVN8qVK611LrU7MKhCFd4QtZ+ELUEKzSpCm7FTfN8qVPbO7lNZKDQ36rnYJhWW2kftcmvnwJXUpU7ZhdiiAggSEK9QJtqPuhaWptQHKneZJTafz9n2a1mkYOip1W1BIQcMuV1Kdxi6OyFCxCbVeELS4IWkFNex12qwHbKndCUGlyawN+q52ahWNEyFQtDKwyJU79jdACkplZzE21/ITazHIEbwTCaydV/H6pnaqdQ0zLVZ7W2oP7Q/tSdLpXUp4O17hom2pzdU20sKDgdN01TWfP1VO1hNcQZCsttB/a5B0KeGh5GibaXDVMtLTqg4bgAXICPtj+wqFrLMHpjg4SOIdR26UGShA+qJ3GJuoWl1M/0qdQPEjnei1TWx9QwoUKN6o1jSKo1hUGHOgJTWx9vRN1N7qZlqs9pDxjrzeUGoCPuGE15aVZbX1/tcpHC42prVp9xaXYqzWvDpcgZ2SFGTChQozYUKFF8KNtiU1v3RZrWWGHaJjg4SLhuMKFCjegJQEfUk8Gs9qNPD2VKoHjlwbKH3ZRtDqR/pUawqiRdM8qDVp9RTwynVfTxarPaRUHKg36hniDXlhlqstsFQQ7W4Hkwb95glWS2f8Ah6Bw5IBKAj6fni3vIVktpH7XprwcocYaJQEfe2mF1mtZpGHaKm8PEtyhxZrVEffVC0volUawqCQhkjijQoj6bnkElUazqTpCoWkVRkjibW/TU8lp1Cwqy2sVMCp4y1v/AOAQSNFZLbI6XoGeLtH0rF0qeVyrLbv/AC5NIIkXa8TaPpaVPLvdWW2OpmHaKnUDwhxJo+lZ3mb4UKFChdK6V0rpXSuldK6V0rpUKNns1qNJ39KlVZUEtUrEcPDfpSd3hdK6V0KFCjwoULpXSuhdC6VHnhUK7qTpCoWltZY8Oa36SlTuULpXSulRscLpXSuhdKi6fJZVNMy1WW1tqt/tTGCHC2j6RlTt8LpULpvlTtM3QuldC6fIa5zTLVZLcHYPQMjhTRxaFG8SpU7bChRvELpXSo8XQ4KyW0/weg5vCGj6OlTtYC6V0KOyd7hQuhR4lkthpnpdomPDhLeDNH0ZKna+lQo4PCLFHg6KzWk0lRrsqCQhHAwPouVO0wulRw4tCLPA1VCsaTpVntLaow4EB9Eyp2aVN0IMUcThFiLc4R7qnUdSMtVmtgqiDqhpv4CH0PKnaIXSo4tF5aixEZeBuBLTIVltxd+16G3/AP/Z"/>
          <p:cNvPicPr>
            <a:picLocks noChangeAspect="1"/>
          </p:cNvPicPr>
          <p:nvPr/>
        </p:nvPicPr>
        <p:blipFill>
          <a:blip r:embed="rId3"/>
          <a:srcRect t="28058"/>
          <a:stretch/>
        </p:blipFill>
        <p:spPr>
          <a:xfrm>
            <a:off x="0" y="2125980"/>
            <a:ext cx="9144000" cy="301720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47472" y="2741070"/>
            <a:ext cx="201168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provides developer-friendly interfaces, promoting seamless integration and customization of access control functionalities, fostering developer productivity.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47472" y="2165696"/>
            <a:ext cx="201168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Zanzibar's developer-friendly interfaces enhance integration and customization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2493264" y="2741070"/>
            <a:ext cx="2011680" cy="14630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Certain existing access control technologies may present challenges in integrating and customizing access control functionalities, potentially hindering developer efficiency and adaptability.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2493264" y="2165696"/>
            <a:ext cx="201168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Complexities in integrating and customizing access control functionalities with existing technologies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639056" y="2741070"/>
            <a:ext cx="2011680" cy="10972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offers scalable access control APIs, empowering developers to efficiently build and scale access control solutions.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639056" y="2165696"/>
            <a:ext cx="201168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Scalable Access Control APIs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84848" y="2165447"/>
            <a:ext cx="201168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Limitations in the scalability of access control APIs with existing technologies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784848" y="2741070"/>
            <a:ext cx="2011680" cy="14630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Some existing access control technologies may have limitations in the scalability of access control APIs, potentially impacting the development and scalability of access control solutions.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2423160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4568952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6714744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" y="1657807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228600" y="0"/>
                </a:moveTo>
                <a:lnTo>
                  <a:pt x="7086600" y="0"/>
                </a:lnTo>
                <a:quadBezTo>
                  <a:pt x="7315200" y="0"/>
                  <a:pt x="7315200" y="228600"/>
                </a:quadBezTo>
                <a:lnTo>
                  <a:pt x="7315200" y="1600200"/>
                </a:lnTo>
                <a:quadBezTo>
                  <a:pt x="7315200" y="1828800"/>
                  <a:pt x="7086600" y="1828800"/>
                </a:quadBezTo>
                <a:lnTo>
                  <a:pt x="228600" y="1828800"/>
                </a:lnTo>
                <a:quadBezTo>
                  <a:pt x="0" y="1828800"/>
                  <a:pt x="0" y="16002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2534D"/>
          </a:solidFill>
          <a:ln w="381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/>
          <p:cNvPicPr>
            <a:picLocks noChangeAspect="1"/>
          </p:cNvPicPr>
          <p:nvPr/>
        </p:nvPicPr>
        <p:blipFill>
          <a:blip r:embed="rId3"/>
          <a:srcRect t="12281"/>
          <a:stretch/>
        </p:blipFill>
        <p:spPr>
          <a:xfrm>
            <a:off x="6271539" y="663864"/>
            <a:ext cx="2872461" cy="4479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0160" y="1863547"/>
            <a:ext cx="4717059" cy="6949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06 Future developments and applications of Zanzibar technology</a:t>
            </a:r>
            <a:endParaRPr lang="en-US" sz="15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Enhancing security and access control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3553358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582376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10842" y="966509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Improved access control mechanisms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10842" y="1506424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 developments will focus on enhancing Zanzibar's access control mechanisms to provide even more robust security for sensitive data and resources.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4859272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888289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889958" y="966509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Fine-grained authorization capabilities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889958" y="1506424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technology will evolve to offer finer-grained authorization capabilities, enabling organizations to exert precise control over data access and usage.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3553358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3564088" y="2986580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10842" y="2771487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Scalable and adaptable security solutions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10842" y="3311402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future of Zanzibar will involve scalable and adaptable security solutions that can cater to the evolving needs of large-scale enterprises and cloud-based applications.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4859272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888289" y="2968292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5889958" y="2771487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with emerging technologies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889958" y="3311402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Zanzibar's future developments will involve seamless integration with emerging technologies such as AI and blockchain to reinforce security measures.</a:t>
            </a:r>
            <a:endParaRPr lang="en-US" sz="15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70" y="0"/>
            <a:ext cx="287213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Optimizing data privacy and compliance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848309" y="966509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Enhanced privacy-preserving techniques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848309" y="1341425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 applications of Zanzibar will prioritize enhanced privacy-preserving techniques to ensure compliance with evolving data protection regulations and standards.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349293" y="966521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Transparent data governance frameworks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349600" y="1341425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technology will evolve to establish transparent data governance frameworks, promoting responsible and compliant data handling practices.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24976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4925959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848616" y="2771546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Facilitating cross-border data transfers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848309" y="3164738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 developments will focus on facilitating secure and compliant cross-border data transfers, addressing the complexities of global data privacy laws.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349240" y="2771546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Dynamic data anonymization capabilities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5349600" y="3164738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Zanzibar's future applications will introduce dynamic data anonymization capabilities, empowering organizations to safeguard sensitive information effectively.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424976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4925959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" y="1657807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228600" y="0"/>
                </a:moveTo>
                <a:lnTo>
                  <a:pt x="7086600" y="0"/>
                </a:lnTo>
                <a:quadBezTo>
                  <a:pt x="7315200" y="0"/>
                  <a:pt x="7315200" y="228600"/>
                </a:quadBezTo>
                <a:lnTo>
                  <a:pt x="7315200" y="1600200"/>
                </a:lnTo>
                <a:quadBezTo>
                  <a:pt x="7315200" y="1828800"/>
                  <a:pt x="7086600" y="1828800"/>
                </a:quadBezTo>
                <a:lnTo>
                  <a:pt x="228600" y="1828800"/>
                </a:lnTo>
                <a:quadBezTo>
                  <a:pt x="0" y="1828800"/>
                  <a:pt x="0" y="16002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2534D"/>
          </a:solidFill>
          <a:ln w="381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/>
          <p:cNvPicPr>
            <a:picLocks noChangeAspect="1"/>
          </p:cNvPicPr>
          <p:nvPr/>
        </p:nvPicPr>
        <p:blipFill>
          <a:blip r:embed="rId3"/>
          <a:srcRect t="12281"/>
          <a:stretch/>
        </p:blipFill>
        <p:spPr>
          <a:xfrm>
            <a:off x="6271539" y="663864"/>
            <a:ext cx="2872461" cy="4479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0160" y="1863547"/>
            <a:ext cx="4717059" cy="69494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 Introduction to Google's Zanzibar project</a:t>
            </a:r>
            <a:endParaRPr lang="en-US" sz="1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Enabling seamless user experiences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987552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133344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279136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7424928" y="1175918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016570" y="1249156"/>
            <a:ext cx="673485" cy="58521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3162362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308154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454189" y="1249070"/>
            <a:ext cx="673913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pic>
        <p:nvPicPr>
          <p:cNvPr id="11" name="Image 0" descr="data:image/jpeg;base64,/9j/4AAQSkZJRgABAQAAAQABAAD/2wBDAAgGBgcGBQgHBwcJCQgKDBUODAsLDBkSEw8VHhsgHx4bHR0hJTApISMtJB0dKjkqLTEzNjY2ICg7Pzo0PjA1NjP/2wBDAQkJCQwLDBgODhgzIh0iMzMzMzMzMzMzMzMzMzMzMzMzMzMzMzMzMzMzMzMzMzMzMzMzMzMzMzMzMzMzMzMzMzP/wgARCAUACtYDAREAAhEBAxEB/8QAHAABAQEBAQEBAQEAAAAAAAAAAAECAwQFBgcI/8QAGwEBAQEBAQEBAQAAAAAAAAAAAAECAwQFBgf/2gAMAwEAAhADEAAAAPxvyP3oAAKSSKoIUAAsAAQFAAAAAAAAAACggAAAAgKCAjIEgDO4ZhDCSyGTNzkymbM2Zsyzm5zZizDONZzcZYzWFzcxM2WyRCEFAABQWST9l6eH1tuet6SFqKAMglZQggIZWRAQzZAmSGAmVEJGSETK5IzFwZkygyZMmTEmUwZTEmGcmDEzhMLEJARPqef2/wBQ+D+2s2NFlsujZTUm40mkpuKaNSbTRpNposzpLJTTNBqSs6qmpmhNJUoSxtmgJSlS1UslQUIKACAi4upLFwuGsXXO78O+3wu/0crDNmCGbMmEzqQymU52SzLMM2c7Ms5synO5xZExc4swmLnJi5zZmTFWc4zGfq3n/fs87KAKAVQAAAAANMqpADSUoAALQSAALEoFssAACJVAH8D5fbAABSRNRAKFAAAIAAACkAKQAAoIUEKFESggKCACFAIEuRAAZRcwyZuYQyYuYZTFmbM3OUzcSsXOLnFzm4yznTBLnJElzIFrCgQFoBROm+f9F78+etRCGpVFsICEqMiAGSEiEWEshGcrEyQiiGYhCJlcpEyuEzETJkyZMyZTCZMRhnCYTMmGcmViQA9PPt/VPgfte/P1gbhFXRs0ak1Gk0mjUaKbk0mzSaSmpnSWSmkqVLJUtmjUlCaSpQmotzqBbLAqWqhNSChBQAQEXN1mWLhcNYuudYu/zPo+rzu4ZsyRc3ODCZ1IZTKZszZhImbMWZTFmWcWZucJizNmGcWZTNnO5hiZVJkxi4/ps5/0vOcgFIULQQFAAAKW5FIUFSgBBVFoSSgAtiALSAAACKQP4Hy+4AAAEECFBQLSAJSAAAFUkAKQApAUgALKJYKCAAoBABCyWCQRE0iQiRM2QyZsykMWYZlZucs41mHO5xc5uc3EucVhFzkiQiCWwUEQtjRvLcjP6XWP0WrnVJJZYVJdalCAyhICEIQRkLlJUSJlckICEMxAZTKxMmTCZkhkyZMRlMJlMRgyzzTMmWcpkyBUOmN/1D4X7L6Hn+gUU1Flpo0aNSbLJpNLqZ0ajRtNGk2hNSak0g0lSpqQmrKakpUqVKJKaZ0AlKVLZYWakFAKyCgRYZXN1JcrhrFvO3DXxe3v+d09UImayuWcW5ZxqQiZTNmDKZuYY1nKZswmbMpzucpjWcJmzCZZxZmzKZDMmCW8/wC/Z5/UkAFUhaCAoABUFFgpbEQoKACgtEQCFFSgAAAABApL/A+X2wAAAAEBQAABAAAAWpACkAAAABQJaSyAApCkABSAJmwMiSpQjOSJmyGTOs5jKZsymLnOplmWYTnrGbnLObmWZMXObIEwVITVAay3JqNRoBJn+g6x01uyZtLZM0F0sESECEijJASIZJUQZMkMghIyQGTJDKZMplMxkyZMmZMJk5yZMJhnMYZykSGQKZv9H+J+t+75Pr5SqWmosuimympNlk2lXczosaNpo2mkpZnUmkGkqVLJpLZTUlKlSpRGkrOgVKCpUoudQKAVkFAiwi4upEXDWLcXXJfLvv8Anu/04RM1lc1lMs5M6mUiYTNZTNmWc6ZkzZizLObMXOEzZizLPOzKZswkswmRMGYz+gY/uk5IAFKoEBQACoqiFlKgAoAKAC2IAIWpQAAAAAAD+B8vtgAAAAAAACgEAAQQoAKQFIVSAQAFABAAUgAAEKESIEQlEWZSGTKSzNmUymLMpmzNmbnNzlMXONZymbiM4M2SzNkCYFSy7jobzNSSABSPqzH7Lbld6kzVQ2qWCJAQEklDMolQkRJUIQykIQGIhAZIZMmUyZkiYMmTMZTJhMSYTFYkzJhMpEhADKfuvkfpv1fz/v4ssVompdS0po0ajSaNRpNRpNGpNG00aTSVNSamaVNINTNKlqpqSlTSEok0W50BJSlQaQlSgoKgICiLDDWWoZawuNa50b/L+j6nG9BmzJm3CSszObM2ZMpLMJDNzispm5zZhM2YTNzlM6nNnKYswkTGs5MpEJGcuf8AUpy/okzIApVAgKAChLRAKVAAKAAUAAJQChCgBYBRAAH8C5fboUAAAAAAEAoAUCIQFAFIAgpAUhSApCkAAABSACFSFkgzFlLIkImYzrMJZlMGbnCSzFkZxrMTFmLjFkucsQySzFmUbNR0OmVzmyLJIEAAzJ+31j2661nNuzIFRBCAGSQshJRKhEiZUQhhICEjJAQyZMmUySTKZMGTJmTBlMJiTBlMSZTJlIggMp+s+b939z8r9RzoalpTUtimjRo1Gk0ajSajSaNSaNJo2lSpqTUzSppBZNJU1RNSUqaQlEmi3OhFQUqCpUqUoBpIEpFEWGVy1FyuGsW5ayvxu3t+V19kJZkwubM1JMXMrKQwmbImTFzLMpLOdmUxZi5ymUxc5swmLMpExrOUysZJJjbn/eHH7OUBSqBCgAFCUWFJbLAAFCFFAALUkoKQIUhVlgpCkFAP4Hy+3laCgIAAAEBUKUAAAgAAAALEFACkASkKQpIUAAEQABIglZohMpmJZmyJmspi5yZucWRM3MucGNYxc5SXETJNrtesdI1Ms5ObOUiFkkCAAetn91u4uiAglCEAWJCRCWFkKykSKIQhlMghmIQGTJkhlMkkykMGTEZTBlMSZMWYkzJhMkIzCAyn6Pw/X/oHx/1mGhTUtNRVsaKaNyajVU1G01JTcmjSaNJo0lkrOpKVNJUsVmmqqakJU0EpZKaZpQlBUthalSyUJQgFBCNQluWpGVy1zusri682un5r0fUiwiZrFuWYZTNmaiZTNmUzWWcWQzZlMXObMJm5yYucWSZ56ZTKZucWRMBJMmftOP8Ad5z1AFWghQACoKKIKVAAKAAUACklCKQULLBQACUAH8D5fbiwApUAAACAoAACgAgUAVAAWBAAAUlSACFAACCAAIiTOhJRMmYlksymbImEzZm5wmbJc5szZhnGs5saxejfW3o1uZOaYZwziZymEiSSAgQAQ/V6n2N2IBAQAEWIiEISiSJUIQEIZSJFySIQhDJkyRMmZImTBDBmTJzTKZjCZTEYZyRIZQCJ9ryfS/o3xf2MmlllpZdFirqNFNG5NRqqajSak0bkptKaNJpLM1NyDSVKlis6LVTUhNJQlLINpUoSgqWwUqWShBUFAIRqEti5li4tw1lrndZPzvo+n5ddoRM1hc6ZQmJM2ZqJlM2ZTJm5zZDFzkzc5swmbMpzucpm5xWEiZszc5TCmTGZj+huX9TzjJQtBCgAFQWghZSoABQAUAABKgBViKpAUC2IAA/gfL7YAiiFBQAgKCAAAoIAAABQAQAAAAIAAAAEQACosmZciVCM5iVLMpLMphM2ZTNmbnNmbmU6y9Ze010XSGEjnhOcc0yziZyzlMJEkggQBQ7SfvOlzYIAACLERCEUkIRmWwEIQiQyQkQhCEMmTKZIZkiQwZMRlMGUxJgymUxJkwkTJEAifT8vu/pfxP2Z0RSljS01LY0U0aNyU0aXUmpNJqTRo0mjVljUzpCbkGkqVLJTVlKmpCaShKWQbSs1ahKpLVQVLJQlCCgAi5WWxcrFi85rFuLrC/P36Ph9/owiSsmLc1EzM5szUTJlJZhJZhJZlM2YsymbnCZrLOLM3OUxWbMplnNmUySSMnP+zuH63MKKCFAALYi0CDSABVikKABQQKgAFSVZQQoJQAAfwPl9sAFyUgKAVAWFQAAFhUAAAAApAAAAAEApAUgBIAAlSQkszVTJmSWSyGbMpkjONTOo6S916Tfaa3ZZk5sxnEmUyzzkwmUwzlMTOWcphIiQQIAIn6XT7m7EABYEhIEIFJCGbkZUQETJCEIZiAhkyZIZSEkymTBDBmTBlMJmMJkwzmMJEhlAIn0eHr/pXwv2ms9hSmixV1FWxopo0bk0U0upnUmjclNGk0assamdJU1INsipZKauatTUhNJQlLINpUpUIWpaqCpZKEFQUAEMtKy1CLlcTWLrF1mXnrX5n0fU53UXNkMrjSJmTKTUyZkzZLMGUlmbMpDFziyJmzmzmyJzsjOLM1lM2ZTFzJMVAz6Zw/vk4++UEqgACoBbABpAAqxSAoApAFQAAgoUAEoAAP4Fx+4CAqhAAUAAoACAoAAIAAAAAAAARAUEAQpAAQlBM5sWxJJEzUZzqSpuOsvU7zXY6BCTOUymWecmTMzEyziTCYTCZZzM5ZwmUyzJBAgAhtn950qigCAkkBFIICGbmLAQiQyQEMxCAyQwQykImZIYMEMxlMmExJkxZmTEmTKZTKQAlnu8/q/pfw/2m89rLQaLGlq2LGilNG42lNGpdM6k0ajSaTRpKaTUlSpqSmmRpElTVlWpqQmkoSlkppKzVqEqktVBUsgqCpQACLCLFzqyXK5msLi6y1m34/X2fK6+uLDNkMrjSM5klZTNkTJLMJkzc5shmzCZucpizNmUzZi5kmNMplnJmzFzEyZEx91x/uk47gtIUAFQC2FINIAFWAKAABSKgBFIqkKsSioAAB/AeX3AAhQAAApSAAFSBQAKEAAAAAAAAJIFIAAACAEuYRIq5lNx2jqvaO0vRNlmZIQzJEzITKZTEmEykmcGWcSYTKYZymZnLOUymWZIIEAGU/Q6n396gAIJIRQQCEIkM0IQhEhCEiEIQhkyRMmSJmQYMEjJlMGUwmYwmTEzkymUhlAInu4er+lfE/Z9Md4alpSmpaVbGopo0U3Jo0VdyaSybNRU0mymkqakqVNSaSoNJZCasq1NSVKlCUslNJpBUJVJaqCpZBUoSgAAi5WLNXMsjN1iaxblrF1w1v8AN9/p5uoZshkzWazJlJZmokTK4uYmTNzmzJLMJmzLONTKZkzqYucpmzKYSGbMXMTJlEx+5cP67OclEKAC2ItEKQaQAKsACgAAFQAgLQABZYAAA/gHL7gApAAUAAoIACgoICAFIUAAFQAAASCAAAACLLFXqdM3vL0XrJ0XqzrIkkIkJBMJKzJEmZCJlnEYZhiZiYTEmUymGcJmZyzlnKZTMhIgAgTafueltoAkCIAICERWSEBCJDIISMghDJkhkiZImUkZMrlMxlMmExJkwmUzJgymSJlAB7OHp/pPxP2fXHcUsuilNNWLJVsaKaNRtNFNS6Z1GjZZmm00aSmpnSE1JTSVBU1M2qUqakqVKEpZKaZ0CoBUtVBUsgqUIKAARcqXNRrMstxLi6yvK6yfE7fQ8PT05ImahkzWazMwzZmwZTNZZhhM2SzKSsM5sxZEwmbnFmbMpmsMxMmdZwkMplEx/VXl/oMklhQAVBRQRbKgAFAKAC0JFpIBRYlBLQkCgAAH8A5fdBAAAAUJKKAAAAAAAAAAAqUAAAkAKaXZ0a0dF6y9DovXLcUWJCIMpEGZBEzAiZSGUiZzCZTKYkwkMTOUymJnCZTKYYzJlnKZZykgkQAQifodT7u9SWBAQCAEqESEBCESEIQhIhAZMkMkTJDKSSGDJkkmTCYMpiMpkyziMJCJlAIe7h6f6R8T9n0z3RQblpTS1bFkq2NGjRqNJspqXTOopsszsqaNpUsmkqWSm2RQzqS1SlTUlSpQlLJTSaQVANIolKlkpUBBQACKMrFluVzLF53WGsXWF8uuvwPR9LKwiZrJm3NkkykrKZqJlJZkymbMpmzKSzKYslmUwmUxrObMpmzJlMpi5zZDKZSzj/ann/V5ZWgAqCgUktVAABohQAWgAkBKQqrBSSkoAAAP4Bx+6pIoIACkAqiBKLYCgEAAAEgWgIK1prpbpdy7XZpdtbOi9V0lQREIWMxAIRIgykCQkgkmSJlIZSEkkkTKZk5swxJGcmJnCZTmzlnEzEyzhMsyQQICxCbT9v11VkChIggIQWQgIZCQhAQkZBCEMmSGTKEzEImDJkzJDFYkzJgymTMmEymAmQgh9Dz+r+i/F/ZdM9qJaWXRopVsuoGoGjZTUmzRTUu2bGjSak1WpNJoqamaVNSDbIqWKzapUpqSpUoSlkppnQqyAVLQqVLJSoCUAAAi5UZty1FyuJcXWLrDeY+D6PoeXfbKwymaysrKSzMkrKZshhFmCGWc6mUzZExZlnNRMWZmcambMplM1hmJizNgwkTrOH90eb7c2kKBQlsSrBSoABQCgAtABIFiW2AUglqAAAAfwbv+ggwyiREikEAALRbBbYaq0q1dLV1VXS6NLqXdulq7XS1CJEiCBFIgICIliCMxABlCQGUiCEkhJIZZhDKZkkhMpmTCYTKZmYYTEzhMphnLOZnCRMMxJJAEAiQ/Rbn2tahIoIghKEBEEIRIQgISIQgMkMmSGUhJIRMmTJkzJkyYTEmTKZMTOTKZImQgh9Pze3+h/G/Ybz1Asuiy6KU0tlsUsU0aNGpNlKbl0zqNGrLJo1JpNFTUzTSWSppBUsVnVUJTUzSpQlLJTSVLVkFCWqgqWSlQEoAABFiwluWoZXM1ztxdYaxNeLp2+J2+jDNRM1mWaZkzpJJZklmZJWElmSJmzFzDNmUzZlJZlMWZZxZmyGGcWQwzKyzKyYZ9c4f3h5vpTaABUqFWItVAAKBVgAC1EogAWwCkBYAAAA/jP6H9QAABAgAAQCQAylSFIEEoglgAiASIkZAEQAQECQSRRGYgESBIRMoJEFkjMzCJEyZjMyImZnBhnCZkiZTEmGcphMs4mcpGcJlmSQIBASTvc/tOmpQSklQBIQEBCJCAhCAkQhDJDJDKQhmSJCGCGTMZTFZkxJlM1mTEmTCQGGSkh9by+/8AoPxv15uy0stNRVpV0tLFiljRTZqNJo0VdG5mmypczaaNJTSamRpLJU0gqWSpqqEpqSpUossWSmkqDSELUtCpUsgqUFQAAAQy0XNuVkubec1nWuS5bzL+f9P0eF65JWSWZWWYSWyZzWUlRMpklmazM5slmTNmWc1lM2ZTNmWcVm5kmLM2ZMpm5zUZyZT6Dh/d8+f2tJCipUKCWygAFBSFALQkWkgoFklpbJFICgAAH8Z/Q/qAABECASABICkAIgAJEUJYAIEAkRIyBAgEBARBIM5CARIRBDKEhJBDMkTKDKZiJJImUzJlMJiZiZTBiZyzhMphnMzlnKZTKJIEECDMfp9z6mrmgSKASAETIICEIQEiEBkhDJlIZISSJDJghkkmTCZMSZTJgzM5MJCJEgWJ9ryfS/e/H/WGxS51Smoq00tWlixTUU0aNxpKaNLqTUlroE1maTRpKVncg0lkqaQVLJU1VCU1JUqUWWKljSVKVCVSWiUqWShBoIAAAIRYsty1mJdYl53WWsLhrwdPR8bt74ZqEqJhZZklZmZWbISTFkJZkzc5TNkM2ZTLOazZmzCSTGpmyTONMplMplM6kQnNPqOP90z5vZNAUJRYi2UAAoBQAWhItJAQtsCUEqRRQAAD+M/of1AEKkEkAAAAAIkSrEAIqIBLAIEgEhYzEECAQEQsSQQRIghEEQRMoJEFkjMkTISGUkmZBlnMmEymDMxkymJMM5TNziZzM5TKYZiSSIBAgkeyz9b0uaAAgSAhAkIQEICRCAhCGSGUyQkkSEMGSGYyZTJlMSZTFZkzGUwkSECQiff8P1/3Hyv1Ii1bFmqU1LoGlq2NSVbFNGjUaTSVdro1M6kq7LZqSyaN2WSpqQmksVNIKlk0lqhKamaVKEpZKaSpQlBUtEpUslKgFQAAARRlZblqLmMtc7ctZa5ri6/P+j6XG9M1CEsyZXNSyGZnNkqGWckTNSzMmdTKQzZlnNRnFYSJmzNmLmJisplMpmzNkQc2frOP9zz5vW0gDSLEtsqAAUAJVAtSKgAFsktALZIFAAAB/GP0P6cIBBAAAAAEgSFIgAlEAlhICIUIiRDMUEEBAkiBIEiCJAkBDKEhJBCSZTKCJkkmZCRMpiMM5Ms5kymEzM4TCZZzM5TLOEiZRJEAgQSP1nSevVgQCAiQEBAQgISICAyQhCGUyQzJEGTBDJIymDKZTMYTJlMSZTJlBARIn6f533f2Pzf0mCgq6izQpuUaNKXUWSrY0U0ajaaTS1dGpnUmrdFmdSaNFs1JpLITSWNJUFTUhNVQlNSVKlCUsg2zShKCpbC1KlkoSgqAAAAsIsrLUXMubcTWLctYa5teDp6Pj9vdKyDNkMrDOpkkkTNkrJJM2RM1DLObM2QlmUxZlM2ZTKRMamLmJkxZlnJEzqQiZZ+rOP8Acnm9mbFFSiylQACgFABaCQACkKgVSFgAAAE/jH6D9QABAgAABIACIQoIJSxAlgiQARAkSIQAQgIEkEgSJAkIEGUiCECSMyRMhIZSREkkTKYkymEhmYymExJlMM5ZxJlnKZTNzJJIIgEQQ+nZ+k6IQAgIkAIQEBCRAQhCEIQhlMkSSQhkyZMkMyQwmUxETFZkxJlMmUgBCSfsfl/ov03h+9hKFpVsupaVdRSroq2LFNRTRTcaTRo1LpmmpNGiyaTRqtSVNTNKlkppKgqWSpqqCpqTSEoSlRG0qVBQVLQqE1JSoBUAAAAiwi5ti5WNYlxdYai8m82/A9H0eF6ZqAySzK5qGbJM5M2KhlnJDFytyzlM2QzZExZlJZhM2ZTKZ1MplMXOTKQzcyyGGfrTj/cXm9s1IFSlsqACgAoALQSAAgtJSFtgkUAAAH8X/QfpgWkAQEBQSAEQUiAKgsEQCEkEAQRIgIICEKSSJAkQDKEgIkIghJBDMkSJCJkkkJJEyzmObMMpmTLOTEmWcJhnLOZnKZTKRMzMCAQIi2fr+jdkAIACAgICEiAgMkIQEMmUiQzIIYIZMkkyYMpExGEyRMSZTJlIRKFuX7f5P6n7nl+tlJLoqFq6lstNLYppaVbFjRYpo0bjSU0al2zTUmimpNJotakqamaVLJTSVBUslTVUJTUlSpQlElNJqyyCgqWwtQmpBUoKgAAAAi5WWxcrFxNYtw1leTcPD09Hx+3uluSEM2RYZrNmUmZKlkrJJM2Qzcxc3OUzZklmUlmEzZlMpEzZjUykTFmTLMM3ObImD6U5f3F4/oTSWpRZpABSkKAAWgkAFIUBFUkpKAAAE/i/6D9OAUgAIIAAkKCBAqJKIJAECQJAGYAkAIQJBEQkQRICIImQgkQliTMRIkIZSREkkTKZkwmUymZMplMSZZymEyzhmSZTLOUzISIAIgkfc3Pr7kABAQAEBCRAQEMkBCETJDKSIkMmSGSRkymUyZTMYTJlMyZTATJEA7c+v7z5H6z6HD3xKWWpVGpqy6KVdQNLSy2NFjRTRo1GjSaNS6ZpqTRTSak0aqyaSzNKlkppKgqWSpqqCpqSpUoSgsmkqaCUFS0Kg1ISoKVAAAABFhGs2xcy5XDWLctYawubfgej6PHXXJCEM2Qi5TNRMpCWSspEySsIszGdZykM2RM2ZTKZsymbMpjUzJLMpmssxM1lnNZT2M/26eH7MslqUtlQCgAoALQASAAWwCwIUAAAJ/F/0H6cAgEAAQCAABIihBZIgABEEQkQAkBAQiIJAzARIEgMpAghJIEzGWYCGUkkJJGcmZnBlMpJMplMSZTLOEwmWczOUyzlIkkiAARIelP1PWQgKQAgICCICEBkhAQGUyQiZgmTJCGZMkMmUyZTMYTKZTMZTJEyRCj28PT+8+R+s9HP0UgXUtKtLLqWlNLYppaJdRSxopo0bimk0bipTcmimk1JpLVjSWZpUslNJUFSyVNUKVNSE0lCUFTUmkoSgqKpUFkqVBSoAAAAIoystyslyuGsW5aw1i6zHj33+J6PeWGQZshDJEzbEykM2KykMpEzUTKZszZCVhnNkTKSsM5rLObMpKwzmzJlJZlJUZ6J/ZZ4v1UzmWlsqAUpAUAAtAiAsolhUtIgKAAAE/i/6D9NAAAACICAoJBUQggBAghAEiGQIAsSBJBIEiCBIQJCJBUkkEgMzOSIMkSRllEZyZkwmUySZymUxJlMs4Ms5ZzM4SJhmEZkgAAEZ/S9J66gBACAkCAgIQhCAhAYSGURDKQyQhDMmTJlMyZMmUymCSYTJEGUWpPq+X6H7n5P6rWdq1LIttl0FpZdS0pqUujRVsWLFNFNLuZ0aNGjUaKmjUlk1WpKaSmpmorUlkppmgqWSpqiVazqCaShKVEaSpUpQUWVBSpqSFQaCAAAACGWi5ti4WLi6xLi6w1iWW/C9H0PPrtDJAZFmFiRM1lIQlkqGWckM3MtzJLnKZqJmzKZqM5rLOUzWbM2ZZymaymUiRM1myJ/V54/3s5SUtsqCgAoABaASAlItAFgRQAAAfxb9B+lABAIAAEEBLCCAEgKESAIIyQQAhAkgkASIMoCQGQkCQkghEkkMoMkSSRJJDKZkymEhmZymUymJImEwzlnMmUyzlImUkhAABE+prP29oAASBAQgICEIQgBlMgykiIMmSEIZkyZMmUymYiYMpDEmUyRBlAP0Xg+1+u+Z+jllDViwurFWlXUtjQNS1aaKtjUWKU0aXUzspo0ajRU0aksmq1JTSU1M1LVkslNM0FSyVNUSrU1IKzoJQljSWyxUoKLKgpUslCClQAAAAQjUJblY1lcLi6zLzu8S5Xy76/E9H0CwyQEM2ZWJKymUhCVLImZM1DNzFzZEyksySzKYsiZsyzmspExqRMplMpmzITNmawn9Anl/qk8xqlQUAoABakWgkAtki0lWBKQUAABP4t+g/TAQIAAQQEQCIFCAIIQBBGSAQAhBEQkCRBEgIEhCIQQkEhEzJEgMpCRJmESJiTKZTJmTLOUyYmYmExcyTMmWcphmJJIkCAADrc/pukoAJAEAIQgIQhAQhEyEzECQyQyDJkkmTKYMyQwkMpkzJlMkSrlmCX9h8v9H+g8X2ZYUWWhatirVpqWxosVatNRSrqLFKaNxo0mixtNFk1bosmpKmypoGpmpaslkppmgqWSpapSpqQlNISgslNM0oSgqWwtSpZBUFKgAAAAEXKlzblcrF5tZa5tYusy5t+N393k33EMghkiS3JmyJJMk0iSspEi5ZzUMpEzZLImbMmbmGbMpiyJlJZiyJkykswkSGdTCfpZw/szx+mUtRVgUAAtCSUAIUUJaAkCgAAJ/Ff0H6UAEAgIgAgsEgLBACBAIhCCEKQgIiSBIgESAiCJCIISQQiEzESESEJJmQkTJmTKYSGZIzhMmZnCZTKZZzM5TKZZykSSQIABAn6PefTQAEAIQEBCAhAQhlImYiCGSEIZiETJkymYymTJlImUzJkyRKsTCejn2/b/ACf1H0eHvyzVpF1NULSxVq01LY0WNLVpYpV1FimjRqNGk0ajSaLJq3YzNWak0VKU1M1Fak1INM0FSyVLVKVNSCppCClkppm2WUlKEtCpUsgqUFQAAAACLCLLctZMtZXm1lrndYlzbyu/g+j6UtgMkBDNmViQzZEyQlkqEmZbkzc5TJLMpElZTNkTNmTNzkyzDOs5rKRMpmzJEyS5ye+8v7TPF9ySChYoABaCQAgqkLbJKsCKAAAg/in6D9GABAQAiC0JAAlEgCCIQggIAQREBIkQARIQJCJAgkkBCSZSJCUkySIkmRkjOIymUhmTLOUzGWcphMplnMkZymUzZmZkgiAACH1dY+toAIACEICAhACESGQZkiDJDIIZMyQyZSHNJETFSTMZTJlIAQyz9Tze/wDa/J/UdM9QKVS2WrSxVFXUVbGiy00tLJWtRSxTRo1G00WNGk2JNGxJqtSU0DSamalKmpBpKgpZKzaqVSbkFTSEoSxTTNsstQCpbC1KlkA0gqAAAAADKlystyuVyvO7zLhrndZWHzOvs8HX1ZJCoZpGSJLYZqJlmEJZDNRIZSWZMpEzcysksykTNmTNmUzZEymUzqRMmUzZKzJDNi4/rU8X7ucs2wRRSKAWkgAFQKpCklqAAAEH8U/QfoxACAgQAAASwQIAIySAEAIJIAkQRAIRIgEIkQQEkEImZIgyRISIkmRlImIzJmzKSSJhMmZnKZTCRMs5mcpEwzlJJAgAAh6bn9DuAQAEBAQgIARIZICEkiZIQhCGSSZIYSGEkZTJlMxlMpCIIDKfpfnfc/UfP++QpS0LSy1aWKpaajS2KWXRVpZK1Y0WNFNG4qbNRoqbLJTRZNVqTRQaTUzUpU1IKmkFLJWVaSrU1IKlSoKlilTSUJQVLQJpLIBpBUAAAAAEWEXNsahhrF1iXLXO6w1hc2/E7fQ576ZEQzUBklmVGbImamZKVmzJEhhFZTJGc2QlkTNZTNkTNmUymbJJms6zkiZM2QwyM2c7n9y8v9ank6TWVFBQWgkAAtklqWoAWAAACD+JfoP0YJAAAAQIJRAACQJAkABAkEAmUIBCIIkBGYAQiCRBJlIRJUkhJJJAmUymYymUySZymUzGUymWcplMpmYykMMxMyRCABSMSdLP0W51qEKCAAhAQEIQiQAygzJkhCEIZJJkyZTMkIYTJEzJkykIQEZ6Y6fs/lfpfq+b6a5ipaULSNairSxVVV3m2KUsuirSxV1FLGjRTcaTRqNJTcU0lkpo0lNA0mpmpSpqQaSoKWSoTVUJqSlSpUoLJSppKEoBUtDTNkAqUFQAAAACLFhFzbFysXk3lcNc2sLm68m+3yu3tLmkSskBmyGQsZzbCM5BmzJLIEwsucpmozDNkMpLMpmyGbnJmySZszZmyJkzZEymSJjU+tOP9oeH68SktABaSAAUhUoSWiwAAACfxH9B+iAAAAgsgASABCQJAACBIIESIQCIICJCJEAhBJASSJDKCJkhJJIIkTKZkzJmspJMplMmZIzhMJEyzmSJlMMxImZCAAKzIT7up69ABCkBAQEIEhCAEiJEyZIQGYhEyQymCJmImTKZMpmMpARBlPoef2/tfk/qO2eyS2hKWgq6VFWliqrS6zbFBqXRVpqC6iljZSm40myxpKbimkslNGkpoGk1M1KVLJSppBRJpCaoVNyCpUqUFkpUtlipQCpbC6ZsgFKgqAAAAACLlRm2NQw1hcNZa5tYazdYPk9vb5994ZqyZtyQiSoRcsllZrJJCZJZmwRMkTNmTNmUlgymbIZTNkTNmUlmTNmUzZDLMM2QiZsOX9VeT9845mgBS0kABKFJQShYAAAIP4j+g/RACIFQAAiAELGSxkQFWIJIAIkZAEIgEIkSIBASQQkkSESAhlJESSEhEzJkwzDKZkiZTMZZymUymUymZmJlMMxJJEiAABbmZ+lZ9XcEBSAEAIQiQEATIJJkhkgIZJJkhEyZMyRMmSGEkkMJARBk/ReD7P6n5/35KLBpbYFWlWxVFLFWlXUtig3LSlNSl1GhGjRpdTOjcU0mo0U0lkppNFNFssVNTNKlkoNsgaSyE0KqbkBNJUFLJSpbLFKgFRVKmpkClQVAAAAABFypZWWoZWLzuszWGud1hcNcta+P2+hGs0IZrJELLMkMhIZtiRIZomaiQiZM2ZsykSEsiZqJmzKQymbM2RMpmyVlnJmyIIZTlef6pw/r7x+xZKKAKsgFFiW2SW2SWoAAACfxD9D+hAgAASAAiAkASAAJIBIEiADKACBMkQghJAIRIkiEQQhEkkSQSJmTJlMpkiZkykTKZkymTLOUykmcs5Ms5TKJIgAAiI9Op9vcAAAEBEhAQBISBEhgGQQhmIkMkTJlMyQyZImZMkIkIRInTHX9j8v9J9XzfQyA1YqrbFC0LqC00IqjS6lsUpZdFKaWxqWljRV2zqNGoppNRoppLJTSaKaLVkrOpKVLJQbZA0lkJotE1JQmkqClkGkWailQCpaFTUyANIKgAAAAAiwiyo1FhhrNvOai87rm1lrDXh6ejwdPWJUiVkiQlubIQyEGaykiVCWSspIlZTNzCGbmEM2RJWUzZEymbMksykTFkTNkTNQJDkx3vL+uvH+xnPKlCqJCFFLYJKsFgAAAg/h/6H9CABEAAiAkCQAAERAEQRkAQiAQGUiEEBBBJJkgTKCBIZiJJBEiZjKRMJCJmTKRMyZTKZMplmJiYhlMs5SSRIgAAykjrZ97c1QAAEBEhAAkJAiZIZBCEMyQhDJEyZSREwQzJlIQhEiRcp9Ty+79h8z9J0z2SGqFsVVqKVaF0JaaUllGlsalpSxpaWXRTUtimimzUljZTSbipSpqKU2lNFqyVnUlCaioNM0FTUhKWympKE0lQDUlBbNJZKAVFUqVmwBpAKgAAAAAi5US3N1Iysa5rlrC87vE1i3nb8rr7uWuohKzUmZdQhKiQyQiSomSEJUSVEhlM3MMmbIkqJDKSzKZsiZshiyJlM2RMksiZsiwjPK4/YvN/WHk9kRShVElQpLUEpBQAAEH8O/Q/oAACFEQkAIgABIIJAgiCBBAQECRIEgkgIEhIiRICESEkiSCRMkkymUyQyzJMpDEkTKZTKZTLOZImUymWYkkEQACGZnVfc3O9QBAIFhEIIASIEyQhkEISTJCESGTKZiETJkyzIhEgMpBm/p/nfe/QeP7OUVc0tC6lKFWWlC0stNKSyjS2NS0pY0tLLTRSxqWmjZqTUU0aTUaSlTUU0aSmhWpKzqKlSxUG0IKlkqUtlNSUJoJUGpBSpbmxoAqKoNM2QCpQVAAAAAAMtDNsWW5lyuVw1led3zmsW82uWt/K7e6NCVklCGYlRJQyQzUSJCEJWbBmJc5JUTJlJc5JYMpKyzklmUzUZyRM2RMakiWZSEqJmZ76x/U3g/cOWZoW0iQpKFWBLUAAAIP4d+h/QAghAgECAAEkAggSBICIAIEhAkQQkgAhlERIkBCESJIkhIRImYymUyRJJlIZTMmUykTKZTKSZymUiYZiSSIAAJGUtn2NZ9OgAAEUggIgRAkMmSAGSSQhCGUhkzJDKZIRMyZIghDNkj18fV+v+X+j9nP15SliqVLTUoKKti0WlWxoFlLTUalpSxpaUsujUUS6NGzUmotmo0aNSUpqSlNpTSK1FSyaQmpKDSVBUslKlspqQUqVKEtlhGkqU0gFCUVWdSADSAVBFqAAACEUsJbm6kZXK4usy4b53WGubXOvHv0eLp6iiVCVDJCAzYIZWVEjOSEIkqEshlmLLmGKiQykSWZqJlIZsiSzCQzcwzZmySRM1KkzhOen6Z5v608X1oiqQKhVlJFpAAABB/Df0P34EEAQAACIgggSBBEEABCCSEsJASQAQiSSECQhEhEkJIRCZImYkmLIRMyRnJlJGUykTCZSJJnKZSM4SJEkEAAiZhZ9PWfdoAAAIiIAEhCGSEBCEJJCEIZSGUkmVhlMpIykSAhDKZj9D4fs/pPD9yzUpLUsGqWUWWhQt1ALoqo0US6WljUo0WNLSmpaWNCXZTRuSxqzUaSruSlLJoppKbLZYqakqE1IKVNIKlkoTVUszSlSi5sWyyWWoNWakABKWwamaAVKCoIpKAAACLFhDN0XK5XNuJrK87vm1hrldZPm9fby1uNASsUiGagISyLEzbkMxMkBmiZqJEhklmSJmyJCWQyksymbISzLOSVlImbMpKyzCJlM2Ln+iPF/Snm6TRSQqrKSUVAAACD+GfofvCIAAJIAQpICIQQIIAQRCIFkIgkARBEkRIggIRMiSREJCJDMmUhlIZSTOSJkzJlImUykTLMTMmUiZZhlJIQADMgJ7t5+joCCrAgRFiAghkhCAhCSQhCEIZTMkIZImSJlJEICJkyno5d/wBb839F9Dj7cFKqWlhbYS1bAoW22ANLYW6ytJatNRZaU0tjRSy6LGhLspo3JTSaippdyE0tkpo0lNJTRUsmkJSyUqaQUszSpUW6kqUqUqEtVm5pKU2yQooS0TUhKAaQVBAUAAABchYZuosMrlcNZXDXO7xLy1vC8tb+b19kaEUZrISLKhCEqJCLKjMTJCEJZKhlCZImbMkqJlJUSJmyETNkMXJMkTNmTNzKhlnIucGLPouX9SeH9k55lWgWRSWoAABbkv8ACv0H3QAiBAAQRIEECCAEBEiJSShEJIAgTIiJEEICESSQkhIRImYiQymSJJMpDKZkiZSGUykZymUkmUymWRlmQCACJIiezWfp7goAiAgCRYghCEBCEkhCEIQiZMyQGUyQykkyEhCETB9zxfW/T+D7tmySUW2y0sLbCWrYFCtXWVIVdCWlLLVpqLLSmlsU0alGo0JdGjRqTRpNRU0u5CVdSU0aSlNJoqWTSE0JKVNIBqZoTSK1FShKaQgtzYsUppKgFCKqDSWQCpQlAAAAAIohFlsWLlcrlcNZXF1za5tcrrC+Xffx9PUQsUSskBmoQGbIDJAmbIQyQJNIZSESETNmTNkSVEhmwmSWYSWRImTNkTJm5lSM3OTNkMXP6R5/6u8X2pmKItS0gAAEtQ/hf3/uQABBARASIIAAQkCBBEVGUQUJAkkBEiQEBlBJIJIkIkJJDKRMkMpEkmUhlMyRMkTKZZkmUykSM4QZZkgAAiCHpufqazQACAhCIICAgIQkkIQhCJCEMyQhlM1JMxEhARM1JOvPt+q+b+g+n5/oZsqhKNUlqWUGrFUlWyhq3MqimlFjUqqtW5aWxSmpaU3BdRoS6NJpdSU0mpKbXUlSrTUlNGkppNFSpYrNLJQmipQmpCUqUqUpUqVBbmxZbJarOkKBQlFVNTIA0gFQAAAARRCKXNstkZWLhcNZa5tYa43XO6h4Ovr466gsIsJWaEMghCWQhCESJKyQgrNkIRIZRc5XNmUiDNkIkrLObMkSWRMkTNmUzZKykJZEyZuP3Dyf055PbEUAUAAJbJL/AAr9B9uAAiEAgCQEAIIiASwkgRABARIiWJEgIRIQSQkhJEsiSIkXKZSESJJMpDKSTJlIZTLMSJmZykMs5QZZkEAAhJIno1Pq6xQAQKSEIQAgBCEkhCEBlIQhEzIXJlIkMxEylWESJiPteP6v6Xwfc1NwttlElpaS1LLQ1ZKoqpaKq2BVpSxVsLdFzauoFNy0pqSmpatl0aSrqTaU1JTS7kqVaWTRTSU0mjSE1FZpZBU0VBU1ISlSlSlKlSoKhNS1BpNIABUJbSamaAUqAlAAAABCKIsXNoy1FyuFy1hrm1yuubXOsa14OnszdRSwijNSoQhAZSVAQixkSspmJUIk0hJJZklzkhmozImkSJklkTKZqJLImUlZkzWbJUmYZqWYZ6XH9CeL+iPN6JYooAALcyX+E/f+1BYIBEFgEEQAgsSQlgSQALEEEkIkCQEBEhJIEkEiQyRJETKQhEkmUhlMyRImSGGYkTMmWcoTKZCRMzIAAGUkdrn6u8aBSEBCAiwIAIQkkIQhARMkSRkEMpkiQkkIQJDCejl6P1Pz/v8Av8/szQs1SqJLUqlJpSWasFqiy0CtSgU0osulJZauoq2Kal0DaWWpqWrY0aWs7NRpLGjcVKo0ljRpKaNJU0lipUsgpU0gpZKyNJbSakoSmkINMpdIKW51IUChLQ1MkoBpABUAAAAEWBYS6ysIuFzdZlyvO75zXK65XWbOOu3j6eoQixYohnSAiSJbCEqIMghmhlnIMorJLIhcsxM1DKSyEqJDKSyJmspEiSzKZrKQlmUlRMpKwnoc/wCjXxf0B5ek1FtIAJbJL/B/v/ZEsACIKEgEgCCVJASAEBEEkgIgiRREhAkiSAkSEImZMkSEIkkiZSGZMkSJDKZTKEyzmTKDLOUJlJBAABJMp2s+nvGwUyARYEgAICEkhCEIEhDJmQQhEyQiZgkMhIQzL93xfW/QeL7NmiAWbqikiqKpKtLLYKWlloFVbFBoqoq0stLLTUtNS0ppNS0smlpqNLU0bipqNGo0lWlSxTSaKaTSaRFTSWQUqUqUslZFS1SyUoTSVBbCaksoqaSoUUIqlmdJCgJoAFQACAoIsCwlsWLDLWVzbk5zfO7w1xa5VmvPv0+ffcRYQjQErNRJEJRYSyEIFhLJJmzJAQzUsiRIGcmSVklzCWQyEzZEyZuYQlzlJWYlmbM2QkkTOmU9N5f0V4v6A83SWNAEtD+C/f8AsBEFCQBAgEQRBAgEBERAkCQgICESEkREBIRIRMxEykBkiRJJEyRMyQykMplIkZkmUiQyzlBlmSAAAQknW5+nvGgAZCiICiIICSQhCAyghDMRIQiQhEzESAyCWZj18fV+m+d9/wBfL1RKlCpS0qiRVpQtLFUWUVSWWhVtjQLFW20sI0o1LqUaNRVqal0lLGjUtNLpNRU3JV0aipVpZNGipTRpNM0SaSlipUpUFSyVKVFaioKW51BBSs6hFqppABQitSVBQgoKgAIAAACxRCXWaS5XK5rK5b5Nc5vF1xt51zt83T2c7sRYRRFEM6QkghLYCJmhCEQYSVCAzZKyhIRIkM1DNkSEJZEhLMplJUSGbmGbMxLM2RIkM2QzZ6XP+h3w/v3m7y5UWkfwP7/2AAIEBBARBEKQCJCCIgiCAgBEhBJEkEgTISEjKRMghJImUhEykjKRIkMplIkSJmTKDDMQZZkEAEBEHZn6G8aABAACEUJIEhCEIEhAZiJkGUhCETIkgIZSFzv9D4Ps/Y8n1IsWlBSyloWkiqBpRYq0QKtpLqCraWSqLFtpZbFWlimprRqSrTUtKak0WXRV0mo0lk2tNxUqjUlNGkpTaVmpYqUsaQlNIBqSoSpTVJKUqVKgpWallGkqUAoRSTVlgVBQEoASkBQCBcrSAzdQi5WLi3K85vF3iXjrfGueph083T15aEWECxRDOkkgIS0QhLIFyghEykqEISyEqJEiRIZrJElkkVlJbEzcyM2SyLEzcwymRZlM1LBlJJzs6a5/vZ5P6LfJ7pM2yX+Cff8AriABIpCQlgssCQEJICQiQAgBCJIWSEkCQgTITMRMpAQiSSESGUkmSJlIRMplCRMyRMpEykSJEkgUiRlALXa5+hrGiAAAEICAkghCAiQgIZSRCJDJARMyCAyZsmX0vN9D9J8/7e89qkWzUNWAULSylIlqilC0sWUlaFLLVCquohTS1bBdSVaWNNWNGopTUtNSU1FXRTaWNGo0ajSCrUpqNJTRpnSE1LUqUslCaKgqakJSpaqWKVKlQVKW5ZthWk0gAoFlLM0oQChKAAgAAEUohFzaXJlqGbcNc2+c1zuuN3y1nBx13479MtRFgWEIssLKkQJBbCEskShkETNDKQhElZqJEJEhEzbEySySTSSSoRM1CXOUhmyJmyRKykslmURDNkuP2l8f9EeT7Ux/n/7/ANkRABAgEBEpCIgQiQAEBEhAJIkgEiQiSIRMkSEAMpJIkSGUkZSJCJkyzCJJIzkjMMpEiZmQBCSQAJ6NZ92s6ABACAEiIIQEIRBCAhmSAhhIAZSJIESGTvy7/o/B9v3ef3YuqlgtlAGrCVS2UosFoKCrSxZRVGpSrLKt0IpSrZatkq01LTUtNRTRqSlXUagbSro1FNRo1GkpVqU1FTRTTO0JZaVmmpKCppBSzNQaFlKmoJSpQlS2WSyilTSACiyiSpoIKQqCgBAAAIpRAZuoRcrFzbhcN82sTXK741y3nm1x16ca7RRAsIoEWVCESAgJbCEsiSWJKEImUlsIkslsSJJJUSEM2ZIElkM1ElSZzWbIRJZEzZIzUTNkSECZrlcfbvDz/e6AARACCRAgEBCIBAQiCBJBJBIEhEksSJkiQEIREmUhEyRJESJEyZSJEiSTKZQRMpEkmUIFskkkACerWfbrIEAABBJCALlBCIICGUkQESGSAiQzIBEyJr7fh+t9vyfVmdS0tLBUtFiWlsSi1ZoVDVgUFFtjUosFq0sFCtRWhqRdaLFirVsajRSy6NFk0ailjRo0tNRqKaNRoqCmo0lNJTSVmmoGipZKUqVKE1ISlS21LJSpUoSizUzRKNJpABQLBqZpUFICoBQEAAFMtEEUYuiwy1kxblrm3hrm3xt4amLOV1y165egilhAFhBWVhKkgEILYSyEklQiiJmokIkJUJZEiRIQiS3JGYmalEhklkTNmSWRImSWZIkTNSoiTJ7v0PACAJASAIggQQEBEEICSIiAkIkCSIZSESJFEIiSJkiSIkTJEhEyRnKCJJMplkuUjMMsyCAQkggCevWfXrICIUgQQEBAQhEEBCGZIAYSAhEGSSCETJ7/ADe79B4PtdsdpCrdJS2QtUVlNUIK1LNRWgLLQCltRY01ErRNS2KoVqC0GlqpNS6Wll0I0airosmjUU1FNGlpqNRpKaXUVKDcVKaSmk0zSxSlTUgppKgqWSpSpbSUqakqClQVKzZRU0lABRYLJpKgFBCoBQEAABYAsJblYsXK5rDUXk6Yl5XfC3lvPG3C417F3CKIogCwlRYQhEBIsJaSEqJJYElRMkqRElSoSyJCISJLckTCSiQhKkzKlYSJKzZEiZqSZSVEmpD1foPPBJAACJAkAICICxICSEkCIIgiQkQiQyghAkEmUgSGZMkSJCGUiRIkSRlmJCJEygzJGQFSMzJSCns1j06kEgAEAIQgIkAICGRJkAymQQESESRCJK7cu/3vB9n3+f3ZqiC22iWFWwWslS0AoKtWlEtAKCrpUVRZdARVGkrQpZqpqKtWyVdS00airo0ljRqQupNNaLJtNLYGjcCmiyaKasszpNBKtjSDUlKlKg0lkJqqUJUslKGaUGrlFhGrNIAALZSzOkAApCpQQoBUEBGiCKM3UWGVi4tyuJrnd4muGt8NTlZyt5NXXsXUIoLCBSFhCW5FCJIEJUBKhCSCVCJKyEkZoZslRJCyJEixM1DKSokqEskksySzJEhm5hElRMp1/Q+QQAEQQiFBICAgSDMgEkokBlBIhlBlCRYCMoykIkIkjKEyDKRIZQkTMkTKCJlIkSJIIBEkQFKnr1jvcgAAQEBCBIAQgISSJFETJEgWBMpIhEhc7+z4vq/X8n1IpaAULVQUULYFEopQCrVoKqKAaWhallso0qBbS6ig1LSll0tLJZdLTUU0aNSU1FimylNy6LFKbig0akpTVlmdJTSF1FSlkpSppBSzOktUFSpZC1KlSkKmksIulk0gACqlk0lQACkKVBAUFSBQIFhLcqXJGsmbcNc5vF1za8+tcdZ5Lxs53pu+urLcqAIsCkLCVFhCUkgIQVCCoRISJUImahIWZBLMksJJZcwlZTJCWCESWRIZSWZqESGbnKQn6LwgAQAiCAgERASQASESAkkIkIkICEBESZSESESREhlBEykIkSESTMMoTKZQmUkgUEZRAha0z7NY6IBSAEBAQiAQEBEzAgMpCAhEGSSCJCL9LyfR+34/rbx1gKAooWiEtAWqKUKlJQtKVaFqCylJSlasVSWWrSygaKtLLV1FStU1JZaupdJTZZNA3FjRTRTUujUDRuBTSWNJbKmiyaKWKUqakpSpUpUslS1QmkSVSaSoBSs6Rmq0lCUAFLYSpqCAAUFQQoACUixSRRm6ijCxcristc3TC8W/Ptys5W8a53p2etUWEUCKBARRCWiGaSQEqEBKgJESEFZSErISEshCJLIkBlJWSEsyElQJlJZDNkImUicf0fzwIAQAgQSCIgCCJAQiSBlIkICEAkygiRIQiSIkIkIkMpEiRISSJEiQykSJmQEAiQRALOlntvOgAAEBARBAQEBmSAETJCAESGZAIZT18PX9vxfY9XL05VAFKRSioWxYLQFLQULZQKE01SqSiKoFKVqxQalqoqipVq2KulSaK1U1Fl1Lo0aKmopqKaimjRZdGopTcUqU1FS2aSmpKUsaKVLJoFTSDSWQmqoKmpANMioBU0zZUWrYipQAWyikm5kAAClQQFASkWKQsJbFyoyuVluF5t4bwvnu+GpzrjXGzF7+h6YS0RYARQIAsBlZUBmxAEM0ICESEFRMkqCMpKliM1ElRCQhKyRMoqJCVJJUSM5thmzy/o/mQAgAJIRKSAJARBEkQGSJAkBARJBIRMoIRJGUiQESGUiQJEkkSGUiRM0kkmUIFskkgiFtRO1z67igAgBCIAICAgSRCAyRIQAiQkkBDJ159ft+L6/v8/vygSlFUURFVRVEtzBoKDVBQtgAtNLQlaqQq2BSlapZbAq2KtShqmpUaLWpaWXUaNRTRTUaSy6LGippdFWyairqNJopV0yTZUqWTRSrYqVNwKVmlSlmaWqE0lkFKlCClktzc0XSpYqACiygqakIAKAlIUAqCBYogJblS5MtZrK5mud3hrlNefeuWs8beScNWO3pegsWVAsAIoECiAzbAZpJACVCBIQW5EkJUSEkmrCJDNQM5okIkCZtykSEshLSZQmah8/9J8oJIAJIAggBEiSICESBIQEBEEkhEhEEiGUJDKCESJEyEiSSESJEhlIgzMxABEkQAFs9Fx6LmkABEEABAQEQZiAEIZQkURBkkghDWd/V8X1Pq+b6KUojVQJVoAoUEq2CpNQtBSilNQUqBUq1aCgqopSrYttlGhLYq0FXRZaVdRSxosujUaNFjRU1GopTSaWrZNGiy6NRUq6SppKU1JUpVpqSpY0DSVANJZnVUFSpZC1KlQCxbmpZUWy1YqAC2CgszShAKAEoASgixRAS2LFhlYuVxblrm3heLfn05anG3jZwt29Hpd4QlogWAECgQLARc0IRIAQiShFEqEgkJZDJKkkJUJZLISJZAkIZqJlFRIQlSz5X6L44AIICIIREQgCCGUgICAJBJEhEEIRMwSGUESGUJkJEkRmESESJlBlJMgpMyCAAJbPXcdLKkCgkAIoJAkBCRACEIkICBJESAzTN+l5fpfW8f09Z2AVZZoUABSgFFRLYAoC0FWqUo1JZQBV0hdAoloXSGqVdSJRpqwKVbGirZdJV0I3JuWlXSVdRpNRYpo0lWlNRqKtXclNJU0g0U1JUpSxpC6NSE0lBU1JUtWkVLM1RUqVBQauUXJVS0NSACoLVSyCoAAKACoIAAsBLctCGWsW5Mrlrm3za4XXDTnXCzhbw09E9Hd2iwLCVSLAAsBAAsBlZYWJCAJCWwJAsqSQgM2QlSSEJUpJLMksESESGahlFRIfH/SfFEASEASEgQESESAEIEgkESEIgGZIQiQiCJkiRIggSJmSJCJEyEiSSIBCIiAAJq59esaQUgAIAQEAkhCAEIRIQEQQiSCYIvv8AN7vr+P6vXn1ytCkqqCKtAKJQAtS2ABQVQKWUW6AS01AFKaUlaJYq0oXRZRZaWK0SrSy6LLo0UsaNRqKuk0tl0lNwjRoqVdFimoq6NRpKlSmilTUaQUsmlpSpqTSAmoqVLVCUFkpWdBABu4uaKWwakAAqKFmaUAoQAUABAAWAlsI1CLm3Cww1hrDfNrz61wueWrxrhXBPY9PZ1y0ISiwBYACKIFBIpIsthEhACEFQgIkICVEyQiQVkhKJEzRIRBCJmoZPh/pfhAmQBEICIIkIAQgSBERBkJAQzIIkIkBEyRIkCREZQZZgSGUliJJlkFJEkQABCdLn1axQACAECCAEJEBARMggIghBJCGU9XH1/X8X1PRy9WRKKFFAIUqlqCwUUBS2AKAAVRSxVWlAsuoA1VWwKWC0pVsaUWWllqkq6i22NS00U1Go0WXSU0tl0ajSWKaktaWlNRZabippKlNGglTUaBTUlWlk0mioSlLJU1QJQlTUVKEAqaubmi1ZKlAAKikaQlQoqAAUAAIBFAlsWLkixcVlqNcm8Lyb8+ry1ONeeuFcNPfPR2naLCAlohSKIAQKIFgBCWwhEgAJUIEhKLIiQlQiSpESE0hEJkgsiQgJX5z9J8AQAgIEyEgIQAiIJCIMoUkISSJCIIhYmSJEgSIiJlBlBEykQRJJEAhJIAEBnLn6NPTUAAAICBBIgICEBEhARBCCSEIduXf63j+r7OPrzCoXOgCigAAGlAoiqAWgFgFFAKFpVBapUU1BC0ppVWBZaaEaWrVsWWqNGhLosuk0tNSU1Gpauk0WXRY0WNFTS0GpNg1GwmoGjRSposmgaglrUajSUqCpZKWzQKhBqKlShBS2XMsDWok0AAUWIFNMgVAABQAEAigS2LFhDLUrCxcNc28NcW+GnHU4Vw04Vwr6U9PadMqWEAqKAIsAIpIsUACEqKIRIAQiRVDISEICVlIQiSoCWRIsSWFiRPzH6X8/AQJCAgBAEgEkCZCQikhEkRBEgIRIkIkQRJBMpCISETKCJEkgAkkBEBDPO8sOftvT0XQAgAIAgkQgBCESAgIghERAZOmOv1PH9T3cPZJohUsC0ARQoAAFC0sKLRAq1CgWFFQLagUpVKWqSy6gCpV0tEVaVbFNS1qpVso0ailXUlXUU0upKblpV0mpRuKWNJSmimjUDUaktaNRSmkFNSVKuoqVam4JoqUqJKasFKhKWS2DUgFLJpEKqUqVCigUQaRJQhagAAoABAAZtilhFysMWxrm1hvk1wu+Os8dOFnG3zWcdX6mfT1nSKIogUCVAogAIQLFIUCVlQMpAgEJbAkIoyghCWDNQkRCSoQlkqH5P9L+cgBAQAEkBIEhAQJCEkESESAiQhEiRBAkiJEhEJDKRBEiSQACEkhUjGbywxyY2v0dduiwoBARAISBACEIEhACESCSAhcdPp+T6Xv8/uSqKgtlgIUAFlAAoAC21FSqAlpQooKJQFWAWlKpaoRV1ApVpSlKtirqKtWxZaUq01JpbLosVNLpNRZdNaKmpaWNGpKUpopqNBdTOjRY0aBpKUqU1FipV0moqUqVLCyxqygqE1ILZYqCiLc6Rmi2U0gAoRQpZkUIKAAAUEAAJbFiiGVysrDWWubeJeV359XlqcTjqcLfNqca+vn1dZ0hFEUQAiy0VIFhSEIoEUARYSoCMogthEiqgMhIQEqETIshCIWJnT8f+l/NgQBBBJARICIIQQSEIkSBIpMkQRIEgSREiDKCJEhEETMyABAkSIY5uPNjDJO939C9qoECACEEQAgIkIQAECQkkFkVjX0fL9H6Pm96bASglWKlAAAoCglVALQACrShSVbACW0LAWhFLaLLVAstLLQUpV0Usoq01LZdFWxSljRqXSaVFXZY0mpatNGpaWKbkpYtaLGjRSybKU1FKaKVKmkstipTUaKVKlSxUGktCpWbFKgqCgqVmyipoqACgWCyVBQAUIAAAAAM2liwi5WGLYuJvm1hrjrXDTlZxt4Vw081nHT7OPT2nSLFgCwhQZtgABAoEIoigCCsqmRBUIQgJQiwiCEIElQzUiWCL+L/AE/5kSQgiCAhEEgRICAiRBAkIRIRCQgSCSESJAkIkSESEkIAAIkYw5cnLDMQE9l6+y9IoJIAgIAAQgSEAICBISIggmvd5Pd9Hz/S3ncIJQBQKQlAoUAAACqBYpFoBQVaACy0KBSqgKoWxVoUtirSwKaNLVRQbWxVsVdFlqbLFLLpdRV0mopqC6NLostjSailKaLFNlLJopopqKaKVKlLGpNFBuKE0lkqUGrKE0iSqSpShKItzSwKlNIABUWorI0gAFQAAAAAS2LAuSLlYuLYvOaw3zuuN1xrjqcq4V59PPqcbPtY9XadIoiwECwWkigCBRACLARQpAiQVASIKhAZtBIQhAQlEhmoQ/EfpvzEQkIggICRAkCCESKQRIRIRIEEQREQiRIRBlIEhESQICgkTDjzcuTnEBBpr3Xp3u4BEAAIAQgIghAAkICSQVJE17fN7vo+X6Ws7ilIVAFAICqBQSW0KABABRQCgsooBQthRbAoLKBRbRKKtWlEtLFBprRSyjRZaaWxV0ailLGjUVrUVabkpVsbKupC6jSaLFWmilNxZKaKU1GimihNM01LZKUpqNJoJUpZLZSg0ygU0hKEFCWNBBpKlABQEoSoVVQACyAAACWxYohCNZXFZWTXNrN1yb43XHWeNcdOFeevPrPK37WfT3z0gURYFEIFAlQAAigQLARQQQgICVBEBKlQKTKwJELCEqWfgv035YkBASBEgQQJAQJCEIhIkBECIkCZSAiDKRBEgkgQAEwxycebllDIIIvVr6Gu2mkkAABACEBCIIACBISSAgl9fn9v0PL9HpjoqKgoKgACgAAAApFpaFhAKAtCKWBVhQVItC0olpQCqKAtgtKVSpdGpSUq6KtLLosuixVpuC1NS6NRVq6kq7ilTS6LNU1FTUaWyVaaKU3JVsmiljRopVqVKmpNLZKUpuKlSlSlktlKCyVKEpUWWBQmoFQaSoBQChBbCkoAAKlkAAEtixRAZWLm3JmayvO7w1zb41x1ONca46eavPvPFPt49XpnWKICLARQIAS2ApFEAQoyFAEIAQgIQVIhKLKESIWEID+e/qPygRARICIBEhARBEESEQCIJJCIIkBEGUiDMgIIAEyxycubhhCAEAHovT2uoEKCAAAhkJCAAiCAkkBEi+vz+z6Hl+j0x2ECgsgAULQBAAAFAABQooEVQAAKooEVQBSqKpLKKVQBVsCrVq2Q1osoqaWrpbA3LSmpaaimpaaimimpqpuKalpSmlq6jUU0llpoGjUlNRopTUaKUqUqbkGopSmo0lKhNJZKUtEoSxpASpQVKWBUGkWWKhQCUFFAlCAoqCyARVsBFgMrFi5tyRebeFw1yb46ctZ5W8LOFvns8+5xs+3j1erPWAgWBYFgBFAlQoIACKBFgQpYRAICAgqRCVBbAkIQH86/T/lIRCQJACAiQESECCIIkggiQiCESIMoIkCIAAyxzcuTjzYIUgAIQvsvX0uggAAAIEyQAgBEAhJICEj18PZ7vN9Hpz6gFBQhSCgAAAUABaAAIFAAKoogVQABQtgUAKKtBYLoLQFFirQalXVNS2BoppbLTRqKVdS6kq6NS0saKalpTcUppbGjQjcUq6iropY0VKajRSxopTSU1JqkakpSmoqU0lKzYJqqEoKlglKlCDSClkFqpYJQAVBaBKAAEKBZCygIohCLFxbFhlrm1lrC8m+OnKuOnC54W+ezz7nGz7ePT689YogCwigRQWBCrIohQRQSKBCKWAAEICVCEAICCoD+afp/yIJCAEBEgSEQRBAkJIIgiCBIQiRCQkAAgjPNy5OPNziAAAAE0vuvbo0oCQKCJAQgIACIIREQEIvp4er3+X6HXn2hCqUBAAAiiqACQqgUAAqgCgRQAAUFUFsQoCioWlWRQClUUstUWFFpSy1ao1LSy01ZqWrY0uilzammtSWNLV0WTS6irZNLTRostNFl0ailKmpatNSU0U1FNRTRTSU1JUq2NJSljRU0lSlkFTVEoCUslCUoShLVLJSoNSACoFChKAAAgKABAsEZWW5tysWGGsNReTfO3jbyrhrPGuNebU8+pwuft49Ptz2LAQKIFgIoECgQpBQgCwAEIoLAAQlsICEQCAlfzH9P+QAEQQhEEQkUkCSQRIRBAEEBEygylQskAJzcuThyc4gKQFBAAXs17L01aiUIWIEhAQAAgQQgkgBDvw9fv8v0OvPtAQpFoAlEKAAAAFAAAoUUAAoAWiKQoABpQgooAKoFBZRQtKVUULQWWlWlWxWtQNVssGtFl3FSy2NrUsuiro1BdRV0bilWpTUulsaSxTRZdFlppKaimimoppKaKmixZNFKailTSDSJKWylASlkqUJoIKLKCyWLZSpYAFsAFKgABAUAQKIIiy3NuVyRYYbyuJcXfJrlpx1nhXGzhb59ThrPn1Ps8/R9DPcogIFAiwBYAQAKBmqFEQogQsBFgUARYShEhAD+XfqPx4hARIEgSBIEkAkBEgBEESAESSCVSTPNz5uPJyyhAAAAAAX1XfpbKBACIBAQAJAQAkkBCL6OHp93l+h159pSCgAAAAAAoIVFUAAAAAFAoUlUAAUKEUoAKVYCqEVQKUsFFBpRZaFoWlWxpUVdRVpqzS2WpZrUaNRV0airY2osaKupdGopopSy6NS00lirY0aWyaKWNGixTVmixoqVNRTUUGjUVNIBpLJbKUAqVLFSpUAoKgtakFSlRAFAFlAAAKgECgQEWEXNuViyMW5bhhrm3yt46zxrjXHTgnDTz7z5rPr47/Vx6IohSECkLFgCwAECgkVQgACgQEWBYhQICEFoifyn9R+OBIQJAgiIgSAEBEIIRBAkACSIZcuLhycsslIAAAAACat9jr1aWogIEAgIARBASQCAgXvw9Xs83v68+sUhbKBQAAAAAAAAAAAAFAFlAAKKAFoABQWUUAoWGoi0FBVFiqQtKtiqStUqopSrZdLosU3Viql6RSrY2WNLZaaWljRqKupdFNAsuk1LV0akLqKU1FNiXSaKaTRY0UqaTUUsUpY0mipQaSyC2UJVqJNBKaQEFBbKWSlSiQUFAsAoAAAAAICBcqMXUMyystYai81y1xuuWs8beNnHTgnn04bz5rPp47fZx6I0AICBQIRQIFAgCgEiqEKpICKBCKIoAEUQ/kv6n8YSBBEkAkBAkAABEiQAiAEhhz5ThycsMkKQAAAAAAdLr2OmlgAABCAAlJICQCQGUL34er2+X6HTPSSgBLQAAAtBCgAAAoAAAAAAAAUBFUAFJQoqgCqCVUUAFUUsoFUVbIUVbFKtWllFLLoq6NLTSVbGpqmo0WWpqXS0stNLY0ajS2NLSmixTS2NGoq2KaNFNRSxoqajRTVaSxU1FTS2KUsaNM0qUSUFS1SokpSpUFQtQlKlKEoBUsAlChZQCFAAIBEVWVLhZWZRm3LWWsmGubXLV5Jy1eGscrfPZw04XPl1Pbnr+g5+g1FAEAIoAhFAigCKQpCgQUIFIIoGVIWBQB/Iv1P4uCSAiCIBAARABEgAIgiYc+TjynHLAikAAAAAAAL6Lr0uhSQoIAQAgQQkgBYEhF9HD1+zze7eOhSSUAILQAAQAoIUAAAFICgFAAWgAAAAAKAKJRVALQAVaIoBQtC2AKtLCqqXRZaVUugailXbVSrosVdRo1LSxo1FapqKulsaLGimpauiljS0saNFjUtKaimilTcU0U0m4qVamopYpSmo0lKmkIihBotlioKlKlCClsFLJSooWQWBQLItQAAUgAiKqLDK5tksJWWstQy1heTXO3lqcLOWpxt4WcK8+s+XefRnr+l5+izcUACFIRVIJFigRQABFAAEoAQAiiAiiKP5B+o/FEgIggACQECAQAAiYcuM48nHLMKgEAAAAAAAWnrvTo0AAIAQIBAQSCAhLGdejh6/Xw9m8dQLKJBQiVRALACgAAhQAAAAAAAAUAAoC0AAoAAVFCgAtBVFUURQFpRFUVRVsCmlstC2KarS3NtujUUsaWpqa0tLGo0uoq2WmlslXRY0WXRpalWxTRZdFjRqWmotaipo1GgaNlLJoqaLFNRSmoppKlCVKiBS1UoTUVKlQCgqKpZKVBSyQoAALYAAEoEFQi5XNsEsM25aysXK4a5ry1eVcdZ42cbeFnHTz6z5tTWdfqOXp6TctgUACAiiVYgIoAigACKQoEFQBSCKICH8e/Ufi4ghSBBAQBIAQpEJzc+ThznLDIESqQCAAAAAAA6Neq9NWoEAABEAgkgIARIM69XD2+nj69Y2BVgBJUKSkBQQAAAFFIAUEBQAAICgikKFhQACgAoKCqAAAWgKloKooC2KCqNBRYLqC0pVsVbLbNTVNLqXSU0VbLY0ul1FjS6ilXUVqpqWlNSaWrY2VaVLLV1FNFjUtNGpNFKbimimo0VKaLJosWtQjZUGkFTSJBSpaFNIkpUoQUVUFk0EpYFQAACgAhSACoRYuLYsgRctZqLFwuWuTXPTlrPCuVnC3lZw08+s+bWczf6jl6fRNxYFAEABFBCgQigFgABFEKASgBFBIF/jX6j8VSEQAQIIARADPNy5Tlzc8skgAIlUggAAAAAAPQ36L0AgABAggJJAAQERnXp4ez1cPbrO4kltAACQWAAAAAAAEKAAUhSQABRQhSFALBQCVUACqABQClWFKAAFsoLViaUCqLFKo0FsFpVslKWa0ti22NGpdFapopZdRpdRZaaNFital0VbJVqal0WNGlGlGo1FKuopo1GirqTRTUU1Gi1osVNJqTRZaUsaKlSg0lZSk0EtWSlCVKVALVCWKlBUAshagUQoCABKEVUlyS3MoixcrLYsObWbrmvKuWs8beNnKuFnHTz3Pm1nldfpOXf357RRFAAgABFlWABlQBFAAECgAkUSqZNH8X/UfigIgEAASAjHNy5uPOYiARCkgBEqkEAAAAABpfVem7pAAgQAQhJAAIRBc79Pn9nq4+xnZCxEsqiIWhmCkAAAAAAAAAAAAAAAAAAAqkCVVICgFgVQigLSFKChaAFFgoqlpQWWlC6UiXRShQl0al0tVGpdFNLo0tWybl1LoLqKalpqUbWxooXcU0WWlNLUsaasU1GjUU0upKaTUVdFNGpalNJqTS2SlKakpTSAakqCoNIqiTSUqUFQKslBUoKliFsAoIBFBFWRQJLlZpJYDKxc2xoYjN1led1ys5acbOVnG3jZ564az59TzV97Hb7PP0ZClgABACFBlaAhcqAItSKAAWBCkEWC3+L/AKj8SCCFIQIMufNx5zlzZIAAIgAAylUgEAAAAB0uvU6VQIBJC1BEIgAGRZDWOnp8/s9PD1JqLSAEEtBAAAAAAAQAAAAAIChQIChICgACgAAAKCCqECgLQUAsFoKULQAFstUtAKCpa66z1uO+sdGdmgUssl5TeM9Oed4z0s1ua0upaajVWXUu41FXRTUtNRV0alpSxopZaaXRVGopqNFl0ajRTcUpqNLYpo0aSmksmiljRSyU0VBUqWKhLVW2XMoSpShBRQqWKlRAtCkAKhYAACRFlsqLIEWLm3KlhmM3WWuS8tOVctZ5WcbeNnDTz3Pn1PJqfVx1/R8vQaiiBQABAAQKAIRSwJSAKAAIAAfxX9T+KEABGObnzcsOWZIhSAAARAAUZShABCkAAKvou+zYJAASBEgABEgIax09Pn9vfj6TSAWAAEKFBAlEsFIAAAAQFAAAICkQFBAtBAlAoAAAWgCABQAUBaUApRKloAKSxZ6t8vbvj7unD6HTh6+nH174+rfL075erXPvrnpLqWKJYAJbVLEXOd8M9PNz7+Xn38mO/k5ejw8/V4eHr8vL1XHXUuzpG5auo1Ft0llsaXSWaoNy0saWlXRSxosaNRpaajRTUU1Gl0WTS6KlNSaSmopSmoqUqDSJKlLVSiSlCU0hABS2WKiKKFQAAAACElGbVRUQiwl1lYRckXLWF5W4rnXGzlrPC3jZxrz6zw1PJqevO/1PL07m4pCxQAQFgBAFhQQGVFIFAAAAEP4p+p/FCMxz5sc3LE5wAJSAgAAIgAAylUEAgACk3delvSgQhSQIgAgBEEXeOnp8/s7cvTJYosBULKAIAAABYAIoAIEQtAACAFIAAAAAACkABQAAoARQBBaCgpQUhVidt8vodfP9Pr5fpdvN9Pp5/pdOHv6ce9ysJJeK+DN8M14ZfJnXml8y+aXzy8F5GCSgmzpXVPTXqs9Fz7D6Fn0k+lqe1Nyyb8PL0fN4+v53D3fO8/v+d5/oMdukbkS7KairqKuoqjUtNFjS1Kulqal1FKalpuKairTUaNJqWmq1JU0aSy00lgaNSU0hNBLBKlLVLIKE0gqAUIKUJQUQFSKEWiQIS0LZECwixc0WLkkubctYXFvKudctZ42ca5WcNOFzw1PLpZr9Vx9Hrm40ICAKABAACWyApAiiKACAAoH8P/U/g8OWJjLIgSABBTIAABEAAGUqggEAAXu33uhCCAQQAAgICJvn29Pn9nbn3ipYoAACAoQAAAAhSBAAAqFiACgAAIAAVIAAAVYCgACKAAACqi0lAEs6b5/Q6ef6nXz/AE+vl+p18/2Ovm9++PRNWJfOvx86+TjXyM7+ZN/Lzr5k15Yq0JaAoWhAKAoqACKjNZjtZ9Sz7Nx9rePs6n27j3r0xv5vD3fI830vkeT6XzvP9DWN7lpuNFWxpatimixpaairTRTUtNRTUuixpdGoppNRU0uipuKU0WKakpV0lkqaBU1IQUpbBSpZKEpUAoBbAKEZtQAACWwQtlSBFEXKqixYSM3WVyubrnXM51x1nlZxrjZxrjqefWfPXDT9Pw9H1M9oFgKQgUAAQAgAUQUgRYpKQBQP4R+o/nIgBEIIoAJAAAQIAAMpVIAABV9Dp0WEACCAAgIEVJenPt6PN7OuO0WQFM6UAIUEACAAAQUAABAgKQAAAAAAAAAAhQAAAACFAAAAos9m+X1+nn+t28v1+3j+p28/1dcOlzuyrk8c1+fxv4HPp8LO/j438xqRqtVSoBQACgAFBSApQAAoAGTJiMy+25+1vH6PeP1Fx9+mOvyfL9P4nj+t8jx/Vc+201LoqWa0VbFNLYpqNVZaaKal1FWm4G5dFjSU0mpdGipo1FNSaBqNLSyaKlShNSUJQUtE1JQlFlSykAAtACohApBSBLYACKIsWVFijMRc2xcrheduNOVc046zyrjXHU4XPn1OFeXU+5z7foeXoLAsKQEUAAQAhQCAWyACwiikCfwj9R/OhACIQRQASAAAEQAAZSqQAAvRru1VESAAAgSAgC9ePo9HD2bx0ixCoAUlhQCApAAAKgQAAAAKBIICiQBAAUEBQIlBEKABQFFlAItQonTfP63Tz/X6+b6vbzfW6ef6nXz+q89WbjdiXivzM6/NY6fm+fX8/jfzZoarVVBQACgAFAABQACgBaAAAUAAAyYjvc/f3n9Prn+t1n6WOnx/J9b4Hg+38zy/S3m6NRpaalstKU1FNLY0tNFirpdRpLLqXRpKajS2TaU2UpqWppLGjUUpY0mgVKEpZCUtVKCpYWVLAWWAAAKAhQQolIBYCKIsqLFGYiyo1DDWVxXKudcrOWpys41xs46nC54V5Nz2Z3+s4enpNyhFFSKIoBCiAAAAEpLACKBD+E/qP51CFIRACQKAIgAAiAACFIACndvo1AggAIQIAtkjOuvL0+jj6rjpAogKQoBAAAAAAAEAgAFAEgBGSgAgAAAABSAoIAAAAUixrPr3y+tvj9ft5vt9PN9jt5vpb46uRCEl0hflZ1+Y59fzGOn57HXyRqtmrAAKAQoAAKAUhQACgALSgAAFAAAAKAZMH1tY/X6x+yufbz9P575/3Pg+H7WOXfUaXRYpprRYq2KmjU1opoGprclXRTUajRY0uk1JoppdFNRU0mpamoGopoqUqCpUsgpRVTUgoCC2CyUAAAAAKIACKIsqLAozBZWVGWsri3CYt5acrOVnKzknHTjZx1nz15dofrfP6fdOoiwpBYlECgAACAAEAUQULH8G/UfzuEKCJAEgUARAABEAABREA2vdukAABEgABKY324+rtx9NzqUlEStAAAAEAEABLKCFIhQQCAABAAAAAAAACLSFESkAAAs6a5/V6cfsdfP9nt5vr9PN9bfD16xLKYMLhEbrZxzfzeOv5Pn1/L46/Nzqm7N2UCkpKAAAAAUoAAABQQoKVQAAKAAACgoKACGDJ9e5/Z75/sV+f4Ptfnvn/e8/D16l0lNS1auixSxopuWrTRV1Fl0aSxuWml0WTRqXSaNFjRTSaimksUpqKaSoBUqWCUFqpZKChBQEoUEAAAAECwKJUWBRmCyzLUURc24XCc7eWnNOWpzs4nKzjqcbOGp5dOGp+j49/ucu5RKhVgKRYAAAACAAEAUSv4P+n/ncIUESAEAACQAAiAAACA7NdGgAAMpABSIax17cPV1592bFBQAAFBAWQFIAgEBSAAIAAAAAAAAFCIAJYCABKsKRZ11z+p04fW6+f6e+X1evD62+H0d8tXMAIZJEWHoSngzv8hjr+U59fzmOnNdJa0lIUAAoAAAAKUAAAAoIUAq0AAoAAABSlAABQCgGAn6XWP2+p6fH9f8AO/L/AEXHj6txSla1FltakpZqmk1Lo0tLLo1LTRqNGpaajSaNRTUtNJqNVU0lirqKlNRSpSpUFSwBUWaBRFSpQAAAlCwAAgUCVFgWEECVlqKIuVyuaxWF5VjWeNnOzkcrOGpy1OFnnrybn1Mb/U8PTtpLKBRAAQKAAAAIAAAfwX9R/PIQoIkAIAAEgABEAAAFXs1pQAIRIACBd8u3Xj6unPrFqyAKKAgAQACBAAAAAAAAAAAoRkSgAAAApABIiz0b5/T6cfqdOH1unD6vTh9jfD375LIQiyBAQJFHqk7L8qb/ABPLt+Rx0+FnaNVaFQUApACgAAAFKACAoAKAAaUAACgAAFKUAAAFAKAACGT6Os/ubj6Pg+98L5n6KY3qKVdCXZV1JVsaKaXUtXUlrU1qKaSy6jZqKaLGl0U1Gimk0mixU0I0WNJVqVANMooSlQoqVBQUABBQQBQIS0hYohIAgrLUUQixcXUMVg5Vzs53PK3nc8a5anG54XPDV8up0X9Z5/T7c9YKpAFgKQEUAAAAACA/gv6j+eQAgCQIIoEKkAACRSAAvRejVAIQiAASkvTj6evH06xsQFUACFIAAgAAAAACxKFQICQUAAAACFBCkBSLOmsfS3y+p04/U6ef6nTz/Q3y+nvl6tc1EzGSKACgQiQp6Ze6fPzv8Nz6/jOfb4mdarRaJSFKAUEABQAAUpCgAAAAoAKtAABQAAClKAAAUEKUAFAAAOZ6dZ/W8vV6vjfquXH11aU1LosujRZaU1GjS6mqaLGpbWpNLqKajUtrUaLGymo0aSpo0UuVSlKbglKlKlElASgJQChLaKgAECgCKBACQILRFyoiwi5thlc1g5ViznZyrnc8a5WcdTjrPCvNpws/S8e33efoiiAQVUAABAoAAAAH8E/UfzyAgAQRBFABIAAEikA011XSgRIQAAhZvpw9PTl6LnQAAKQAAAAAAACWAAElAAAAEABQACCXNufVrn9Lpx+jvl9HfL6HTj9TfH375e7WNWYkiysykKSKAABARIdZfacJfw/Pr+I59vz+N2tFqkBUAFAKCAFAABSkKAAAAUEKVaAAAAUAApoAAAFBDQBQAACgAGTtnr9v533/AK3i+xc0WtS6NRTU1Sy6LGjTWo0U0tjS6imjUU1m6NFNGo0U2akpTZZKUpZKU0WKlKlQWCUBBQVItoUIUEKBEKAIIAgtVIixRFhFVlYuLcs5XlbhOepyuedcrOVnLU4XPGvNp5t5+lz6frOHp3N0gJbUhFpCkLZIjQAAAA/gn6j+eQEACRAMrQCIAACRQOq9GhEhAACWxNc+nXj6unLuWILKFBBCgABRCxIlCiWAAAABYlBCggAVLntrPvvL6HTl9DfL3b5fQ3x+hvl9HfH2XHSzKZMrCECwEKQEAIlIoQMg+hGj8vnp/PuXf8rz6ZNVoqKoMrSpQACkKQFAABSgAAAAFABVoAAAKQoBSlAAAKACgFABQAACgFIdeXr+7877/wBPyfShZaujRqWpZrS6ill0al1WpdFiruKU1GjUuotajRqNFNRTVmlslNyClTUUpTUlKCoKgoRFAKgAAUKQFJAhQsFCAilgIsIoysthmsmGsWc7Odzzs56nOXjrPKzjqcbnhb5dyn67z+n6GOspKJQsS2AApAAQKAB/BP1H88EIAEiARQBEAAAJpejVWIIAARDW+Xbpx9OsdaoiACqQIKAJYRUACFAABAUAgEs3c+nXP065+7fL275+y8/Zvn7N492uft1z9usdrmWZjJIlARQAIAAQEAgQAEBlese5PnzX885dvxfPt4ZrdmhVAkVSmSlAAKAAAAClAAAAAKAAVapAAAKAClKAAAUAFABQCgAAoAKAKRD08Pf935v6D2+f20so0u4LopqXS6irqNGl1LTRqWlNRqNLqNFNRopuKaKWNGkpqKVKlilKailKhKAUBKIBKEAAAABRAKLARQBlSwEJbFzbDLWExc8zFnLU52YTlXHU43PKzhp5dPPrP6Dj1/ScfRWoFEFARQABSAEUD+CfqP54MgAJACAAJACIKu2tqCQAEoXO98+++Pe46UAAJCrClWIBLAAAASXItz3ufRrPp1z7ax6Lj16z7Nc/Vrn7N8/VcezWPXrHp1jaQyQgJSIAsKAQAEAAIACQIACECyIe9Oi/kMdPwPLt+bz0RrSxSFFgAGgAACgAAAA0QoAAAAKFIC6AAAABQUGgAACgAFAKACgAoABQUAAAi+7x/W+58/73fl3Giy6XRTUtmtljS2TS03LpaaKWXUaNRV3Gotaimo0aKajRTRTUlKlSxSlNQKEoKAlAKgApCgIUACAAigAZURRFJm6EIubcmWcW4OdnO556c051y1njZxueNnm08256cX9hw9Pqz1LACUAWIC0hSAAH8D/Ufz0QEASAAgASAA2aaEAIEBdc+u+XXeO6W3SAAACKMjvrHp1n0XHfWfRc9rjtrPovP075+i59Gs+i49Gufos9Osd03ZEEICAgWEAIUhSACAoAACCBAACAEUIgMgHSPbZ5Jr+d8u34fn280uqq2ykgCiwAUoABQAAAQpSgAAAAFIUKKUAAAFABSlAAAAKUAoAKQoAKAClAABSFBSDPT6nh+39jwfa1N01LYq6XUaLLpdGpaWNGpdLTRV1GjcWKuo2UsaNRopopqNFNJY0UJSlgaKlgUFQChKAAAAUgAAAAIsCxCiLKlqIRZbkyZM1hOdmDnrPKuac9TlrPGzjZ57PPq8bj9Pw7/f5d5dRQAIWoKSgQWJUD+B/qf56IQWJSRCkgJQRCirGqksRZU2nVO1epfRNenLudjvc97Np2s6XPfWe9nouelz3ue2s+q56IsiQAgICFIAoAAhSAAQLQgAAEACAAAEABACAkogICEPWelPzOen8+49/yuOmqpQClogAAGgAACgAAAoKAAAAAUEKaUAAAAUApSgAAFBClAKACgApCgAoKQoAALVCAQ6cvX9v5n6L3eb3iruWrY0uks1qXRqWljVairqXSaWmpdRsstim10mixosaNA3FNFNSUqUoLFKtKyLAoKgFIUJQAAACAALAQKIsqUVAysouaxErMYsxXNOdnPWeZz1OVzx1OacdTy6ebU+hjX6/z+ntOikRQAIKLAAAfyD9X/NdG7OlnRNs9bOp0TpZ1OqdbnonTTZ1TtXVnudLOydDaaqAhAAILUlIhFWJRARCgAAAUgKQAAAEAAAAAAAABAAFEgQAgBCkICAyfSTS/iOfX+ecvR8nN2aoAUELVQACgoABQAAAClAAAABQQoKtAAAAKACmgAACkKAUAoAKAAUAApQAUgAKWgQChZHt8n1vtfO/QdMdkaNRqWrTZZdS6Kupaaiml0al0aLGpdrSxqNGoposU0aNFimjRSlkpSgpZBShKWBQCkKAAAgBQBAACC3IqFlhFVFhmsxkzUTnWDlrOLnmc7OWpys5XPGzhq+fU5p+o4d/u8+8UFgAFRSQqwQN/tv5HQAQEJLAAQEAIAACgEKAQksKAAAaM2aBQAAAAAAAQAhQAAQoIUgBCywEKCAAAEAIAQAhD6CcZr+c8+34nj380u9KgAAGiWUAA0AAACgAAFKACFAABQAULQAAAUAGigAAAoIUoBQAUAAoABSgAAAA1YKQFAKQGsd/r/N/RfQ8n0wNy6l0tjS2NLqKu5aVNS6LLpdGim5bLo3CXSWLbo1FNJqKml1FKtKlWyU0UqCyCqSlBQlEUAAAAAAAgWUIohQS2RLRFiZWGbMxLOdczFzjU5nOzlqc7njc86415tTzan0uev1/n9PZuKWCkCWggSyknH9p/JgBSFBCkKQpCgAAhQQAAFBAAUEBQACgFAAABCFAAIAAAAAAAAAAQEBSEKQEAIFA0fQZ+bNfzjj6Px3PrF1ZQQAAGgLAANAAAAFAAKCgAAAAoABVoAAAKACmgAAAUhQUAFAKAACgAoKAAAAUtEpAAUpCkWpF9nj+x9n5v6C51bdxqXUaWy1dGpablpostjRqXS6NFXUupNLY0WXRTRY0aipopqKtKUpSljSEpVpQiKEAoBQAAAChIsCgACAlqJaIsJbEzLEyZsxZhMVzs51iznc87OVzys46nnt4anOz9T5+33eXeXQigSotkUIU8v7P+TCgAAAAAAoAAAAAAAAIUAAAoAABSAAoAIACkAAAIUEKQAAAhSAgBAQAECiHc9yfCzv8AmvHv+Zx10mqAAAAoLYABSgAApAUAApQAAAAUEKCrQAAACgGigAAAFABQCgFAAKQoAKUAAAAA1ZQAAUgBSFFDpx9f2Pl/pfRx9VWrqNy6lq2NGpdFXUtXRqNRTU1o0aLLo1GlsVdSWXVUsuk0WNFKairSlLFKlKUpUFECoACUKBQgAKBFICkigCWgRRCVmIQyZswmbOdc7MWc6xZzuednKzjZx081nHc93PX63z+n153NVEUhYCWiyeP9p/JwKEAAoAABSAAAFAAAAAAAAAAAKAAAAAAAAACAAAAEKQhSABYAQAgAIZj1HvT8xnp/NuPf4Gemk1VAAAAKWgQAaAABQCFABQUAAAAoABVoAAABQAaKAAACkKUAFABQACgAFKAAUUABUtIAFAAoAAIATp9T5v6H3eT6mpatXUu4sulposaXUtl2tNRqKupdFNrSxo1LqKtimirU1GilirqXRSlilBqypZagoNAoKRKIBAABVgAAoQBQBFAhKkZBDNmTKYrFYOWs4TFc9Z53PNOWpxs4W8NTlZ+j49f0fHuaKIAsoWPD+0/k4ApCgAhQgKACUAAAAAAAAAAAApAAUAAAgAAAAABACKAAAABACAAECRcx7D22flMdf5xx7/FzvVlAKAAAK0gAApQAAUEKAAUoAAAAKAFpQAAACgApoAAAAoBQCgAoAKQoAKUAAoFES01ZABQRQKAQAFBAtUzL7PH9j6fzvv6mtFmtGpbG11FWxo1LV1GmtRoRpdLqNJV0WXRZrUaKaimilLLqKaWxpRSxSppC1BSg0UFKCgAIAAAAAAAIoAEIZAIZsyZIYswZrnZiznZiznZyuedzyrjXn1OGs95f1vm9H0s9oqkQAHg/afygAAACkAABSAAoAAAAAAAAAAAAKQAAApCgEAAAABCkAABACAggAQgID2J7T8djr/OuXf5edaopBQAAAUVUAApQACgAAAoKAAAAUAFWgAAAAoBTQAAABSFBQUAFABaFAAgUAAtECC2ylIACgAUAgKAAoESqdvP9H6vy/wBJ0x0q6l0tNS01Lo1LSy6NS6NS6WxTUaXUVdGlsU0tl1GjUUFLLqrGjUtiroFTSFqUFlqUFBQUoKACgAAAAAAAhACEICVmIQxrOTBmsHOzGphOes87OVzzs41xs4acNZ+1x6fquHo6zctAhT5n7T+UAAUhQUgAAKAAAAUhQAQAFBCgAAAAAAEAAAAAAAIAAAQgAEQAEACFyeo+jc/jMdv5zw9HzJrdlAKAAABVKgAFKAACgAAApQAAAAUALSgAAAFANAoAAAKACgFABQC0BQACwABaIABS0KQCKAABQAACABS2AuuXq+r8r9P1597LqXS6WxVpqXUaWmpdGpauo0tjS6kq6l0aKtiml1LqKtipqLbSxSmhGlsUq1KUpYpQCgoKUIKCgAAAoABAAQgIAQhCGbIuLMJms2Ys5mLMXOLOVnPWeScdOFcNSJ+n8/f7/PtGwB8r9n/KABQCFICkBQCFKAAAAKApAAUggKFIAACkgWoIAAAAEAAAIACAAEAAICEPSfSs/I8+v824+j5s1qygAoAAANCgQCgoAAKAAAUFBCgAAoABpQAAAKADYAAABQAUAoAKCigKAAIoAKLAAKC0AALAAACgAAECiqCQpGs9/p/J/UduXpq6jS6lpVpqWm5bGl1GlsaXUtNS6KWXUurLLo1Loq1bFl0WKU0UpYGopastjQWlSlBZRUFKCkKUFAAAKAAQAEAQAQhkWZlzUswmayYrFzzTGpiznc8056nKzhb59Z46nqxf1vn9H0cdpaPkfs/5QAKAoIAAAAAAABQCFIAAACkAAKQAAAAAAAAAAAAgAICALAAAQh6U+nZ+Yx0/mfD0fKmt0AKAAAAUWUAQrQAABQAAClABCgAFAAKtAAABQAaKAAACgAoBQAUFFACwoIoAAKlqAApaQFBAoAAAoAACgARAUtWyZrPb6Xyv0/bl6bNU1LZaaXa01Fl0updFl0airqXRYq6irpdRoq6LLSmpS6ilLFKmottLFEugtNRSlKACxQUFKCgJQUAAAAAAhSEASVCEIZTFktymLMnPTDOLMWcrjnZzs428NOGs8LPs8t/q+Ho7Tp8b9n/KRSAoUEAAAAAAAApCgAEAKCFAABAAAAACAoAAIUAgUSggQAEABAReifWufz2On804+j4+daqgFAAAABSiwAItUAAFAABQUAAAAFABVoAAABQCmgAAAAUAoBQCiqCFBQIULAACqEtSAKUUgKCKAAABQAAFABIoLQhItaz1+j8r9R15ehLZdKXUuo0aWrqNLqLLsstNGpatl0uixZdLqNFNKLLopVstNQTRZaUoSrZaailUWKaKAChaEoKIpQUAFoASAoIAAiCAzUBlM2ZTNZM2c7M1hOes87nnZzs5nCuG5w1nEfouPT2frf5qAAKAAAAAAAAUgAAAAAAAAAAAAAAAAIAAAUhACEKQpAACKIVPr3PzM7/l/D0fCz00loAUAAAAA1YABSgAAAoABSgAAAAoAWlAAAAKADYAAABQQpQAUAtBAVRFFACwACktgFJCrVAAALAAAAUAAEC0AJAFIDVUDHf3/K/S75+jS6lS7Wll0alq6WmpdRqXS0pZdxVpqXS2NFlpV1GlpZRoppS2LGgailglLbSy0sVaUoLFBSgLQCoLApQCgAAAABIUhKhCJEzZmskMWYszZgxZzuedmLnnXGuFnDbhc/rf0385AAAAFAAAAAAAAAAAAAAAAICAoAIUEKCFIQAAAEUAQFIACEMn1LjjNfzTh6PzOOlqqRSKAAAACgosApQAAUgKACgoAAAAKACrQAAACgoNAAAApAUFAKACiqIEqlgKCKAAC2AAUVQQoAAigAACgAAgAAAADQqRClz37/P+77PP7k1pbLTU1oLqNLqXRV1LY3BdLTUVdRpbFWro1FlGl1FXRRLTQNLVRTUClilKUoirQtkpVGilgUFBQFFBZBQCgAAIKQlRYEhDNzlJWTJmzFYTGpi552YTnrPM46cK+/8Aqf5sAAABSAAoAAAAAAAABACkAACiApCgAAgAAABAAAQEAAIQsnNffZ6U/nPH0fjcdaCgFAAAAABqiACgoAAKQoBQUAEKAAUABaUAAAFBDRoAAAAoIUFAKAUFBBVBQAIoACrKAgKSlFAAACwAAAApAAFIAAACggKBXKXjx9X0fH9j2+f6Fl0aasUs1qWljTWirpbFjS6irZaaNRV0WXS2KWKaapY0tgtNFC6EVaUsUsClEUoLVWy0sUFNQKClABSqCUAARUhQQzdUJCEZlzmosTJmsWc7M2ZZxqc0xZys52fS/V/zgCkBQAAAQoAAAAAAAAAAAABAAAQoAAIAACAEBQSIAACAydrPpWfhuXf8Hy7c41VAKAAAAAClFEAoKAAUAAFKAAAACgAFWgAAAFAKaAAABSFAKACgA0CAooUAAsAAK0kAAUlKKAAACKAAAC1IAAAAAAAAFIFJxXB05er6Ph+134e7Uuoq1dLZauopZdLoq0sWXS6NQXUU1LTU1SmlsVbLUq1aWSllpVpSlWiKVaWBYoKUoKWaFilKUFKWKUAoKAAFABBACJGc1CVEyZXOs4TNYswmLOes4Z9P63+bgAUAAAAAAFIAUEAKQAApACAAAEKCQAFBAEAAAIAACFICELX2GfzOOn834+jyS7oUAgKAAAADVQqAoqUAAFAABSgAAAAoABpQAAABQCmgAAACgFABRVEBVAJFoWAoIFABaIKCFIpKC0AAABYAAAAtQQAAAAAAAAABwLSXv5/o+/wfc3z7VNLZdKjS1auoq6ilXRZdFl0tilWxoq2NLZdKKWXQLGlRTRVoLGlFBSy1SVbFBSxSiKUW0stLFKUFLGgUFAKAAAQEQkshklkMkrKYsxWbMpi5xZr9b/NQAIUAAAAAAAAAAAAAAgABQQAAAAAgAAABACAAgBkGT61nkzf5hx9Pxs63VAAKAAAAADQoEFKAAAUAAFKAAAAUABaUAAAAoBTQAAAKKpCgoAAKICqAQsKsBQRSFALRBQCBSUFoAAABFAAAAAAAAAAAAAAAOZKtUs6erwfb9Xk+mirqWlXUtE1sol0tNS00tLFNS6WxSy0q2KtNS0GoqillpSrSlilC0q2BVpSiWlLFBYqVRSllpVpYpUoWligoKAAQAJLnJm0RMpKymayZsxZlOX6/+ZAACgAAAAAAAAAAgAAAAAAABCkKQAAEBAAACKABCEIei59p/POPo/J8+lIaoAUAAAAFIUtgAFKAAACgApQCAoAKAFFKAAAAUAFNAAAUNEi2AoqQsoWCqhQoEKEilFAIoABaAIKCFBCiqASUlAAKAAAAAAAAAAACFIAQxubLCi9fN9D1/O+5rPWy6VLpRZdFWllsuilasaKtNRVsVdRYttLKSrqKVbFC6C2KUFWxVsUpVJVsULSlWxSlloKWKUsBbostLFKCg1FBQUhSERcwzQRKySyJkzWbnK+X9h/MAAAAAAAAAAKQAAAAAhSFIAAQAAAEBAUgUACAAAEIQH1Ln8pz6/gePfmUVRSAKAAAACloEAGgAAAAUApQAQoAKACrQAAAAUAGigAACtCFEFUECWksCW0AgC0JA0KAQKAC1IAtEFABFRQEWkAFAKCAoAAAAAAIFgAkBQsGNzZYVaprn39PzfvdOPssGkupaWKugujSpauoFWmo0tKtirYpVq2LCyrqBqWgstWg0qSrQaCoq6BYpTS0FirSrSxZaUFilKUFlppaWKACgoCRkSgiVCVJJZkzUPB+x/l4AAoAAAIUAAAAEAAAAAIogKQAEKACAAAEKQAgKQEIYl+lrHhzr+bcPT86XQLQAAoAAAALVCAClAAAAKAClAAAAKACrQAAAAUFIaKCVRAUKItgKKAIVSAsKACKQtIhoyUtBFAAAAKABQRAUgKC0CUgBSFAAICgECgABAVCQNUsxqbjVSqU1ZZrt4fsdfD9atJbKWlWwl0aWlWlWy0sVbFKtKVbFWiKUsUq0q2KCxVq0FWxSllFKWWlNRSlWqLFXRZaCrSxTUIWahVNTVBVFilQtSMhQAhCVEhDJ8z9l/LwAAAAKCFABCkKQpEBQAAAAIAAACAAAgAABAIEKDJDJ6bPYfzvl3/M8+tssqygFAAAAAKQpaBAKUAApAAUA0AQFAAKCFNNEAAAAFAKUoAoICqItEEWlAEKoAhVIUkAWkQoBSAoKAAAAAAAAAAAClsAFIAAAAJRAAAACAAmpqy1S1TVVKVd+b6HT5v3bnaastqiK0jRSy00o0CtUsWWg0VRYq0FlpQtigpZaUq2BVpSwXQlpTS2KWKtNFKqKWappC6Wliy1KWKULSg1LSqBWBQAQEqKSGU+V+y/l4AAAAAAAAAAAAAAAAhSAAgAIAABEAIAACFICGVWfVs/M8+n4Hj35lrQICgAAAAAFLYABSgAAoIAUA0ACFAAKQoWgoAAABQADYFAIAGhQIJLaoACBLQBQCAKCAoAABQUAAAAAAAAAAAFAAAAABAAAAAAAQU1N2DVUpS1a0lW8vVv5X3nPuasti1RLVFLLTRVRSrSrQUS6BSqLIWyjSgaloWpZRoRoKNSilNS1allq01LSlilWllpoq01FUaEtWxSlipSrSqKzQCwFCEAB8f9l/LhCgAAAAAAhQQoIUAhSEKQApAAIEICkAIACAAgKQEBlfZrMzf5vx9Hys61VAKQoAAAAABqgQAUoAABQAADQAIUAFABVAFABQQFAANgCghQGohaBBJbQoAQJQBQKQAABQAAACgAoAAAAAAAAABQAQAAAAEAAAAAAsumrLVKU0WrVKWzWOz5n3Xn9lly1Yq1alBVsWWlC00JaUFBVoWgpYFUUS0KKWXQjQUWWlKWXQNS0q2KUsulq2NCNGlq2SrpRTQitaLLZKWWlSlKUFAAKQA+L+y/lwAAAAFIAACkBSAAAkoICgQAIIoIBAACEKQAEBSLAU+lrP4/l2/GcusBqgBQAAAAABVKgApQAAAUAAFKACFABQAVaQAoAKAAADRQBSAolEotAgSqJQqFBEKAUAAAAApCgAAFAAKQAApACgAAEKACAAAgAICkKQApQKupqy0NFKapVNUNGq1m8/n/AGni+klTSi0stEUtosUqjQEugCgstFCxSFWgq0S0pVRQCrZaUstWxosK1LV1FKtirqXRZbVimpbFWmirYtWXRVpYstLFKUqUFKCAHxP2P8uoIUhQQoICgEBSApAAFAEQFBBACFIACAAEABARQBCHss8mdfzzj38c0QUtCgAAAAAApaBAKUAAFBAUAFKAAAAUhQVaQAoAKAAACmiFApAUSllhaBAlUSkVFAAAAKCAoAAAAAKACgEKAAAAAAQAhSFAIAAAAQoIAAUGqam7KKpTVUtUpapS2aNnPx/S4/O+zrO0paFoK1YoNFAWiKCkWgpYFUEq0Kkq0FUUFUUsopVsVauoq2KuopY0tirostXUtNFlpSrqKalpSy6qxVq2KtimooNBKAD4f7H+XUAAAAAAAEKQAAAAEABAAAAQUECKAIBEIUEAW2e+z8Py7fmefUgAGqoAAAAABRZQAClAABQAAClAICgAApClWkBQAAUAAAGwBQCAoWIUVQCQLQkClAAAAAAAABQAAAAAAACghSFIAAAAACAAAAAAAAAG6azqtAtUpqqWqWqUGrKaraY4ezy/L+659NZ0UVSVaVQVLUFCipQooKBKKCgpVAsFoLBbQsVaaVGlFlpVsulsU1LTUti26irosVdS01LSrY0tjRVpSy6KVbLTUDRYqCnw/wBj/LgAKAAQFICkAABAAAAACAAAgAWAAggARQSAGF9ms+HGv59y78JVIAoNUAAAAAANCwADQAAKAAAUFAIUAAAoIaWggKAAUAAoANEKSqBAUNRCkoUEgCgAEqiAKAAAAAAAAUAEKAAQoAABAAAAAAAAACFIUgBQAbpqas0KpS1TQrQLVKasqVbW0tOfbw/K+/OHos1YoC0FItKAFoKAUKQFoKEoloCgWKVaqBTSoq00o0tLLYLV1FWmlsF1GlstNRV1Glq2NS0pqK1uKUstWmirSy6EUpY+L+x/loAAAAAAAAAEFABAALACAAARAAQAEAJQLCGT6Fz+M49vzOOlAArQBQAAAAAWqgAFBQACgAAA0AAAACkBQVaCAoAKQoABQAUooAIAULAVQCQABQACFAAAAAAABQAAAAAAAAAAAAAAAAQAAAAgBSmV0m9RZulUpSlqlqlLVKaspSlspqtJc9fB8r7vLz+rU0miIqiqBQCgpClABQUhoAhbbBaWUUC1qBosmiiUtqrA1mpdS2XeNbzrpnW8XctlLYttjUalq01FXS2NLqKWXRqWmpRVppRostLHx/2H8tAAAAAAAAAgABAFAEAAgACAAEAIS2AEAMnZOM1+C49vLKoIFqgFAAAAAANUQAUoAAAKAAUoAAAAKCApVoICgAoAABSkBSkLQAQAABQAACFAIClIUgBSFBCkAqgCAAABSAoAAIAAAAAAAAQAAAgKUEN2a1FaLVKUtU0KpS1Sls0lWlstWLWjVmpfnfM+5x8fvTRLNCgAooIoBSFAKFoKAapqZ2mo3Gk3M6jSWKAAoAUEAABSJarLeL1zvry6duW+/Lp35demN6yGixV1FXUtNLY0uoq00alCNLSlPk/rv5gAKQAAAAAAQIAAAQpCkAABAACWwgICAFIDB7bPy3Lr+W59SAAWqACgAAAAA1YAKCgAFICgAFKAAAACgEBpaAAACgAAFAABoELQQAAAAKQoBCgEBQQAFICgAAAAUEUAAUEAAAAQoBAAAAAQAoIApBSFrepqylLVKUpa0DVC1Sls0UGrLVKUtU3ZqvD8763h+d9bS0AQKAqwABFFCy0U1G46RpOsmygBQAlUAFoABQQoAAAAUCkBed78unbl078unp8/X0cums3RZaaWrqWy00WWljS00WUfM/W/zAAKCABAACghQQAAAAEAAIAS0QEBKEgACBdJI/Dcu/hzQABqgAKAAAAAUosApQAACkKACgoAAAAKAAVaAQFAKQoAAKCFAKUChIoAAAAAAAAAAAAAAAAAKAAAAAAAAAAAQFBAAAAAAFEAKAbs3rKqUpapS1oqFtUtUpbKUpqyitApqhuy2aryeH6XzPmfY1ndAUAC2SBSigW6zO0dY6AFKq0AAFAKoAFAAABVAgKQBSUAAAgSFzfRx6+nz9fX5+vr8/brnpYFl0F1LTS2KaNS1Pm/rP5kAAAAAAAAAIABQiiAEAIAACEAWIBAohk9afA59PyXPpAAK0AACgAAAAFqoAKUAAAoIUAGgAAAACgABdAEKAAUAAAFBCgpDQAAAAAAAAAAAAAAAAAAAAAAAAAAAAAAAAAABFqCBagEWIUUEN2dLLqCxatUpSmqorQLVKWylKWqlqlKWrF1NVUV0s4eb2fH+R92c+haCAtgq0SWp1jtm9E2tosIW2hQAClUACgAAKKAAACggAKoAAIUkUlICS9uW/X5+3s8vb2eft0x0GpaUq6impaeH9X/ADIAAQoIAACAC2AAgIAASggACAhFAggAASu8n4jl2+XndQAWqAACgAAAAFLRANAAAFABCgGgAAAAAUAAq0EBQAUAAAAFAIClAKAAAAAAAAAAAAAAAAAAAQAoAAAAAABAUEKQLCgigyWoC5QooBo66zbFCmi1Sg1VLVKC1SlS1SlspS1SlLQ1ZaqWtWaMcu/xPj/e5cexqhBQXUvWXtHUtFUAUoUUFAWgAAFAWgABQABQEBQAAAoIoAIKCFBJF9Hn6+7y9/b5e/q49bnVSrSxo8X6v+aAAAogAIAAQFIACAAAVBEKQLCQAIAACHSzxY1+J5dsAAFqgAFAAAAABaqBFoUAAFAAAKUAAAAAFAAC0AAoAKAAACkAKAAAAUFAAAAAAABAAAUgBCggKCAAAApAAAAAAAAAFgAAABAlaIKnTU1ZSlLVBqqUpqhaoLVKWylKWqmhVBS1S2aRVFaTdC56fC+T9vzeX2aBdL1y7zXSgVaAoFC0JVFAWgoAUCrQAAAACgUAAKAAAAAAgi1CgQAkDfPXu8vo9/k9Ht83XedgeP8AVfzUAAACAhSApAAACAAEUAQAEgCEAICgyeqz8ty6/ncdKgAA1QAFAAAAABS0QI1QAAFAAABSgAAAAFAAAWgAFAAKAAAUgKQFAIAAAUgANGTQAKQyAAAAAAAAAAAAAAAAAQoAAIUgItBCkAABpIU6Wbq1UVSlLVKU1ZVVS1QUpUtUpapUtUpRVBqy2ClrSWqaNr8b5v1/neT6Gu811W0CqKtAUUBaVKsKCqKoAq0hQAAAAKoBSFICgAAFBAAAApAALCoUhIZ17vL2+h4vV7/N28f6j+b0AEABSAAEABAAAsEQAAEKQEBAQFIUGz8Px7eKaqAAWqAAUAAAAAtUIBQUAAFAAABSgAAAAAoAAKoAFIUAFAABCgAhQAAAAAAAAAAAACAoIUEAAKQAAAAAAAAAAAAEAUAQAAAoCdK7ahFUGi1SwqlrRQaoWqCpapoGqJS1QUtUGrKiqKppNUNFrofP8/u+L5fq1otuqFpVFCgUpVAoKtABVqgACggALQpAAUAAFAAAAAAAAAAAABABi/oPR+OEKCApAAARYUgIIAAAAEBACAgWAEAOyfPzr8by65UgAFqgAoAAAAABqgQUoAABSFAABSgEKAAACgAAFUACgAAApCkABSFAABAACgAAEKCAAAAAAAAFIAQFAAAABCgAEAKDJQQi1AIUKQFFOlz0rVEoqg2KpSlqlLVFUpQWzRQaoVLVBS1QVLpZFUtUqaoUtbNHn5+j8/4vs5nXVoqirVoUUFKooKtAAWrQAUACgAABQAUAAABQKCAAFAAABSAAgAT73X8fAACLSAFICQAABAAAQAEABCLAQAUjqn57n0/O43QABWgAUAAAAAAtUIBQUAAAoAABSgEAKAACgAAAFUACgAAAFIAUhQQAoIAAAAAAAAAAAAAACAAAAAAAAAAAAgCAohQkUAAAEq9K6WasoKWtRaFoU0WqKpSgtUqWqUGrBS1QUtURbLVFlBapbNApTVaNpyz2/O+L7XLPfS21FWlaAoKVQNLSFBQtUAC0BQQoAABQAACqAAAAABQAAAAAQAAH2+v48CCAAAAIUgABACFBAAAZUQEBACkrWX5Hn1+fnRAAKWgBQAAAAAUFoEFKAAAUAAAFKACAFAABQAAAUi0AFAAAAAAKCAAAAAAAAAAAAAAAAAgAAIAAAAAAAEABQSABRCkUIAAFs62dK1YWpaGjVIVSlNVRVKC1QWqVKUGrBoVQUtUBNVRVQUtUtlBSlrRo2mW/z3i+z5uXrt1SqNNAUFKoFXQBSFWqAKKFBCkKACgAFUAAAUEKAAAAAFAAAABAPs9Px4EAAAAIAAQAAAgABkKBAQAABOE1+Q5deMAAC1QAUAAAAAAtUICipQAACgEKAUoAIACgAAoAAAKQFCgAUhQAAAAAAAAAAAAAAAAAQAgCAAAAAAAAAACKAABAAQIAAAAKda61qwUoLWi0KUpapQWqC1SlLZSgpatgpQUtUQrVlCKpaFTRaApapo0WzRqX4Pk+t8/j9CrVq1aopVFANLQVYDSgUUBQAACgAKKACgEAKAAAAACqAAAAACkh9jp+OhSAAAAgAABFEABCkAICAAgAIdLPkc9/mefSAAA0KAFAAABSAAGqBBQUAAAoAAANAAEABQAAUAAAAAGlgKQAFIAUhQAACFAAAAAIAAACBAAAAABFAAAAAAAhSAEQUgAUEgAABTsdtLRC6RVKUtUoNVSgtUVYpaGktCgpbLQpQUtUBLWhYLSLVKlLQFNVSlNWaKdK+L5fp/I831NNCtUq0qigpVoCgaUCihQAAClWkBQFAAFAAoAAFAAAAFAAAUAD6m/xlIAAACAAigQAEAAAIACAEBAnRfzXPp8bGqAAWqAAUAAAAApClogQqlAAABSFAAKUAEAAKAAAUAAAAAAAAAAAAAAAAALQQIAAAIUAAECgAAACAAFIAggAAAAIAAAoAAAqdq62aFDVCxatUoKWtFBaoLQpSpapQWqlFUoKC1QC2aCKoqlKloUFKDVUpa1Ja1Wz5/D2/n/H9mtGtLQVatANLQCqKotAUAFICmlAALQABQQFoASUi0AAUUAAACgAAH0t/jAUACEKQAAgAAIUgABACAEQRaI/J8+vhzaAAK0ACgAAAApAClFECLVAAABSAoAKUAAgABQAAACgAAAAAAAAAAEKAAAAAACFIAAAFAAAAEAASAAAAAAEBSABQQARQAABs62datVKKoKU1QpS1SlFUpRVKClspQWylqgoKC1QC2UtgoLQppFUApQaqmi0k1VW2bTy8vV+b8f3JnpVq0LpRQVdAFUtBaFABQRdFCkFUAAFChVAAAAFAICoUEFWAFAAAPob/GwAAAEAAIUgAAAIAQAgBAkNHnmvynLpxlAAGqAFAAAAAAAKWiAAaAAABQCFABSgAEABQAAAAACgAAAAAhQQFIAAAACkAAAAAACwAAIAIAAAAAACAAAAAgAItCRUBQA6HezpqCgpQaqgpapS1oCqUFLVCWqUoKlq0KUFFUFEKtmgiqCiqDVlABS1Sg2WwUpqtJquPP0fmfD9znntVq1aUqilWgLVoKC0BQCrQFJVC1AUKoAAAFAABQAAgKAAABQQHu3+NAhQQoIAAACAAAgIARBACA6Hzc7/ADHLpBSABS0ABQAAAAAAUtEApQAQFABQAACgoAIACgAAAAAAAAAAFIAAAAAAAAAAAQAAEAAAAAAAAIUEAAURABCgAAAglgCkAHau+puygpaFKUVSlKUtUVSgtClBqylBS1UtCgFKKoBbKVFC0igtVLQoBQWqUpS2UpS1o0mqmOn5jw/c82PXpaF0FoTTQoC6UUCqCkKaUAoLUWpLaUAAAUAFIUAAAAAFAAAAAPZv8aKCAAAgAAIAAQpAkBCFIADZ8PHT4XPYAAA1QFAAAAAABS2AAUoABCgAAoAABQCggABQAAAAAAAAAAAAAAAAAAAAQLAgAAAAAEKAACKAACCKBBAAlUAEEC1BEChVgg7131NWUFKClqlLQoNCtFoUFqwqlCUtUpaJS0KCgtCgFspRYKAUtUWUoAKUVSlNFsFKUpqqmq3L+b8X2vBx+hVoWlWlKtUg00KC0BQVaCrCgUC1QABSgAAAAAFAAKoIC0AAAHq3+MgAAIUgAAAIACAEQQAgBSy/nMdPlY3UAAAGqoAAAAAAAKWwAUFAAAAABQAACgApAAACgAAAAAAAAAAAAAAAAAAhAAAAACFBCgEAABFAEBUglAgBFqRaEgUQoIAADdeiztZbKCloUpS0i1SgtaFUoLVBRVk1RKFtVKKpQCiqUAFsqVRbAKCiqWygApQWhTQLZSlKUtaS1o6H5/yfV+V5fq26pVq0oXQKFrVQWgKCrQVYUCgWqKQFKAAACgABaUAAoUAUAAA77/FgCAAEAAAIgALAggIAACTX5jn08ObQAAC1SgAAAAAAAtUIEK0AAAAAACgAAoAAAAAABQCAAoAAAAAAAAAICkKQAgAAAIUEAAAAABAogEACAKIAAQAAIBBAUltnWvRXW5tCgoNVRVKClBqqAWqWkUtCpS1QWqlLQFBRVBRChqwlAqgtUAqK0AUhoApapSgtlKClrSWtGk6V8fy/S+D5PsVurSlUUq1RpQKWhQVaCqAFoqgAUoAAAKAChaoAoAAKAC0JAtddfi4UgAIAAACBIUAgIACEKU5Z1+X59PPKAABqgKAAAAAAACloECLVAABCgAAFIUAAoABSAAAAAAAAApAUAAAgABAAAAACFWBAAAABACkAAIFEAgQBQIACFSFWACQQFBa716NTdgpSiqU0KFKUoKWrQFLViVoospUoWlspahSgoqgoATVCoBaUKUApbKAUAFKC1SlKLKUFLWktVamzaeDj7PzXi+5J1q0pVoNKK1QUVQULoFUALRVFIClAAABQDSiqAAAKAUhaAAA6a/FQAAAAgAIAACAEBABFrhNfl+XXlAAAGqoAAAAAAAKQtUIABoAAAAAAAoAABQACkAAAAAAAABQAACEAAAIUhSApCkAAAAIUEAAAIAoAksAIUgCACQAAABAADpXfT0WWwUpRVjVKpQUpaoKC1QUFqgqUtUA1ZS1ClBRQpQAUWaCBVANChQitAFABaoKDQKWiUoKWqaS1Sm02nmx6Py3g+/zney0q0pVqjSgtQWqDSiqCqIWqBQUAAFCglWqKAACgAVRAUKAAa1+KAEABCkABAAACEBAAWPJN/mufTEAAAaqgAAAAAAAAoqhAANAAAhQAAAUgKACgAAAAAAAAFAAAAIQAAAgAAAAAAIAAAAAQBQgQAEBFAAEAkAEKCAAAAHavRudhZQUorRYugFKUpaoqgoKEottVKUoBqy0i0BSgFqgBKUVUAVQUtAUFS0AKCgtAUFKUtEpQUtUqWqU2as1GM9Pyng+/58eqrTSilWqNLClLQpVoWgtoKAKCgAFAUUoWgAFAAqgApAUAAuvxUKQAAEAAIAAQEAAEaPBNfnOfXMAAAaqgAAAAAAFBClogAA0AAAQoAAAKCAoAKAAAAACggKAAQEAAAIAAAAAAACAAAgAChAEIAAQAEEAAQAAAAAAAho716dzdlBQUVopQK0ClqlFUoBRVKCpS0KCpa1QAoLQFLChaqQ0IUq2IsKtAlAKUUKAUpKpQUpRVKgoKWqVKWqaNJqyqzfzHj+74eHvLV0CmmhVoBqgKaUVYW2qABQUAApCqNKKAAUAtACgAAAAqzX4kQAAAhSAgKQEAIAAaj5menwMbkAAWhS0gAAAAAAAUFFEAFKQoAAAAAABQQAoAAKQpAAAAAAAAAAAQAAAAAAAAGQAJQQLRIEABAAASAAIAAQAFICgEAN16dT0VqhUFqljVAKpSgpatWFUFFUFKEtUoKEtUtAClhpQUAtVAKIuhBYVYUqhAKWhYUBQC1QUFKKpUFBS1SpRVNFTdWNVpPzni+18nz/U0tWg0tC0rRLVBSrQVVVoAAUoAKAFpVFABQAWgKAQoBVgSlXGvxIEKQEKCAAgAEsIAQG0+Vnp8LG0AK0AAUAAAAAAAAGqIAEKpTJSgAAAAAAoIAAUAAAAAAAAAAAgAAAAAAABAokAQFABAAQAgABCQAAABAUEBSAFAIsiHXU9eney6lBRFNULQpQUorQpGqFFCgoNILVBaqUUKAURatCwAq2ClBQiqCwFCiiAaoCgFFURaFAKWqgpQClqlS0LA3ZotaKnQ+H5Pq/B832bLSqNLQulAtUFNKCjSrQANAAFCgmlKKACgVQCghQFqCLQUHPX4kAQAEAAAIIBYCEBs+TnfxMbQALVAAKAAAAAAUhQC0QAI1QhClAAAAAABQQAAAFAAAAIUEAAAAAAAAAAIFggQAAEAAAAIAQggAACAAoBAAAAASWA9Gp6tTrqUqrKClKWqCgtWLVFUoLQoKKpUoKAasoFUAoKCloIpC6EpQVBRQFABaBBRVAKCiqWFUApS0QUoANUNJaFKVNFrRU2bPmcPf+Z8f3ZnVaFNLSrVAtUFXQKotpQBohQChQTSlFABQWgKAACqSFWkBTlr8SIAUgAEsAIUgIAZKaT5OenxeewALVAABQAAAAAAAWqgAAGiApCgAAAAAAFICgAAAgABSAAAAAAAAAAEUkVEABAUgABACkABBEAAAAAABAAABELUJLDR6tT1bm7LVAKUtUsKRatUpQKpQUVSgJapQUA1ZRQoBQCgpRItqKVSpYFrMuIyZMAgKClNVs6Wb00loUCipKUVQUpbAKUAtCxqy0KCmjVlNFNpuzxcvV+U8H6HnnrpaUq1RpQNUKVaAttqgClAAKoJpSigFALQoAAKQFWgALx1+IAAgAAlhSAgAIQGj5ON/GxsAAaoAACgAAAAAAFLRAAAKUhAUoAAAAAAAAAKQoBAAAAAAAAAARQIIAigEigACFIAAAQCBEAAEAKAAQAElAAEBIHTT17np1NBLQpooAqlKWqUFFUVYVQUFsoKUAoS1RVAKIFoUFKExL55eWXGOWbxl5xiMEJBaEoABQAWhquh1s7adtztZ33PTqd7NaACg0ihSgFqiLZapQUpqzRSmk2aOOO35LwfoPNn06lGgVaaaA1Qq0oLbWgAKUAFUE0paAUAFoUhQAAVapAAOF/FACFBAAQAAgIAU+Tjfx8bAAtUAAAoAAAAAABQWiAAAAaIQ0AAAAAAAAAAUgAAAAAAAAAIAsAJKAIAAQpAAAAQQCQAAAUEQAQAFCRSKIQAAQrvXs3O+oSgoNFqkqlBS1SlFUFFClCUVSlABQWiUtAUSWqBLyjzy+bF4ZebN4y5NAqUoKCkKAAUAqioLaBQCAkSzVvaz1bnq3n17nr6TrYsLUFAKWkWqloUFNpa0UpTaUTf5Pw/f8HH200opVq1SVrVgq0pVC2qBSgAFCjQWgFBaAFACgUoCgAee/iQIAAAAQEKQAFPlZ38bn0WIApaAAAoAAAAAABSFLRAAAABQUAAAAAAAAhQAAAAAACFBARQQASagQoAAgAABAAJIAAAAQApAAAIAgWAgAAAKerU9e51sUKDRQUCqUtUoKKoLQoKWqEoShRaFkCqUVQainnjy4vlzfPi+aXMaFVKCgoAABQChaCiyhQSgpKoBQAAIUB21PZuezpn29M+jcoBS0i1UtUApU3VKUppNFreb+X8f2vk+f6dXSjQWrQugWqtBpQqtAUoAKFFKtABS0KAAVaAoFAAPLfxIAAhSAEABACiPl538bO0AC1QAACgAAAAAFICkNUCAAAAAUoAICgEKAAAAAAAAACAgAChEAIoAAgAABBAIAIAAAAAQQAABCKAIAAAAAdK9Wp69zVgpSgtUAoLWiirChSgtCgqUtCgFpJRQoKlLWc3yYvkzfJi+eXEaNWUAAoBQCgAqigqC0ABQACqFgoLAULYBCgAA6W+7pn6HXHu6TpYpFoaQWhSpotUpTSaKU6WfA8n1fz/AJPs1rSjSiqNLVtgpVoWhbRRSgAFC6C0AoKWgKQq1RQAAAeW/iYACFIACBYCFBZPmZ6fGxoAK0AAAAUAAAAAAApAaoEAAAAAA0AQpAUAAAAAAhCgAgUEABRmUAAACAAAEgEEAAAAAAAIAIAEWAEAAAAABT0ans27WWygoKKoKUoKWhaFLSFUoKVFUFAKUUkpbKIzL48Xx5vjxeEtNUKVAKACgAoAKVRQWgQCgFqCKAWhQAUBJVAABQUFJVUnq3PodM/S7Z76kKlLQGkpqhopU0aBqzofJ8/v/LeL7qdNKSrVq0q0tCrSlULaFFKAAUq1aAClFUAFWrQAAFBPHfxIAAAgJaEQlURpPn538PnsAK0AAAACgAAAAAAAFALQAIAAAAKAAAAAAQAAAAAKAJAhSAKABCkAIBAJAAAAAAAAAQQBAsBAAAAAAAI6aevc9epqwUtCgpQUFLQoLVBRVBSoLVBQAUFQWtSSPLm+HGvHnXnhFNUNIBSFBQACgFKooKgUKACghQUVQAUiUAAUAKC0LAUAKCAHq3Pp9c/S657aytIKU0lrQNFKmilraeHl6/yXg+9zz20tWlWhaVq2UoKtWhbRQTSgChaVaAUFFUBdBRQACrAeO/iBAAFgQS0CCKE8Wd/C57AA1QAAAAAoAAAAAAAAABaFQAAAAAAAAAAAAAAACCUQAAABRCkQCCABAAAAAAAAAQhQSBFEAAAAAAAKenU9nSeiyAFKKoKCgpaoLQoLQoKWygoKAUApU0ccvFzvhzryZsC2zQBUoKAUAAoBVFKWgQAUAFAKCgChQALAAKAACiqUgKAACgLEHs6T6nXH0uud6gpU1VKUppKUpqqnDHb8h8/9B58eqmiqXQXSi1SgLpaKLQtKACqSrpQBQWhSqKooAAUDx38RAAQKBAAQoPLnXwMbkAClqQLQAAAAoAAAAAABSFIAAUtAAgAAAAAKCAoARCAAAApAAACAAElhUAgAAAAAAAAJAAEIsAAAAAAEKHez2benc0gUAKUFBQWqUAtUFFUoCaoUFABSpRHny8ONeDGuEClKC0KlAKCgAoBQCqBqiAAUAoANAAULCiAC0ABQQFFUAoAAAKAAAQ1X0+uPrdsezpkaLVKUqU0DQNVjOvyXg+94OXu0ulGlq0qi1QaUVaBbVFKAUKNFUCgpaBaUAqgCqB4b+ICIWoFhSACBK8+dfAxvMAAC0gKoAAAAKAAAAAAAAAAAWgBUAAAAAEWhBJQBAAAAAAAAQAAAkoiAAAAAAAAACCABlRAAAAAAAeivRueizrqAUChQDQBSiqUFAqgtUpClS1SgAFJHkw8WL4cayUA0KoQAUAoKACgFAWgFLRABSgAFKAAWgAQWgAKACFFUFAAAKAAAQoKAsT19J9Xrz+t3xuqCmkpSg0VLbY/MeP7PxvN9XS6KtWrStEtUq1C6ULaopQAVRU0pRQC0KtBQVQAWkT//xAAnEAACAQIEBwEBAQEAAAAAAAABEQIDBAAFUGAGEBIgMEBwExYUFf/aAAgBAQABAgHeGV0uS16xsow9EardDuPlPpZXfwqfKKVMDD16hQtrb0hqhGJDRCOF8yPxA9p9PKKXJ67CFhZPwjXTyuoemfSp1Mtvvk9Cl2gjWRjK7A+mNXuY6NkuZA/JcuonYGU5cT6Y1Y4VSOikcNZp8XXSvHYUuSY1vKcuMtmXkNGpzyrMPiK6Ojp81pS1/LMu2acVoaPlWYQn8N6Pz6F6OW0XruXWAGz68PXXn4czX4R0/n+XQvUo09esbKENPGg3cNIyLNvgXT0fmKawfYyyjrtlZ0qW0SJx0e3r2N5vzp6Ojo96EIx1y0tKNLUhoN3DSMqzKnU3ounp6enRMto65aWlCj5x3jXqsfZXI967eHs23aunp6EtJhCENbtbShQ9AbEOBi5hpPD2c7jS6enp6enUcuo6O/TtLSjR2qeVeGkg5Hm+1l09HR0dH5/n0dK1inCMdas7OjR2sedeGk0quU5pp/4/j+X59HR0dHR09PT09PR0dHR+f5/n+X5fl+X4/j+P4/j+X5/n0dC2Ll1HWrKyp09tXMNKtbrL7/4tRpgazY2MIbcqw0qwv7K8+K2FHWbCwiNu3MNKIy7MrS7+J21HWbDLh7g2GcVIe+vEY5bmVpd/ErWjrFhlj28eVzDSyMtzG0u/iFlR1iwywncJE4aWcZdmNnefDoxp09LfiAsMuJ28eZ5XMPbXJeUiwv7C/wDhtjR1alSs7Lc1WGmK0u8szNfCqFLVra1t7bc9xDTqNbKc7I+E0KWq2djThumtDTonJuISPg9nR1Wxy4aiNarQ09ZNn4PwWlTiNTAsste7K8NFXgSyrOba5+CUKWp0aNpZPdtSC0tckrK+y3NV8BtKOp2ljSpbwuKehrmu1c4TyjiIjf8AQpanZ5ZtMeye4icdRIyjiKlU37GNOGo06VpYPedaGkrwEZfmeX5nvy3o6ja2dGhtUe0e+tDSl2rBFOplfEa3zbUtRtMt2uPePOcSNTWV59aXe96NLUKVK1sSdOGy68NUlGhc5XxAt6QhGOn2tjSpb8qQ9tegua7OnLOIra63kBSp6cBa5a9+zjqK7Fb3OW8SLeFGlp1vbW9rv48qsPcS9Fd5GXZ5Y5mt20KXoP3bbLQNKG0D3HlOGjL0FGWWcT06m66NLTaNC2s/gR5Sj768iwu5c1Z3+X8Rbpo0tNtsvjH4GedWGgLwrwLtRGX53Y5qty0qWmUqNvZP4ROGgrwLzoYy/iW1vNx06Y0y2y+Efgp5HmQRpa86pVLDiihcLb8IAaS6NChZv4Seco6avOqFew4ppVVtyEANKt8vA00bcPM85jVlhc1hW91Y8U0qq2zTgBpNC1oWz2ANmnsI19W91Y8U0a62tCAGkQjQsNxDTDzPMjR16a7EqVWx4qtb1bThTGkOhZU6fxI4ODykPaXmXsKBsuJ7TN+naEKekUqNCzJ2SNlnBGDgjWV4V0W2cbPp09HAoWA+KnmQcHTl4Vt2nT0ejaUqOqDcpBB5H315kvCts06ejUqNG0evDbR5kHBwdQS8K7VzWgPS4Q0WIpWI+PESHI6EvMvEuawvfemARjotGzhD5AQQeR1NLbEYgaJSt6dD5AeRxLBwcHBxE6ovCtlQholOlStPkpBGDggiMtNW2YQ0OMaVmPlBBGDggiEtXWzAIx0F4pWcYv5QQRg4IOCKc9YWyQIjQqVrTpv5SeRBGCCCDinU1lYWxIxA0Gnb06D+XEEEEEEYp1NQXNdy2C4Q0GFKnbvT3v48yCDgggjFOppi2aZYhT0CEKdr80IIODggggGnU3s+txhCHvxjTtfm5BGCCCCAadTaj919XVyhTA94CnagbRG6CDg4IIIIBp1N39Rl2Qpe/C1iPnhCIIIIIBpVd19XW+wCFP3oW0YvYL34QcIgggh0quqJaiZdb7oQiPdhbxg9ivfRwQQQQQQQDRq7jZn1eCFP3YUIw2U98kEIgggggYo1tvszM/FCn7kLeMPo5CIIIIIIxQrbcMzPxgQh7cKEYbRe+CCCCCCCCMUK+2DPr8sYAe1GjGntQeF7vOEcEHBBBGLe42p1Go/NCn7UaMae3RvI4IIIIIIIIIt7raHUaj84EYezGjGD3G/C9xnBBBBBBBBEo211swy/R+jGAHruNKMNxvwPdBCIIIIIIIlG3u9kGRqdXpxh7EaMYaE/mpGCCCCCCJAxt7mMth9RqdXqARh68aMY7qfY/A/G9rEYIIIIRBEo0K9Opr5maj9aMAPVGI0RHc473u88jgggggggxp1KNbW+vrfsRh6oxGgBux9r3cQiCCCCCJAgSt7rVmZmftARj6gEaI1p6c3h+Fv23yfa3scg4IIIIIIIIOLa91Lq/Tq9yMAPTAjSG4mxAUP8X+AZb/zf+b/zf+b/AM//AB/gYN9TbeG3zfY+5+Z9r2OcEIhEIgxIlG1vdO6/0fvRh6YiKW2W3GhHLY5JHh8cPxyIZMMuFuIJYS6eno6elJdBtTl0snlkZyOWUytDjq6mJPQ3schEYIIIIIMLa7hPSOrr6tAEYj0hEU9qNuFOGWwyGHDsMhhlkKWEsSrSzSfEEuKP6w8Xf1p4r/p/6P8A7/8A3f8Auf8Ac/7n/e/oRxIOKRxYOLIcWQ4nhnsL4HBE7GeTTySeWyAk+TfJvcSIIIRBBBEo0a1C40Tq6noUYekIRp7ScYQy2GRQ4fp5HTy8URTWJ1qmd1OKZ8WT4mnnU7ldPSkl3LCwuSXT0dMKlPOafFFLiylxHSzD9MVctqZJPLjjqb9V7QSISIIIIMQbW82MBGPoiAhtCnawySnw5TyGnl0afR046qt5W4hq8VVeI6uZHHT0pe4uj8/z6KV3Sz+hxTQzyNecKuVVMqkG/O/E9lLBCIIIIIlEi1v9iCIHoCAjsyNOllMOHKfDVPI4WfT0dHT1GvWzWvxRW4mq5mcdPStJXRTrUc/t+KKGZkVsqq5e2/WeylgjBBBBBBBBjKNteU6mwEI+gIAbJp2tPJKXDlLh6lloD6/068Lqr5pX4lrcRVbvp6OnUV09FDM7Xii3zWrbVspnTfuPYxGCCEiCCDGUaVW3uteEQPOKYGxY06WVUuHKfDVPJadssdXU3gU+idavxFX4nrZgulaz09NtmlrxRRuq+U1rdvxvwjuHJ7DPIhIggggiUMWt/rgj5gBDYUadLKafDcOGKfD1PLRDm23yjQ6a+Y3HFNfP5zS2B0jFrn9rn9bL6tF++/E9WWFhIgggxMTG1voz1gADyiIjr0KMMppcPQ4Zp5BTsQevqbffG36LjN7niq5znC2OY2uYWuf1bEx7Hh+s/K9VWCMIgggggxMaNe3udWEfKIgazGnDLIcPQ4XhwzDI4Wiw35IUPyuM0vOKbnN8LZhjQuqWcmHJvwP0Xh7EIIIRCMZRxa5hqYC8gjqsLaGTQ4bhwvDhmGRwsQf06m35oUxb1r+84quM7JW0emnUpX4PN+Bv133vUksEEIggghSiY219CeoCPjAEdOjShlsMihw1DhiHDcMkhZAfp+nX1dXpjELPqveJbviGU0trU6tG97Xzb5N4fgfY3hvXzhLBBBBBBiY0q1td6ah4xFaKIi1jlsMijw2OF4cLw4bhkUctjRx1dTfsunS/z3OcXnFFe9S23Sr0rrsfNvtBfc8PY6RCISIIMTFW2ZDSwPF0+2MCjGyGUjJI5BDhv+YHDUeHBkMcrhbDHX+nX1Ntt+0+UbSVS94ous+wlt5UbunW8773h9r2IiCCCCDExt7uhcaOvCl5hRFiMqGSjIP50cNDhgcMjhocOjIo5QMvjQGOv9P06+rqbekU6YtbrNrzietcrcgxSvQfC+bw+1vk/A9cPJIhIgxIMDEYtcy0ZttCmLYWMcrGTjIxw8OGxwz/AC/8v/LDhgcNDh0ZB/xRlgshSx19fV1dTbekvxunbiN/xLd8QHC3RTnRuub7W+1t977XyfJ834HpawiEiCCEQYyja31Gt6P/ABP+F/wP53+a/mP5f+W/lf5X+V/lv5f+Y/mv50ZD/wAYZWLH/L+QHV1/p+nX19XX1/p+v6/r+v6fp+nX1N6642cqt/xTd5mluylcwnzfJvk+bw2+Y7G/A8Pm9VWFhYRBBiYxla5l6HX19fX19fU23h4bw+x7QjgWlfMr3ievcpbviaN12Dm34nyfjfa9XIXJIgggxMTG2v6VbzNtttvDb0V4eHp1OAtrzOb3iOUktbWr0rgSw8Avk+b8j5vm9fXJIggggxMYytsy3hSoihfZ/e57gDe8J062Hyb5vk32PD5Nvm8NvYCSSSMTExtr2hc7rdG3FLMOJbzOFvylcdrfife2/E35G9JXJYSRCMTEgYtszG6HRtRC/wCJbzNVv+lXB7Hh+Rtvk2+T5vsflbejpJJJIgxIMaF1b325aVri/wCJrvMl8Cp1Iz5vm+b5vm+94fa8N4b7XqKWEkQjEwMTG2zKnV3A6Nssw4lu8wXwWMoVOTfY3zeG+bw2+19r5Nttt6ukkYmJjCdtmg29SoinmPEt1mCXwcGnU8TfJ8n3PD7X4nzb5vSj2LCwiEQYkGNC7t77bVGhGjmHEl3mS+Fgwqc28Pk8N8m+T7W8Nvm+xvm3zb1JJJIxMSDG2zOjW0l6W4U42+YcRXmafEIT8jfN8n2vsfa34G+xvTEuSSIRiQYxNDN9pxFOzvs8vc3XxESjLsHY+bb5t4b5N8n2vm+98m32NvSCOSSIIMTExMdTfJ8n6zdOyu81vc82Ctpgxr8n3PufNvDfNttt4bfY+14eHht8m29FXJJJGJjsN+Myo2lW7vuIj8YlGE4XHY+Tw3hvk2+TeG3zbb7W+xvwttvm235H6aSSSIWzqVFX/Es5/GpRxCcK3J8n42+b5vk28Nt9jfgb5Pm+Tb7G9BSWzICFnmPElxdL4/CpGXc+1vD5PtfJvvbfa2+bw+x97bfNv3Elsd8nSsL3Ob3M18eI7I1O19zw32t823htvtbbb5ttvDw23zb5Ntt8236ywtkOjQqXF9n3yeMwe1+FvD5NvsbfNtvsbbb7G2+xvm+xt4eyn68QKF/xFUqb7enRn3vufY+bbfY23ybbw3yeHhtt82+1973A6dleZzd3y2GN0iXhb5Pm+bfe222222228PtbbfN83hvm8N9r2o6NCrc32dfMAW33tvk3yfNvDbbbbbbbw22222222228NtvD7n4Hs4YhbX/ENSp9DfgeHybbbbbeG228Ntttttttt4fJ83zfJ7Qo21zmF5mH1Bvk8Pk+bbw2222222228Pk2223zfa9mRH53+fE/OE/M3hvD722+xtvsbbbbbw2+Tbbbbb5N4fN8nsd0ra7ze4u/nZh5Xh9rb5tt9rbbbbb5NtvDb5N8m2+TbfJ+F7DiJYv86+fSj532N+FvDw8Nt4bw+TfJtvDbeG3yfY22+bb2GZUre7zetX+gSiY4frt+J+B+Vt8m22+xt9r5N62446b/ADn5S17BE4ew/M+rr/T9P1/X9v2/f9/3/f8Af/R/o/f9f0fa3ht4b5vDfNt6q+0mnRusyuLj5UB7c6Xuvq6urq6n6/WK4uRdCuJ9reG3h8m9TfhYp3ub/Kkvdq0fYb0YSFcXYuxXB7nh4fJ6zCFxd3N38qXvjFWhsUV43kbuM+9tt6qTGheZuT8pA0OpRI2PGrG8jeRqa4BOpd3/AMpAA0WpTqU9lQrxvY3He9Qp07rM51PlPTpEo1aD2XGULyN2DqT/ADvc13O29fEdMr2uzgYXcLwS06IrV7m7+UCOmjANa12gNOhC7zGUvk4itQGK1vKO+n0XmZfJxFapUpVKW+ZTubv5MIrVhiUK1DewFxd1avyUQA1u4td6RhdX5PyMAQWvXFpvO6v/AJGAIbBBuLTd4xUqXFz8iERDYgxcW0o7sAr3NWr8hEBHZFahUp7qAubwn5AKYjsupTrUN0K6vfj4ApgbOIubXczubz48IintEcrmz3JKdxc/HRTENqjFzZ7iq1a1b42AKQj3raAxcWhjt+tXqVPjQiKQG3K9vOnt2vcTn8ZFMU+9La9WlWobbuLkn4uo0hDvW25QubXbAxcXXxcRjSA3PdWe17m6+KPEacaW6gbqy2oMXN1uJ6lGlGnugdgwMXVmRtEYubn4mIxoCPalqSw/1/f/AFf6/wDZ/t/2/wC3/b/s/wBf+r/R+vVyWhA3NrOG0Lm5+GPtjCNFap+hujff7zff6/8AR+jwku9JLDFQXIvBfi/F4Kw94GtQrUNnXFx8RjSjR09YNY3hvzemu0kl7CS6RiNaN7G/jeRn7U6dzbbMubn4eBGhGHatGWDWN6b43RkktISjVjewvo1/WGCLqz2VcXHw6MI0BHSUjKV3K+ldGSS1ONSF7C9jP1bux2RcXHw2NGNHSUZyvJX0rjCWuRuoX8Kvp3VkRsW4uPhcYRtxHSCZXUr6VfCWw4XEL+FX0Hc2tSnsO4uPhIEaEaOjJSqzvpXZK2XTuqd9E+evQrUdg16xPweNKNuBoqxK5leyr4W0Iyp39K5XlqU7m11+vWJ+CiiLeNPRjKV5K8lPbFK5p5jE+Qi6sdP/AP/EAEoQAAEDAAUHBwkGBAYCAgMAAAEAAgMEESExURIiMkFQYHAFE0JSYXGBIzNAQ5GSobHwEFNUYnKCIDBEohRjgMHR4SSDZPFzk7L/2gAIAQEAAz8B3wMdFLyLZDZ3L6+vahVuA+mz5AsaNJ2CbFG2Nmi0VDcfKh7tjO5NprZha25w7EyaJssZrY4Vg8KTLK1g1oBjWC4CoVfXatd319exVeGpasPr6/6Vfj9fXiq/H6/3O3H0iYRRislMocAiZ4nHcisW61kuI2N/Qyn9HB3s/mZzp3arAq/9/sqH19fXsqP19fXYrPC767lVWMPr6+qv+T9eG2nSPDGCtxuTaDBjMdI7k1KqSvHYzoJmyMNRBrTeUKG2UaY0x28J67lzNGYz296+h9dyuH19f8L6+u9V2Y/X13L4/X1/2qrdSx2zWV/hI+dk887+3cvKirw2OeTqZnebdY5BzQ5prabQeE3O0nKOiy0rO+f19XKxdncPr6tVl69m3Mj/AMmYW9AbmWLIeRhsfLZ/gZjaNDgvaj/O5migm9xrKsH6f+P+VaVYVbbj/urNt86f8RMMwXDHc7OD8djuhlbJGanNtBTeUaHznrBY8cEij9o/nc9SWt1XncA0p3OyeZb8VZU2wC7c7LiI2Q7k2mCToHTCZNE2WM1sdaOBpR+weh5EJkN7/lt80ySt1kQvKaxgYwVNFw3QyJTsjmnf4KY5rtA8CSdSP2AIeimaZrMSg1uSNvPpstVzBpOTIYxHGKmjdGtmVhsipf4+DmpfPs/u4BnBFdqCA9KqaZjrsG3n02XJbo63JlHiEUYqA3SyhUVkuIw2Q+i0hk0Zqc0qOn0Vs0f7hgd/SUfsHp5kkDBeUI2BguA27JTJshl2s4KOiwiKO7HHdS0P2S/k2lZXqnabUyaJssZrY4Vg77H7QhsS+Y9w26+mS5DPE4KOiw81GO847q5cZaqtk/4WX/CznyL7j1TvcUf4BsoyPDReUI42sGobckpkuQy7WcFHRIebjHecd18l9eOyudaKFSXZ/qzvIcEUftCG0r5T3DbklLlyGXazgo6LDzcY/wC92MuPtGyi0hzTURchyjBzUp/8ln9265TsE7BORRxXagghghtkySBg1oRsDBcNtyUyTJbY3W5R0aLm4hZ892siU7Kko8zZYnFr23FM5Uo1ejM3TbtB6kwUmCk6qf1Sn9Up/VKf1Sn9Up/VKf1SndUp/VKf1Sn9Up+BT+qU7qlP6pT+qn9VPwT0/sTuxOxCOK7V2oYlNxKampuCbghhuNU0ynw22+mSYMF7kyjxCOMVAbt5UdeGy5aFSGzwmp7VFynRudj0xps6p4LmaUMCDWhouG2n0x+EYvcmQRCOMVNG7uRIRsubk6lCWI941OUXKFGE0Xi3A8FsiPnDe7bTqW7KdZENabGzIjFTRq3erblDVsutTcnUnLZd0m9YKGn0cTQnww4Kc9KBqF6qs2yaT5SSyL5oMaGMFTRvBkPI2XWpuTqRlsu6TesoadRxNCbMMOCfMw/mN+2cvy1IFTNTcVqF28NbcrDZs3JtIy2aPSbioadRxNCbMMOCOXJlnRbtitZHlqQLdTFXvFWKlkPI2bLydPzkej0m4qGnwc7C7vGHA8vcGi8oRRhg2uXGporKFH8pLbLqGG8tbcrDZ01ApAliPe3FQ8o0fnIzb0m4cDvWnw2u+aQMYKyUyiNr0pMcN58h5GzpqDSBNC6oj4qHlKCsWSjSZwM56Sr2qoVDa0lKfUy7WVHRWVMv1nejKZXrGz5KNMJYnFrhrUfKI5uXMn+fAvmo/wAxv2s+lGu5gvKZCzIjFTd6sh/Zs90bw5hqIuIQnqo9Msk1Px4E1nnD4bWMnlZrGYYoNAa0VAb15bO0bRMFVHphrj1PwTXtD2EOabiOAxlfUEGtAFw2oXGoCsoR1Sz6XV3uyH147Rm5NfknPgPRUNMg52B+U35cBK1zTO037UknfkxisqOiivSkxVe92WypVbRn5Pm52B3eNRUHKceZmza2cA/WO8NqSUk16LMVHAzJjFW+PS2k+GQSRuLXC4hMpOTBS8ybr6jwB51/Zr2pXVJSLuqgBUBUNQ3yyhUsh1W030TyFLrkh1HW1RzxCWF4ew6xv8XuDQhGzJG0nzPyI21lMo2c7Ok+W+uU2vWNqUnk2WuI5mthuKo/KcdcRqeNJhvG/vNtrOkdpSUo2WM1uUdHZkxjvOO++Q7sO1JKPKJI3Frhc4Jk/kqdmP8AvNR376bvDaRf5SexvVxQa2poqaNQ34y21KqzahGj7FPQsw+Uh6h1dygp0POwPyhhrG/HOOtu2i+Z+RG2splHzn58ny376W1crvU1ElEkby1w1hQUyqOkeSn/ALXb7F7qggxtQ2hJSc45seKjo7MmMeOO/uQ7a2CnodUVI8rD8QoKbFzlHkyh8t86zUEI29uvZ5cagKyg3Pnt/Lv/AJbdsTUOXnYHlpUNJqipXkpetqK1i7fHIFZ0tnyUh2bdio6MM213W4A9IbZpXJ2b52HqOVF5SZ5F+frYb976s47OrNQVedNYOqg1uS0VDgHku2y+J4fG4tcLiFVVDT//ANqjnjEkLw9h1jezpO8NnSTuqYPFRUe3SfjwFym1KqzbVJoD8qCQj8uoqjUupk/kZfgVZWLt6cq03bOc/PlsbgmxtyWCocB9Y25S6Bm187F1HKicot8m6qTqHefLNZu2a+d1TAo4LTnP4FVHbhYa2kg4hTwZlK8qzHWqNTWZcEgd2a95Ms9iqs2XWnPzpc1qbG3JYKhwLrFSqO3ZIJMuJ5Y4awiKmU5n/sChpUeXBIHjeHLPYqhUNlyTnMHio4LdJ+PA6sbfmor8uCRzHdiGhTWfvaoqQzLhka9vZu9lnsQAqGyiTUF0pvdQa3JaKhwQ17gUiiPy4JXMKacymsq/O1RUhmXDI17cRu3lnsQAqGypJ7rG4qOj3WnHgnbuDPQ35cErmHsQOZTWVfnaoKUzLgka9vZuxlnsVQqGyXSOyWCsprc6W04LDivNR35cMjmOGCkZmU1mWOuL1Raa3Kgla7s17q5fcqtkvlzn5rUyFtTBVxbfE/LjcWkawqTBmUoc834qg07zc1T+o6w7pZVpu2TJOc0WYqOC3SfjxfwXKFEbkRzktwdbuhXadkFxqaKyulN7qDRU0VD/AEYa3bIfNac1iZCKmDx/0Y1WnY75jmjxUcVrs53CKvgfWsnv2M5xqaKyhfL7EAKhYOEdRrCr4GlyDdjOfa/NCZEKmCrhNk26tfAwuVQ2K+XsbiVHFdacTwpybNXAqvYr5TmjxTI7XZx4WVHJPhwIx2I55qaK0BbJb2IAVAVcLtR4C1qrYZJqF6JtkPgmsFTbOGNdhv4B1rJ2G99psCZFojhplWG/gDWqthPk7BimR3WnE8Nqissdu/8ArOwnyXCxMZabTw5LTZessdu/hcVVffsF8miE1tr7Tw8LTWEJG9u/Rdcg3YDnmporQbp2lVCocPix1YQkbXr34Lu5VCz08usaK1rk9iDRUOIJY6sISNsvw3wH8Wt3p5cagKytch8E1oqaOIhYcpqEg7cN7B/GXXINvv8ATqzUETpmoJrBU0cRzG7KahKO3Deo/wAeUg0enOdpWJrBmjiUWOym3oSjtw3kH2E/ya7SqvTXO0rAms0RxNLHZTb0JR+bDeEI/wAvWfTXO0rE1miOKBa6sWFCUfm3dCJ/mV3LJ9Mc6+wJrLhxTLTWLChLYdPdkBH+dlIN9Lc6+wJrLhxWqNiy81+l891QPsr/AJ+PpbnX2BNZdxayvJyaWo47ohYI+gVoN7/SnOvsCazVxd9XL4Hc0BYIn0KtZPpLjfYmtu4wc3mSaOKrFl25A+wn0TH0km+xNbdxjdAcl1rEHtymmsbiALBH0WtAekE32INu4zOo7vy4JsrMpp3AH2H0etAejV3WrrINuHGl8D62ps7a236xtwI+lY+jE3LrFBt3Gx0T8phqTZxUbH4bYCPpdaq9FLrgusgLuN5aaxYg/MlsdjjtMD7D6bWqvRC65Yqq7eR/Ud7FOfUye6qV9xJ7FS/w71TPuCqZ9wVTPuCqZ9x8QqZ9wfaFSx6hypX4eT3VODVzMnup7b2OHeOAeRmS3aiqxs4fZX6fj6IXXIa7d3Z36MMh7mlU1/8ATO8bFTTqY39yk6U7B4KPXSHe6qILzK7xVBHqie9xVDbdRo/YoG3Qx+6E0dEez+Ao/YUUfsKP2NPRb7FAb4I/dVEd6hnhYqIdTm9zlF0Znj4p+qkN8Wqltuax3c5UpmlBJ7K0W6QI77N+3QWHOZ8k2RmU01jZI+w7BrVXoZcgL7d2JZNCNzu4KmP9SR32Kku0nsb8UOnOfAKhtvy3+KoTLqMzxtUcehGxvcKv4YY9OVje9y5PZfS4fauTGeuLu5hVAFzJiqPqoj/asKF/ep9VEi9qp2qKELlLGMfsXKn349wLlT8T/aFyp+Ld7AuU/wAW/wCC5T/Fv+C5U/FP+C5V/FH3QuVPxH9gXKY6bPcXKGtsJ/aqVro0Sd0qH/eoenRnjxVAN+W3wXJz/wCpaO+xUWXQpER/cgbj9gcKnAHvVFk0oGeFiox0ctnin9CcH9QVLjFeRlfpKfGc9jm94q33fR31tu1jFMnbW2/WNihHYmPobigN1HvNTWuJ7AqbJdA/xsVKOk5jfih05ie4KjNvaXd5UEWjEweCCA1fYFDHpyNb3lcnRf1LT+m1UJugyV6d6qij9zlT3XCJvguUZP6kjusVIl055Hd7vSpotCR7e4rlGG6lPP6rVTm6bInpnrqM8fpKoD/Wln6mqjTaE0bu5yamvGo96osvq8n9Ni+5l8HKlxdDK/SnNNTgR376OiflsNRCbPmusf8APcetVehFyA3RpEuhC93gqc/1Yb+op/rZwP0hUNmllv7yqHHoUdnzVVwDe77AqkFDD5yRje8qgxety/0BD1UBP6iqdJoZDPBU6bTpMntqTnGtxJ79hBdv2OVLg83M8eKp0WnU/vCb66Jze61UOf1ze42JjxYbFHMKnta5Ud+jWxTx6FT0+M1PaW9++XtXQn8HbrkoDVubI81NY4nsCp02jA4fqsVKOnIxvxUfrJnnusVCZ6nK/UVDFoRRt7mLtQQQwTBeQEwKiQecmYPFUZnm2Pf8FS3+bYyP4qmz6dIf4GpOeaySe/Z88Hmpnt7iqdDp1SDtUR88xzPiqLSR5OVhUcwqIDh2qF9seYVSIejljFu+T6PmuzmfJMlZlMNY3TxQbuVSZdCCR37VTn3x5H6in+snH7RWqK3Ty3qhw6NHZ4itBt1Q7v4CnFYlNaqNBpzsCo40A+T4BUp/mmsj+apNI85M93ij9g2pgqbRdCasYOX4mLxaqHSvNztrwKhnGewHtThbC+vsKkiNT2Fu+ElHflM9mKZSBZY/q7gVfz61igNxnv0GOPcFTpdGju8bFS3ab2MUI85O89yoMfqcr9ZrUMWhFG3uagm4fxOOpAXlQwCt7mtH5iqDFovMn6VO/wAxE1nfaqZSfOTvKO3qdRPNzGrB1qbdSosn8zVRKfHmSMeME050JyexTUc+UbZjveWuymmohB+ZLY7HcwlY7hvfoMc7uCp8ujRn+NipztIxs8V97SfdCoTNLLf4qiRaFHj9laDbqh3Bdv8AJe7VZ2qNt7qzg1UWiDykjGfNQ+pjfJ32KnT6LuaH5FJK6uR7nHtO4jmOymEtOIVNo1j/ACzPzKh0vMf5J2D1FLnwnI+SkgdVI2rt3vdDmSZzPkmvblNNY2zX/PrQG35ZNCJ7u4KnSeoI71Sn6T2N+Kb06SfAKgs0st/iqHDoUaMeCDdFoHd/NkdbVUMXWKBl7zJ+lUSiXyRxn2lN9TE5/wCsqnUn1uQ3BliLjWTXuVS6F5qTN6puVHpA5uktyD26KZKOcozh+lOY7JcCDgd7pKM6tt2CZSG2aWsbjAbae/RY53cFTZdGjSKnvvaxneVJ06S0dwVEGnNI5cnM9UXd5VFi83R4x4IakP58r7m2Ym5Qs85JlHBiotD+7i77SgfMsMhxeqdSrHTZLcG2Ku/c+k0Q1wyEdmpQ0oZNMZkP1SBVAODg5pucN7ix2U01FB+ZNY7HcGva1dwVIk0IJD+1covuozvFU838239yk6dJb4BUYacz3Lk5nqsrvKoUWhRox4JrdFoHgij6E+TQYSmM89J+1lqotDbX5OPtfaVHdEHzd9yp1I9bkDBic81uJJ7d1JIfNvI7E11kgyTiqxWN7nw5smcz5JsjcpprG3TtCR+ixzu4KmyaNGk9ip7/AFQb3lUo6ckbfiuvSvYFRBpyyOXJzPU5XeVQY9Gix+xRN0Y2DwWCPo9dgtUhFb6o2/mVFgFfnD1nWBUaLNy8v8sdypc9kXkm9l6fIa3uLj27syQnMKY+x+ad7pKO/KYfBR0gYPw22NjOdcCe4KkOuglP7Cqc+6iyexcoP9TV3lU3W6IeKl10lg8FH06UfAKhi98jlyez1VfeVQmXUaP2KFmjEweCA1Aenyy6DCRjqUUfnpco9Vio1BbYWRfFye+vmGfueqTSjXLK5270kNxswKjl/K7t3tINYsVzJ/eQIrBrG6VdwUrronn9qpbrqNL7qp5/pXrlH8P8QuUD0Gj9ypeuSIJ+ulD3VDrpL/YqEL3ylcnD1bj+4rk9n9MzxVFZoUeMftTG3MaPD7CjsSt2SLTgFJfKRE3tvVEooyqgaunKVALGPdN+mwKmUmxp5pn5EXGsms7xPisdnNTJdA+G9slFNlrOqo6S2uM26xuFK66J5/aVS3XUaX3FTz/SvVPPqPiFTz0GD9yp3+V7ypX3sKl10pnsTOlS/wC1UX7+X4Kg9aY+K5O+7f75XJzP6YeJVAH9JF7FRWaNHjH7UxtzGjw+0ooo7MkmNUTC7t1KNnnpcr8sf/KovJ7KspkP5W6Se+sUWOr871PSXZU0rnnt3mLTWDUtUvtQcK2msb2OjflMNRTX5k9j+tq2W7AqU3Rv9ipBugl9wqln+lm9wqnn+jl91co/hXe0LlE+pq/cFT+rH76p3+T7ypX3sSn/ABLPYpPxbfcX/wAv+xR66S/3FRfvZ/gqF/nn9yoH3Dz/AOxUIf0v95VDH9HEqI26iw+6om3RM90Jo6I/gP2H7SjtaWQV1ZDOu+xUeG3zxGt1jVR4c3L549SPRVMpOaw8yz8n/KLjWTWe3ep8RzCmyWHNdvbJRs058eCjpDMqN1fZ6Fyp+Ef8Fyp+FPvBcp/cD3wuUuoz3wuUf8r31T+tD7ypn30HxU/4qL4qT8Yz3FjTP7Ez8YfcUH4qT2KiffzfBUH72f4Lk/Gb31yb/me+uTPune+uTR/TD2lcnD+jjVBH9JD7ioguosPuBQi6GP3AmC6NvuoYD7Cj9p+0pycnJydinYp2KOKO4FtV5wF6k0pnNhZ26SolCHOWWesmKj9RXM7E6KpdN87Lm9UXb3ujsdnNTZG1tO9j4n5UZqcmS5k2Y/HUfQiiiijvEXuyY2l57Fk20iSr8jFReTY72Q//ANFPef8AxWVfnfep6S/Lmkc89u+Raa2mooPsfY7572yUfNfnx/JRzsyo3VjfR8xqjblfJRM88/nHdRtyotBZkZYb/lx3qkT2QDmW460+R2U9xcTrO+zmWOtb8kHCsGzex8Tspji0psmZNmux1HfGWfzbCR1tShi847nXdVuiqNRhk5eUfu41S6XmtPNR4NWO/LozW1Nk78N7ZaNm6TMFFSG1sd4b2yz6Dc3E3KjQWv8ALvHg0KGLMDuc/IzRVLplhfkM6rN/darsffjvaWOymmo4hdGke8g4Vi0HemWe1oqb13XKjUe0+WcMbGhQszGnnjg3RCpVN035LOq27gCW2OtCrFY3tloxzTm9UqKkWaL8DvNJKMrQZ1nKjUZpdpkdOSwKMZrPLH+1Uqm+ckzeqLuAhj7kHCsb21WhPizZs5uOtRzMyo3VjeKWfRFTesblRqKMqyQjpP0QomGqLy7/AO0Kk013lZDV1dXAcsNYQeN7pIXZUbqimPzZs12KBFYu3elnPk22Y6lR6MMp9UrhjY0KIZkXlSPdCpNNPlZLOrq4FFprCDx273zUbRNbeqVDSfyvwO7cs58m3x1KjwCuR3OuGrohQw+Ti8ocG6IVKpp8q/N6ou4GkGsLLHbvfrCkizZc9vxUdIbXG6vdd8rqmNJKihtldluwFwUMGYw84eozRVKppz31M6rbuCBBrCyxvg+N2UxxaexVCqdlZxG6he7JaC52ATWW0h1vUaqLQ2mNt/3bFSqbYXZEfVbwTyTWFlDiFbVeTqCffMcgdXWqJyYzIFh6rdIqk0vNZ5KPs4LEXJtzrDw/AvKllzneSZi68+CofJcddjTibXFT0jNg8k3HWi41k1ngxlJ7LigdKzh5LSPNDM67rlRaA3nZH1kdN/8AsnvJbRffKfK8vkcXOOs8G9f2OZcUHX2Hhw6V/NxML3/LxUMIyqS4SvGroN/5TGeTo2eceiFPS35c0hceELm9oQdceGmrWbgNaOlSTkD7tukf+FRuTmc0yr/8cf8AuqTTjnuqZ1G3cJKrlqdwyknztCPrlUXkyLKryT1zpFT0mtkHkmY6yq7+E5Hcq7uFzpHZMbco/JQ0ZvOUh4cRjohdCi2/nT5nl8jy5x1nhVVcge/hXqvJuARNs5yG9QXqjUFnMwgFw6LVPTX1yvs6urhdjwpkntGYzrFUTkyOuvOx6RU9KzY/Jx/E8MauExc4NaC5x1BMhHOUlws6OoK+Oi++nzPy5HFzjj/pXfNboM6xVF5MZkstf8Sp6ac81M6o/wBK7nuyWCsqGis5ykuBI9gT5cyj2DrIuJc41k8OauDzpRlOzGY61R6CzmoM5ympT8qV1fZw8w4NukdksFZVHoDOdpLwXYKal5keZHw/r71VwXqTpbXZjPioKE3maLnPUtIflyvJPCqtVejBwRbfwVc92SwVlQ0NnO0h4rUtKzIsyP58K8fSQ4WosOyAhigggguxdi7F2LsXYhghgm4JnamYqPrJnWCGI3XAvT5bXZrfioaCObjzn4BS0qTLldXxGrFqLLRd6ePtKKPo5xTx0ipBrTsAhraozrTTc4bnknJaK3JkDecmcLNZ1Jz646PY3rcStbdwXC4lSDpJ2toTdbSFGekgbjXuQ6W6xuKo9AZVe/BTUt1cjrOrxMrzm34bikKVvSR6TQVEcQmOucNw7MuawDUvV0X30XGsms8ThIPzIsNR3Ikbc8p4vAKjN9YTH6LgduueamCv/ZQUBmXI6t/xKlphtsZqbwrq2M2VtRvRiNTty5WXO9q67PYondKrv2y6W3RZjioqKOao9r/knyvL5HFzjwpr2UJG5Lk6E4tx3NczRcQpBpVOURvzUHaJr2n/APSbEznaQQANSfPmQ5rPnxWBFRtCLM5lrdzy02GpSNvzlG6/NQcKwa9nl5qb/wDShoDK3Z8pUtLfW82am8KcdoB2dHfgqrDugRcatnF/Y35plGHNQVF/yTpHFzzW46zxbbMMHYosdkuFR38DRlyEVD4Iv8nDY3rY8XmzNqN+KdE6pw35JNQUdGZlvP8A2n0k4Mw4wNlbkuToTi3HffL7lHRW1C1+CfM/LebeE2O3A4VOtCMWc21ny31rtdcgytkN+KLjWbTwlx3Aqz4rsN8vamxgveUZcyOxnCQlY7hiTPjsdgqrDfvfWbEyBlbj/wBp9Idg3DhGSgNxmzCsWPRY7JcKjvbWmUZtV78E+Z+U88IiUBuS2dv5sU6J+S7eutCLMjtdjgi4kk1nhDigLtzGTMyXBOgdbdqO9Xq4fF3CAm5Yqq7c9sjclwrCMNrbWbzhrS5xsRmzGWM+fB8lDv3TrFRWRnx2tw3lbEzKcagnTuwbhweKA3Xys+LxbvG2BmU5OndW67UODldyxQbdu02bObY/5oscWuFRG8DIGVm/UE6V+U7g2XIa1Vu62kMwdqKdE/JeLd3mwCq9+CL3ZTjWeDRKA3hZOzJd7cE+B1TrtR3cEWa21/yRcayazwYwWKDbt5GyNLXCsJ0BrFrMd2sjMZpYqvguXLFAXbzhwqNoRjz47WYYbsZOZH4ngu5yA3svki8W7rdBnieCxN9iA3vEoy47H/NFpqIqO6fQZ4ngoXXLFAXbcb1go+uFD1woeuoMVBiVD2qHtUPaoMSocVD1lD11EfWBRnphNPSGx20htYsfinRuyXio7o+rZ4ngm5yAvVW1O1MF7woR0lHgSsGJ+AUx1qY9MqQ9Mo4+guxKkHTKmHTUowKdraE3WwqE6yFEbnhDv9PZSGVOvxT4HVO9u5/QZ7eCTnJre3aUbb3hRDErqsUpuqClPTTjeTsIi5xUzLpCpheAV1o/YoXa6kx1zgfS2ysyXhOgdizHc3oMPeeCFdyJvsTW6tnAXqJt7woxcCU7U0KV3STnXuOzpGXPKkF9RTDpNIUT7n+kB7clwrCMWey1ny3LqzGe3ge51wXWQF2zGtvcAom9qPRapXa6k515O13sucQpG6Wco3X1tTH6LgfRa1e+HxbuTVmNv18DnG+xNbstjb3BRC6sp3RaApXdMonb1VxUzOlX3odNvsUcmi70QS57LH/NFpqcKjuNkZrb+BjnXBdYoNuGyQLzUom66+5Hot9qlfe7ceWO51Y7U3ptqTH6LgfQm0huD8U6J+S8W7ic3mt0uBRKcb7ExvbsmOO9wTRoNrUrtdXcnOvJ3MquUseusdqjdp5qDhW0g+gMnZU724J8D6n+Bx3C5oVDSVZrPAh7k0X2oC4bHstUTNdfcj0G+1SPvdum5lrXEJ7bHjKCiludUcD/AD2SsyXisJ9HNd7MdwOZb2lFxrPAZ5WJTW3DY4beVG26tyedEAJz9JxO7MsVzqxgVGbHgtQe2tps/mhwqNoRjrkj0MMNof/EACsQAAMAAgEEAgICAQUBAQAAAAABERAgMCExQEFRcVBhgZGhYLHB0fDx4f/aAAgBAQABPxD/AEDCbsfs+cPLy8PDHh6e6T+k/ah/C7XsNd1Pr+/4OndT2Tq1Hfgi69+NjCnY+zafw+76HT9T2459rp2n9Gn6dvVbkVafdfP/AD/THDa+Lf1Lb/TOnXqnPi9k5f1/PyhpptPo1/8AvT76PpxT9O8cl6T01/Z6YxnVd1l4eHh7vLeG8N4eGxj7Tda9q9CC+ohkQsLCFohCELJCwhZWEIQhCwhZQhdtFhYW63eWMYxtF73Dw9Tw8sY8PQ8PDGPLWGtGJ5/ubCVKpDHX9nX9i0vhryl4E/CPiWnz4DH8YeWMYx4Y8OvoN0n8XoipdRL9L/fsf+Vi+Dp9r+ERz5nx2/8AdBp190/b/nrRu8Xc3dI6uq6U6ytVLv1ide7T+q4naaNpxpJ9a10/np8F3kpF1aipl9tLp37P++/aNSt1TKN9vhP+kXVSfV/Jv91t/wAu/a9Ijo8fRP1qVSa/jt9PTskWpN931npVttfw3/v8cXQ/XvtB9WN9GdOq6fGjx79No9dH09IbRV939DqbTUa7rL1eO4xj1o2MpRsY2NjY2Pc0Prfvv7309iwveUhaLCyQsoQtUIQhYQsIQj09FotFhC3mWMaEfA1ddUDWHpweHl9sPDwxrDw8NXLQ1hjGhrDWGh6WO5+7/wA0J6hF8In1/Wf+vn4ws9vQuBawnEtp5d/BrwVxv/bLeXoxjG6ZeG/76jiUfRff/vg/U9q/3/717L/6/on2+n/H0fN/np/B1+/t/B2Q7P8Af64aNie2Jbv0/bX0hqFei7om4n0vr9+6/uq1d32Srb9JpN1r11a+eqnpPuPhx3p6ffr8tvo17h7Ncaa/Uj9v0/f6s6dlatqNJYSSdr9dOrr18dkNS3t0fFnTs/8A3V9O4b9317K37f8ATX5/XZdVakvp3g7D6DH74L/S9Us9IchV642NjebijGNjKNjGxsu7ELMRE85/Bf0h7ELCwQsIQsIQhCwuFC0WUIWi0Wi4nljGJ7Iv6fzPR0v2zYxnfLy0NVYeGNaGNDGNEw1hq4a1ZMTI16aOj30Phw/eLyrC0WL/AKNQvCul75eGx5by9HhjfoY8Md9fPZD7OfA/fv8AXR/I/fx92dSd+nX/AM36PStx0XrjjaJW30SJ/b3j31WfLv8A1a+nduJWr5e0ukvvu99J7qlt3c9dr+/2/wBLq+WJ2d03I/fVWT+T9e/lROI6NEviVL/n+vRdIvXyiiSXW9vS6dnP2kkEQzapda70jfVfCr6XrH7RUXsvSiVqfafK9f7KORb3H+EXpwfuNpQbS7pFE5Gqmnm8T0bLhsbw3hjY3wI1JKti4aaei+A1eFhCEIQhCEISwhLJCEhZWELKEIQtUIQtFotFxvDGMY139e2vRf8AZ6NYeezGhj1amITDJiaNDQ0NDw1hqaNVQRGz6aRHhFIaLC0XgrlX4tfknhsY3o2Mb0fvD6jd79fb74npftX6PrsP3iPiUlNWTNu2nX0Rprv2X+G50nZHJ3Wx9FL2rVfT/H2kviTt+6XQa/8A3su3RppKi3oTq/bbfXrXHX3Xb/lDdb99yTc+Gl6nRJVRe16J6fptPpOntT17TXqtFnv+fnrf90iJKLelg9WPRlnXo/4K0vaTG7m6PRvDy2N5bw2NlGxsb3bJVP3t/wByrYnhCFhCEIQhIQhYWSELKFhaIWVshboQvBYx4T/38pjVsn7UGt+7TRjHhoay0PDRBoaw1loeGQY1hoaGPSyLfs5a66dJ107eharVC2X49flm8vDZcN6MbGPLH7O7h3v8f7N/sf8AmLuNVu7KCD4zFQiX6Pqqd/tC73pIv56n/u/5tdjSftRfK6Tr+011jnfu62lE6nPt35/hjp3Db/Z3ob/xfa+zo9v5b7xYWbreC6Mc9ZurY2N4bHlsY3hjY2NjY3hjHsyb8713ltUhZQkIQkIQhLCwhCFlCwsIWFhC2QtVotFyPDGhjGQ9ZI/vVrR6zLw1hoY1hjw0NDWGNYa0bFeSHpoSuldM+me8rVarVC2X49c8857t4eG8Mbw3hjeG8PR9SnrJSpsSQ9MY3i8KXfa/4UNpSeuq7fKa/wBn8iUSVbiSr+kj/wBF663p8d3pfFb4blvDxR4bGNjY3hvDHuxZRGdf3+ENpIpJRF2SwtEIWELCEIWEIQlRCELCELCwsoQsLZC3WVhc7w8Pn6VDUeWMY08vLWHiDy1hoaxBrDRBrDQ0PVd6+n8qFiVUxYQuJbLZfgl5S/CduBvDZR4eKNjeJUSE0XyEhMhekfQ3ew3/ANlGM7viZCM7X6QeC8H9zwG8t4uGxu4bGxspRsbxRl2p1ZP/AHfpCE68RlCELKwhCFhCEJCELCFosrCysLCELKEIXCsLheGPLGsMRMrs+q1ejWjGveWswY1h4QaxBoaGiYaJloVV2+tjUZ/5eCvNX4C7Lw5icnzm7PDe67IJ8olvVi9IgNjdrGNu++6/8kN4eKPjWH9j+F7Ek0xJRL9IvhXe6dkXFw2NlLhvDG8tjZRsbGywbGx4b0pMr1YIOqxLRCFuiCwhCWFhYWiFqsrCwhCysFlZWy4Wt2MeIaLrraGPDINYaw1lohBoaGiDWGNDGsNDRMNDWerVONe0ItRP9PkkPnCwv/LwV+IpfIT8vvd7l4eWJvYJ/wAIXzwK7RJYaDbY20N0eGxsbw2PDHw0j3qFu8N3s3uLu2Njebi4bKMbGxsbG8N4bGxvZib0F6u7JCMfte2/l7IWFhCEIQsIQsLCEIWFhCELdYQhZQhcSwudjGNYU3rJqMY97th6Pd6PLQxomGNDQxoaxBomGhrL86Jnt6i9uZbrdLVd+Nci5LvPx9xcPgbEm5PYvQZ8zSJ9sSfQkl2S2bG8MbxSjY3h4fH1hWxCTZMs3S5r1u9Lw3DeLl4bxSjY2NjY2N4bG8vVQRF+tBIMTv7MN3RCELKEIQsIQhCEIQhCEIWFhaLZCFlC0LdYXE9HhjyyaHvoxaNDXBBq4aJlrLQ1hoay1hrDWWsrltsnzIQhVIfD8VedeS6TC1uL4l8RJvsim5CiLS7kp/KEgiKTVly8PLw3h4fceHh4fAztQWylLi4vDdbxUbzdW8PFGxsbGxvDY2UburEVXTv60EqJL7G0WUhaLCFkhC1IWELCwsLRCysrVC4FhYXgseGfLXoaprsyYeITDzMtDRMNaNYaGGiCEw0NEw8INZ7MX9fsTU/a4lxLlWi8S+TfJoj9WCxp8kn6DpxPV4bHh4Y2MY8MeXwqvrYjtcqWLi+FeB4uKPDxRvDy3hsbG8MbKM7ayJE7/ZBQ/wB8sN3CysrRCELBYQhCEIQhCELVYQhCFxIXAsLC5Xox50m03/P9r/g6f7LR6PM0ejWWsTDWWhoY0TLRBoazMQR0Z9H+18DUePXgrxl+a/YP14k/ti/fE0+iLR6PgeHqxjeHhjyxjeHySSY3FLrS8FLm8FxSjY8PDY8G8NjYxsY3hsbLjtqhoiu+tBYmS7v23yy4WqwhCEIQhCwhIQhYQhCEIWELC7YWULVaoXEsLC4XloeGNZMpxexYaxCZmZoxDQxjyyZaGhoaIQmGiDWITDKDSbLo0zozo/r8oajnItlxrw0/wy+BnwOIS9iWP5ggXyCSJISPS/AseHhjYxsYxjwx8PdVeHb9EuG4uLml3ujZSlzcXFQ3hsbw3hsbG8NjY3huDekHR+pCPInd+2+WNvKEIQsLRZWFhCEIWVqhCEIWELCELRaoXEsLC5Ho0TB4nEuj6o7IazN2sTRoaGsTExBoaINYg1hrMINEHjVq/R2J6P8A50PjWy3Xj/pX9i+B/Z+z/aGj2xz9+N+h/wAOB/8Akn/yD/5rF/8Akn/yD/4WC/8AgH/xcB+wIy/+lC+BL+UL4v7C+fAP0ROYKCXzAlfLF8J+uL0KfrkXwtLw3yXqxsbw3hjYxjYx5ZeKF+r6FspcXNKXa4etxc3FxS60b74oxspRsbG8NlG949fOvR/njJ/t4WVstEIQkIWEIQhISELCwhYWFlCyhcKFxLC5Hh5aGMYxnRvfr0eWtXlrDWWiZg1iDWGhohBoaIyE0aLWZ/DXtP5TF1kgvYEnEtl/p1vjerY8N4YxsYxvLw2Ph9ond/CEpxCSWtLvS4pdLvRvFLq2XDw2MbG8N4bLwe0//NLFO9wsrCFukIQhCwhCELsIQhZQsLCyhZQhaLRCFwrC53oxoaGNVQZ6n1h7TWYaw1log1hjWGhrDRMNDWJiEw0NH6R7ex8Mb/PXu9yY1wrZeCv9FtzjereHoxsY/eWPD46Sfi+hsvFS4peJvNKN4by2Ub0bGxsbGN4bGxvfql735fpCcr2iZQsoQhYWULCEIWELCwsIQsLZZQsoWq0QtlsuV8DGiE/uf7D5GtGiYm7WGsNYeINDy1hoay0Qaw0PEEpGKzb2M7Bc6n3bu3w9Fqtl4y47+Vur43sylHhsbG8Njw2Mbw+FzX5j0RJ2XDS5u90pd28tleLilGxso2UuKXZsdK6n/P1EVFSJLRCEIWELZYQhCQhCELQhCEIWqyhCwhcCELZbLnejGh4YiaafYc97J1YfC0NYeGsNaNYaIQmGsQeEGiDQyExBCCG+v09aFH7d/Z/h6rK/CXzr5z4292MeHhjGx5eHxd+ghF+XdS6XF1vFS60uW8N4bGNjGx4e1Hyx3PcWiSQkiiS6LVZ96IQtEIQhCFhCwkLKEIQsIWFlaIWq0QuRcz1Yxjy6fXXu+iDXV7TeYerJhomGsTLWJhoaxCZuhIfW6etSi1u/s/wyNZWV4C/0feNvajY3q2MY2Mby+Pobf9wbuLm63a7UuaUb1bG8XNw2N4bGxvDZdurJJVti4+Wd/wAjxcLCwhCQtEIQhCELCEIQhCEIQhaLCFhZWFhCFosoQharZcz2Y0PDENb2hzXDy8sm8GtZmYeINYaGiEGiDWINEwgvsr9PWon3Lt7n+Hxr/UF0b1uGxvVsbGxjY3hj41E1kR6me7+WNl1uLwXS7UuLmlKXNGyjeHhRsbHhvRfcY4khGlrvekteEIWELCFhCFhZWEIQhCQkIQhYQhbIWFlaLVC1QuZcrw8PBjO7HR66937WGiYejQ95q0TSDwgw0QaIQaGiDUw0THsP0IfUonzdre7jUwudcS/0LeC6N7t6vDGxjy8Xjgn9Jt8O7Nl1pS4bGxsoylKN4bGxsuLo7Oauxvf1+g3cL41QhYWULdCEhCEIQhZQtVhCwsrRYWULC0Wi0Wi5nqxjQxrDVTTG+t9azSDWZo0PVohMMaw0QaIQmGiYaw0Qgx7xCXpPhiU1HmywhC51uvz95aPLezY3qxsbGxtoeGPDw+FqfXu36EkvoJdF4NLvRvW60Y2NlGyjeG8NjeG9IGi93siG666/dl65XIsIQhYQhCFhCFhCwhCELRdhYWVssoWiwtFosLC5nsxjGPHTyyTMw8tbTDQ1maQhCEINYg0QhCDWWiEGy3qQTZJ9evqR/wBXUbGx6MbGNjw3lvD4Um3Eqxc2uhW8Cl3bLi5penXNzRso3hspRvV6Wvrv/iJM9/bfy8I9YQhYQuFCEIQhCEIQkIWFhCEIQhCwhYWVssIWVzLCyvAeGsMax+vRfnd1WGswhCYmky8NYmYQhMNYaw1iEGsQaGqNYhBoaFfrEaKWXa9f3I9uuV+Rvj3x29Hs2NlzR4bHhjdHh4b4mzob0X9nz3FKXVsut0uWyjZRjY8N4by9IyX6vcoq3bJZWUIWEIQsoQsJZQhCEIWELCFhCFhYQsIWpaLC2WFhbLRarkezWGhjGXZ8i3nDNmsNYazCDWITDWGiYg0NYg0NDjqi9vb95UxGtVNYWV+KpfHvFea6vZjeKNlLijeKN4Y3hvjSe17Z0UkReBS63ajZcUbLijZct4pRsujwgvM7JEMXvXqvsdlFusIQsIQhIQhZQhCFlCELCwhCwhCFhCwsoWFlbLCELKytFqvDeGPPTHbiNEIPWEINDW0GhkxBrEGh5TMyw6OuvvH9ftCcsz+/stV4aFhcV1peS8tLxPS4vBdKN6tjY2NlxS4bLhvZ4vCk2SXVsX153mzdLi4pS4pc0pS60ulxSjZRspRvFKUujKJbv+0UaM7/AB+htwkIQsLCyhYWULCEIQhC0QsoWELCFhZQsLK4EIWVlaLwns8Mayp/t6GzNPuu+Zs1iDRMzSEGiYhCYhBohMNEINDUw0NaJgwvwen9U/DOrSUq/v8AaOjyV4N1pdbxXmfHeVso3m4uLhvNy3OT0H147w3elzS4pSjY3ijY2NlxdWyr9Hu/v6Jvp7ftlLhZWFhCELRYWFhZQsIQhCFqhYWEIQsIWFlCwsoW6ELK3XhNZmGMawxjxLpXR9yZZMtDJiQY0QhCEy8NEJmEINYg1hCYeEIQaHhBpD9f1qNCOfsrtOPkL8JeC8d8Rsb1bKNjeG8t6N8bIOz1YUSi6JZut1utKXFy2W6XLZcNjeGylzdWVtxDFSncvd/Yo1kqI7JcC2QllCyhYWULCEIWFqhaoQsIWFssrKFotV5hrRMNDGsIa/VNDWv6ek4ITaYaGsNYmITLRMQaGstDRCZhMNDV2IXo3fPsubf5q/M3Sj2Y2N7N4pcvRvjVDW2L38j+dKXkutxRvSlzRsY3ilw2NjY9aKrDxcp/4/qOuBaLKFxLCEIWEIQhZWELCyhZQsLKEIWULCFouRbLla1eGhoaGNEOmcEy+GasmJlrDRMNYhCYg0Qg0QYhMQhCERU67rPGe/MaGJfjrm7Xhu14ryUo9LhvDY3pct4fAxIRP/4lw3F0uLvdWy4pSjeaN4b4Gzo1PuI6W7a/aG8J6LKyhaLVZWFlCEIWELRCELCyhCwsrKwsIQsoWi8AhC8B6JhoaIPHVUCWszMTMJibQaw0Qa0g0NEGiEzCDwaINDWEEsf5+sxomOXp7fv+B9Caaaaqa6r8hdLtdbzXN1utxRvWlLluYureG+Flel9H/uW3jvDcUpdGylKN4bzcMpdriZXvr2CkU6BIi4FlaJaLC0WFhYQsJC7CwhCwhCEIQsIQhYWi7YWiELRYQhZX4Q1hrBrCXt39MY7ZRrEQ8TE0mk1mkxMNEJlohCExCZazCZg13H1rVGXf39/7hNT9na34a3X4G+TeS7XZso2Uubi6vVvipR1KnuxRJThuLwtlKXSlGXLZcUbw3wURmH+kL1L5PX1K6IW60Wi7YQhaIWULCELCEIWELQtELZdsoWFotlyLxHl6NDw1hoZVSvvZ4mJhraZgyYaxMTVohBrDWGsNEJhoa0gnqdXo0drv3/OhLP8AJ2Bsvwd8W8lxS4pS63S4bKXFy3i5bGy5uG+K4WyWV9Fi7UpdrmlKUuaXFLilLilw3q8tjhdw6v7+jp3/AC3f7F1S0WiyhaLKFhYQhYWEIQsIQhYQsLCFotULKFhYWFstFotVovFZBrDQxkH16PqmMYvXp5aHpNITMJvMNDVGGoNZhCYaxCDWIQYmIMTLQ569B1v9n/rYuJe9e/sieffAul3pfButKUo2XNw80uKUuW+K4etFbIPu3Vtbml4aNlLo3i5uGy6XDezwvvM6JIgzbul/5HCiiXZJZWi7aLKFotFlaIWFhHsQhCELCFhCwhCFotllCwsLVZWiFwLReA8PLw1hoaw0NC2L36bGmm0++YTSaTEJmaTLRMNZhMwhBrDRBohCEGsMTEIh0KqP+Pf2iPV2EPqVE2VTXVca4r494bil4KXFxcXF4KN6NlxS5u7eG+B4SbcQqdW/wXWl47m5pS5pcNlxRvFxdHhsi0i937I6HdPqw3dFotFlC0WUIWyEIWFhCEIQhC0WEIQtFhaLKFhYQsoWfWiYtVlbrleWtXhjQxCFlDt32anFMTVrDxBrJMQmWiZhCDRCEyhCYg0JZMdv+p+mXEu7p1GyyudYpfAuLw3kpcXF0vBcNjZc3DeLhsuzfL2P19LnpcGxsubpcUpS5bxS7UorIrHTf0ezFZJXZLiWi2QsLCEIWFlCwtFhYIWELKeFhC96LCFhCytULK0WVxrRZXhPQxjQ0ex+mdq7PsNbsmrRBrSExCEIQmGqyEGiDWYMQg0QhCEIQhBomJe4y4D9bjTHTKvSd/5FBIqeThXk3S61FzcXgbxdbi7Uo2NlxSlLilzc3DeG+W0V07ppc3FxcLFQ2Uu1LmjZS5o2UpdbhuHXdXtuyEPT+36+hu8C0WVohYWFhCwsLKFhYWEIQhZWULCEIWVlCysrKFhboWFhC4KJ5XgPgaw0NDEGhT/b0xps27rVrMJq0TEITExCEJmEGJmExCEGiEGGsIQhCEWDWGhmfx7ev7kL5/lZyoxNuzWq/BUpS+NdGXFwy4uLuy5o8N8TzRPp7L5F0WrLq2UuKXa4pcXDLilLi7XFYtVfV7MUV1+kUWVqtFosp5WFlCyhYQsLKEITwhYQsIQhCwsoWFlCFhaLkWELhWi52JbtDGhoaEGsUUuq7i1me+rxFo1iEzN2IQaITEINDEIQhCIhBiEIQmS/Vfb/AMLFlfP98bJ+PeG4ulxS7XW7UutzcVDetxcXLZdLhviYph3oP+RJJRcFQ2PN0ulzdKhvLZc0utGylr+X8ClT+Z9kPcuBaLiQhZWULCFhCEIQsIQsrVCwhYQsLC2WVosoWVusrzGsNDQ0NZ60uz3mWiYmkJmYa1hMNYgxBrMITDEITEIQg0TEIQgwyqr7MjRJW/68S67vcT7Q013/AAdLvfCuLlvN0bKUpSlLijZcN5vA8Po+iiJEiiWzKV5r3pSly2XFKXFLlsb1o2dWi6tka/we2Q9UXK0TwnxrdPCeEIXAsoQhCyhCyhCFhCELZarVCwhaLCwsLZbrx3lBiDUQxTmHye8JpMzeEJmEJmYmIQaIQhCYQhBjRP0QhCEIQhBoJz1VMOv4uwqz9+GNl4N0vg3gvBct4uaXWlKN6NjeaN5uW+BvD/gTuxC+glpSl5bvdrxMR/R9t0Qr6F7G9fQ2e6wsp4XChYQsLCwhCwhbLCEIQhZQsrCExYQhZQsoWVotqLdC4VwLje7GPDGhoQaGK/ctGTMJtCEy1iYg0SZmJiYaGiaQhCDQw0QhCEIQhMwhBoxNVXtxlKZmrvH29Gy2XFeGj57tdrmlLx3LelLm4vC3h/wJ3YtBc0vJS4ulxdWxvF4EkkNt9khrj4vQVkl9kuZbrdCPndPCELC0LCEIWUIWVhYWEIQsexZXGsrhQvBvHN2iEwgxoUYzv4TeE4JiZmIQmIQmZhohCZmJiEINExCMmTwaIMQZU/1m+jI/xbNTeHto2XBcUvi3N2pS7XFKUbG9aXFLrS5uWxvL4Exjfg9mLXY0u91pcXNzS5uLlvduDer8jiKr8r9x85brVaLCysLCExYTysoQhCwhCFlCFkhC2QtFhYWFxLKFwIXjtatEGhoaFGhofwx64UGiazE0mIQhNYQhMNEIQhCEGiEIQaGsQhCEITEIQ6xF9510f2if8OKi6vbjdeBeC5pSl2pS73NKUb1pcUbxcsb0b5aUrw+j6ezFdsXFdmy8DZdblvW4RmXekTf9noqSiReku2VyUWi4llZWqysIQsoWULCYhMWqFlCxdFlaLhQuEuBcS5nmYgxCDQg0PqWQ1mYmjHrMTEzCEJmZhCZhCDwmkIQhCEIQg0QhBhohCDDVoS+2BvCUj8LAj/LbifaLXFd7ilzSl4Lx0pd6XFLq2XSl1u11c17FEiSUXDdLz0vC3hwTq/52RvT59svgrCeFxJ5QsJ4QhCEIWULK0WEIWEIWEIQhCFxLK1QsrVCLlcC3XjMaGqhoaEEEHxjROGExNUGhrMxMQmITCExMQmIQY1mDWIQhCEINX3QidnTWmib+z9jISjdt64LmlFi6UvBdbm5pSlxdrilxc0pdW8N5b43N2Ckkkkouel3pdLq9Likx+83ZEh/sesLYvZRap8qeE91laoQsLKEIWEJ4QhMQhCFhCELCwhC1LKFlZWiysLCFmuaIXAmLZeM8NYaEGD4VMyLExNZiZhMwaGiYg0QhNIQaITEJiEIQhCZNEINEzCDRofs0Z8FMiq+r4F4bw0uKUpS70pS4pctjel0bzeNvRxekdFteG4pdKUuaNl0ulKIrjuyQno36T/lkFRHZJRFynhcC1WqwhcKE8rKymIQiiEIQhCwhYWFhCYtFhYTE9VohZQtFosLKLouJC1XhzRoQY1gTBqom02iITgmJrBohMQazNITCEIQhCEJhCEIT2QhCEIQhCJ9+W63W8lw3BsvBS4uKXDeG9bm5fHWdr0s3lu1LreG4bJ33jO537bq2W81zeJYXKsoWFlbEJ4WEIQhCwtllaoXAsQWi0WUxaLgXhwWjy8PDQ0NZBBiC6rjhCYm00nEhJiExCYgw8oTMINYQhCEIQhCExeC6Xal4bm4pS8FLhvalxcXDeW9LrdUI7O+lu3m4pcUu11uLm6XFIfpe27Ik/dPsh1pdbEXCeVm4XCtlwrdCwhCExYWhCExCymLKFhCELRaLsIWVutFohZXCheU1iYTSSMTB1OqVCaSrE4oTM4JiYhMQmJiEIQmITEyTMIQhCYNEIQmEIQdZpSopS4pS4pcUvBc3N1XSjeKUpSly3i5pdG81F1b1SbRCep9eJSlw3vS6UvBcpbrvSFo+v4kNaR2SLy3VZXEi6rKysIWEIWFlarCwsoTwsITwhMWFhMQsLCwtULRCwtFqsoXAsLzGhoaJkGhoQj/sEJpKsziaIQhNJrCYhMoyEIQhCDWZiYQg0Qg1iEJhCEGJhBrel0peK6UpcLw3N3bKUvBcNl43kQs+X7etzS8FLvS8arcRGf8Ap9ky09v2yl0Wyey4ELhononhZQtlwoWUxCeELCymLKysrKFhYWFwrhT0XFRb3xGNDQ0NF0QEo0IVt7P2Cj7dhrE44QhNYQhMtEIQhCEITEIQaJiZmSEJiDQ0QhCNYhCL4KXgut2ulKUt4qXFLmlxS73Ny9rt9aLkvEulLrS6NlOvlLamzXS5uFzJ8SeqeqyhCELRCEITELCxcIQhPKFhaLCwsLCwhcCFhYWVqnlMWFwIXizVjWEwggncQTCmv/zicsITE2hNYTMINZmJiEzMTEymIQhCEGIS4vBS63FLilKUpcXguaUpS5o3i6XFy3m6t7s630QlFF4dLmlxdLpRsgXte/RH+S3sN/HRIpeJF0T2vAndrquBCEJ6LKExYWExYQhYQsoWUJ6JiEIWFlYWELVCynpdULiWlF4k1ZMNUaGUxwTB3iU3o+55nLMQa3hMTMJo0QiIQhCEwmJiEIQhCEIQhCEW10uLilKUpcUvHS8t1pc0b4LvHqbyXF0ut2ulKXSYbp9fHsJGk9JF4k9kUWvUT+SiZUNrSlwmXZCZRYTwnsniiFlCwhCYmXCyhCwmJ4QnhPRCwi6LCytELRcS1XgrK8F/WGhjXQtSA0Jgt3H9/r6b4pwQhMTWE0mITEIQhCEITEIQhMRQhBiYhCEJyUpdW83a4pdKXNLilxS6XVvN5GNEqxa19+a8N42Eolv0SEHTL4EnpP0MUpfGubpdU+BC2QsrCE8IQhPCYhYWULKwsIQiiFlYWl2WVlbLVap7LgvCtEXleGhq5LpjQmJMX6O7fvgmkzNpiYmsJrCZaxCYhCYaJmYhMITLW1xSl1qKXa6tlzSlxS5uKXalzctjel4HvEJTpx3a62cbeIP/AD7E06ntvuMUpdUyrRbra8V0TExCeVhPKeqeaIpRCE1hCEJ4onlZQnhPVPKyhPCYsoWUxMWyYny3N475Tw0xoQawd9jWhSfHdexS9hf8k0ngQhMTSEIQhMQhMQaIQmYQhCatEwmDWaUpdaUbLxUpc0pS4pc0uLxUubreBvf0QhIs0vHS6tl4rjrM/eFdQRsXa6IuKLwExYq1QmXKYnhYQniiE9U8pixRCYnhZWEJiEITFhCyhPCebhMosIT0WEIQnhCyt1snNVxJ+W0RJdF2Q0Ma0s72SdsnGuqYqb6L3Q1iZms5IQmJrCayEIQhCExCDEGiYQmIQmNzdKUpcXhpS5bKXN0pd7i5pXmjel4JGPoz9HbxKXF4aPe18mP4fvYxS73a6Uu698V3T0QT6ieqEJ4WyEIT0WEITELCwnlCYspiwnlYTwsITwtEJi3WyFqi6J8aflMg0JhrFAXSq0NEYn4l7om00SJywaJiawmJiExCEGJiYhMQaJmaVFLzXF0pS4ulKUpdqXLZc0ut3Su3UTkF9fVyqi7Xko8l/l+iCz9XoqSi8S63mWbpRCeiExPKeLhMonqhYTP+ROZQsLCE8UTymIQmJwTyvYsJ4XItVlC3WqelExcK8poa/QxomTQTKd4Q+4igXRO6w1zwmJtNITSEzCEzMQhCYhCZhMXmqKXSlxc0uKUpS8FzS5vI0Q/ghs+7HMQQ9O/zx0viWzHUn/V6QohCS4rm8l1uK+OlKXa5uU09UUQnhaITExCynhCYhMWE8IQsITEJiwmJ4QnlapiEJieFlaLVZWt0T4l5bRBoaGs01rH1nGiFdPZYnHNpibzghMwhNYQmJiEIQa5KUulLi4pdGKXF3pdLo3vctEMtmXD2uoKkkXDSl2vLR3W/6Oy2/qQKkvhFKUvPdVumJizea7XNwmJ6URRZQsIWExaEJieEIQnhCaQsIQhMQmJiwnMoQhCwsrmWLumJ5peFC1XhTVoY0e4QTULTnxl90ewmJmazinBNJpMTMIQmkIQhMzN0pS6Uu1LpRsuLpdKXNxcUvA8NCGsree52/wCBC6LW8XQvDdUqF8CHNdAvgRYS/RSj1ul5UylzS63VPWi0RRbJieUxCeiE8XFExYQnhMpbhMTwsITwmJiExPCeUxCYhZTELNExZTwsrZPK4ky5T4kXwXsxnrLQ0NYnso9fZGinXRO4mZwTjnJCYhCEzCE1hMzFKil1pdKXFLmjeaXelLil0peCjV3Y/iNnq8iCG9WFLy3mVQit+kdf/RLuSgWVLrSlymUrzRct4EylzS7LSiE8XCcLlBMuUxPCwhPZMTyhPCYmJieUxCeU8ITFhMTwhMWiExCFlCdQsrdPjuiZeGlxcXFLwviaGhjWJBxqeJYyMvV0Xvqms0nDOGExMQhCEJiEIQhMzJS63F0pSlxSlLil3pS5pdKi8CEP1SG7u92v8L2yKS5byXTq3F1Z1R5+PZLfyvuzqxfDRSsT5LvcUuaXK1WaXNE3lPBPCKJiE8JiZcIQhMTExMQmJ4TxcJiYmUTwhFExYTFlOieVi4WiYmJifLcLZZT/AAbIQg0JuAMqT0xGZEPhq99UJwzhi3mszMxEJiEITM1utLilzS5u9xSlzSlKXhau7PhH7HC9ewhJJEtrtfAvpVsWV/1exf0E/bfV8F4bhcdLrdaXhonpeJPW5QghYTExPCYi4QsJ4TynhCeExMQmLCwhYTE8JiYsJlwsp4QsplEy7J6rkWU91x3wGhoaGsg9ifsoyIfHU77IThm00hMTgg8wmITSEIQuKUpc3S5pS7UuLpS8jRLq0elWMF4Um30Er5eS8dxc+4urOoNPx7F8Tfnuy5Wi4aUvCnm6plLxUvAmXKYsUWKI+SiymJ5TExCeExCwhMRRCYsIohPqIQhCxcJiFlZuKJlEJiYhYQnlPNwhbJ810X4VjQ13wPdBems9o7Mj3Eq6r54JxTimJtMQmGiEzMTExSlxdKXFLrSlKUpS8N3bSEv3gK3xveIIX5ePnSixSlLz06n/AM4X+75fcb4eulKUpS8VLi6XZbp3Wl3uEUubjrmlwilWUFhMTExMomJ4ohdcJiFhOUTTwmJlExMQnhFE2J4TwmJiYnhPKwmUQsoQhYWKJ4W14qXC5V4Ty0NYaGtAETB38N6dC9odTQk6aT188M8WE4YQmGtpdaUul1ut4LxfsB+roNt93yv/AEQsiW9L4VJ7/lCvvP5ZfLpS8FxcXNLpS8CKUos3S5pcXFE8p5YTxRMTEehCCYsXFE8JiYmIQnhPCKUuEyieE8pixRMQniiYnohCYnhYXAhaLdPF2vkvRrDQ0IMLgTS9p2aNdmhPbJffriTxYThhCEITSlKXFKXFzS7PSjZeJ+4M9Ibdz5l1Pb/UWtwvD659pnalfyyl8FeHS60pdUy60qFpS4TLpcUTEy6J4TLiieEJ4TFhsITE8ITwsITEJ4WUJlxRMQhCYsXCYmJ4TEy5QnhPRYWieU90LguF5zWjQ1hoThAq/wBiqfpoVDJ2ekNTinJCE4ZvMwhCEKUpfCpS8LUfAG7u/Ae8SO+dfJU6wDtlP5Y9y/C0peK60pRbUT0QmJlLrRPCEUQmJieFBPokspiCeExMuLhCCYmJlymUonlMTExMWaJ4TEUTExCYmJixRMpRZWbqsrgX4B5Y8NDQnEBB41Rn6Gcc5oTjmJrCEzeG8D4ae0H6IPvH4TP1QlIi9WXe8F2p1dEdd6Z211+WN7XS5omUpSlKUpS/gbi63SlE83CZdKUTExPFFhPFL2WKIQnhehZ3E8JiYmUTEE8JieExMTwsITwmJ4QmJ4omIQmJiYmJiEIRRMQhYomLF2uEXjW64Vxvhay1geQQ09vgc6e36/ATSG1bs/Fm84ITM1m9xfCQ9nwIfcPxL9R0X6SLlZvPTq3Eq2d/wIYv88VLi+DS5uFKUvhXS7UomXSl2pc0ulLlPCcKVYuU4JizRaJ4ohPCYmJiYhMTE8UTxRMpRPCYhPCYmITFi7JiYnlcCZeFYTExPSifhPDw9WPDQ1ga2Anu5aMHTt8CIgzs1wzWaTw4TSbXgvIzfCG3u/FY8Qhr6vx1W4urOoPAn6N6i+deGlKUpSlXPRa0pc3F0T0pRMuExMomUTExMuUxMJlExPBMomJieEyiFEIQmJlKJ4TEKJiZRMomJlLiiYmJ4TExMTymUTLpeC5XCtFwrjeHj3o8MaGsDWDoPMPQ57a3fUI1SINcsITnnHMXW8tEBnpDd3fju+ohiXLd6UpojYY+rT9I7cLFLilKXNRSlKUpSixcUpSlLml1vHeClxSl5blMonpRMul1TKITExPCYhiiYnhPJMTwmJ5omJiwnClExMoniiYnhMTEyiYmJiZcJ4QmJwTEUomIQmXCZRPK1QnhCwuFPx3h7MeGhoaEGhN4X7F19Pa9MvaJ9iGvBngQnkVL2NPbqN3YbPu/Ih7+XeCiNiNsZ3/iQqipF/AUut2ulKUpUVYubtRYTKUvFc3FKXFLhF1TxcJiYmJiYmIJixRMQTwhMTEyiYmUuExMpcIuEUuEyiYmJ4pRMonhMTEylKJieqYnhPK3Wt3WVlcV4Xs8tDQ1gfCAZdWdZHSkru3smJxTaE8VQvK0XdiXbqN/ore08R79BP33ut2pSjKUFd3/AIQiYiSLwX8spSlLrc0pS8CLhPFymJ4omJieFhPBCiFExMTExMpRMQSTNExMomUTKXCZRMTxRMpRMomJiYmIJlEExMTEyiCFExMTEylwmURdU8piE9k9kylwmJ+XMtDRMKcIDvom9suzRMYvT6ieHCazlhON94x/BDf75Z4DOt9EISLW81H3QJXV6/gRJEiKUvgXF0uKUpSlKUubpS4pSlzdLx0pSlKUTKUpdEUpd69KUuHUMuJn052R/wARxM7fxFP7Gyql/bQ//wBxC/8A10L53/r9i/8ALf7j97+oyPf+cOwU/sM45+GoldxL6Ygl+UIyIUQSIRqKJiCZRCYhSlExPCCfUTKUomJiYmJiZRMTEKJiYmIQTEy4oncUomJiYmJ5uFwoXAhYpfHe0GhMDwHgPH+I75AbL72+1fYohp1Ps1meFOWaLdtJdWh+gbPsoN/bzkm3EJXXhXj7Uop30Lp26LSl4qUv4a5pdrpeC5uLmlKXKrZJa1+2jtSf4jvP3i/1+tdi3f8A0iP8/ir/AGR1ke/38V/uLElp2KFF/ERHQiiMTvR+obEn7FgKxIl0Qd1de9QRuhPv0neul8P+DKc67u87/wC7SCtt+E5Hbp+RRtrpe1/xUZ7THtFbCCCNBIyiYmUpSlymURRMuaJiYniiYmUTKUTExMTExBMWExPFLiiZdVlCebyLz2TDQ11wPBa9bhvM+v8AD7+gvJt9on4SaNPsfwQ3ex9fwDilduheTty6fL7HX4Y7eHfDpcUpSlKUpSlLm4pUXwqXCzdC1n2Wzs377of8zw719fB9r/dJ3O/V/wC8TT63HV4USexTV36l/uy//Wv/AGKyNP8Ab/SGvvftUf8A75frn27Hf9rY/T9ctvr+jb/f+Df/AFJ//FH/AMUfF/UF/wBiK/8A1D3t/wBqL/509o8d+j+Cz/h1Z2H957X/AC4/xWqIKpr5TxOE+EqOu0fKV/iHd/1X/uJf1UTp5+fWI5z8OwUvyJlFgTwsCeUxPCZUJlKITKJiYmUTKUpRMpRMTExMWE8UonhMTEJlysXKYnzUT1pTp4rGhoaHoAewXaTrd3sLsi93uhongzSDRHyP1DJs+71m18j2jovBp2lRfLOpvqy7XWlL4V0pS/g6UuKtbgiNrsmM7bl8r/yOv/z7Y6f6OeH/AJnT/aVsROxCUOBbVXuaKl/TVnppva/bK6vr3Z3n9JUKTtfOyn3xgknCCEIQhMIQREERMJIGg3Glf/L0dolepM1fxLTO1/YrZ3dr4cf1/oE/2SZz9pE0hF1R31rj3Nvr/sRa7fy6Z1ZvwkEgggmUomXFKJiZRMTwmJlEylExClKJlKUTKJlEylKUonmiZS5ut0uKUul2pSlL4j0g0NDDCJ0GHqV++LjPZNCRR+P19MT/AEKxugnv6vku365H794vJf8AQNE64j/Ac53pP5ShlX9PU6k7fiaPcr5a/wCQpYs+ESEnsSfR0+CGsRN/Q6OyU+KnX/bzKyZf6tlVMfX/AAD3F+WrwQWKE8uH3SGLT0G/yiXVEJx/SeHfiz7b9s5mpLf2ygq069xtUfdSZ1W/9Or+mKqyf10Zc++EglnfBMpRMT0pRMTExFEExMTEJlKJiYmIJiZSiYmUpRPFLhMuLhYWaUTE97w0ut5nwtDQw1gdXYFKEXVUjqaGpp36/wC07qp1Ps/Ln4l76vohCXTipdu+9Edrp+2y3K2uaUpfGpcUpSlKUpSlKUpcUu6cKUutKiook/DTWdSSfMCb/H0p9f0qod1Rvl7OlfXAnSlz4XQXyN/yIUnsg1REXykXK69db/pFJO/ntLqVfy5a6P4k/wADONny1YikIIT8AtoQav0NB1f0L0TE36+Mnr9/2i0/oXH/AEdOudkpVc59l1ReajQdLjqYggmJlExMTE8JlEyiYmUpRMTKJiYgmJiZRMTExMRSlKJiYmUpSlKUpRPNEy4QnpSl3ubil8J5Yw1ga4EgVTwtFX4ff0EJV+Z5cz68qE1TPsLXV+Ak24h7jaHbFi63/QSrcSrIn8QxDmvytDaq/wCniG/5Tggn36P7Yuip+EhA0WHxCfYOiOQ1r3KyZr1ay+j6ykv9h9bfptBOEgkeic6XNCeBCEwg6XaT+UT0xf70elq+TlKv7oy+Zel7jRzPRuL0n7QgmJiYmJ4TFilEJiYnhMTExMomJiYmUTExBMpRMTKJlxS4TExPa6IpS7X8ExoawNFMDD0L96rG8t+27CPb5m8mE1if4BzEJwUb2SfYfNOgJF8a7XWlKXyLilKUpSjuMX2TmdVRXyXV1f3Trf6lYdvT92j/AA050I2yJ6jDDxdXizX6f0h9+ekIupl8L0LyQ/L0XJD9JxFHWIpUJeDOeeBBLaDQx0uoiJtf1B+P/LrojXPu/f8Aot1/n1REPXovVCCCZSicQnhMomJiEExMQmUTKJiGExMomUYTEEyiYmJlKJiExMsRdU9qJif4F6fOGQYg0MYw9wukWYYqaH6n6/V6TyJh2eZMJNsWu/LcolQRJdFCl47rfwNKUvI/jZ/OzqP3FH+V0vUj9DOb/fI66H9u3+RXFT+hH27P5ZcrxUSb9dTqXT8gv6/lZQx/Td/qhepp8vJeS/hQenV7c8VIlmc6Ql4CXgTimINGSkT2ZGiI9I9dx1vp9bEzXZ+u7l5G9ejEKUpRMpS4TEITE8JlExMTEyiYmITExCZSiFEyiZcJieK6LqLlMTFqs3elzc0vjNDGNDDQw0MOdVbvzG2VfQ/YU02dmvMW/bxmiG93b+h+8fLfPpS89RUNp9gs7Qv8yj/lrHuU+vr9p608Xt2xFEa9IkNxvjZRSlKXKvo/PQe7C9JF/bELSp6TN1z9nNf0ion+nhphpn3bdYil4kF4E5oJeFBDHsY/frsTpf6WhtbJq9VT+mOCb7ojEylKIUQTExMTExMuEyiYmJlKJlExMTExMWCYmUomJieKUTE8E+VPFKUvlPL1aGGsDQ+Aov3Pfd+zK94nd7rD3QsTnXlpU9jFo2XdI+X8ElKXx3c+42Tv7yhII3f6u51kvv8A9/F8+nKT0RJfCUOn1TpXQZpS6UuKXC2tXv0wr6/+vqLe/wBm43a9H7RUa+jEb1m37bEILxYvORPBmsEMmb++9v4E2VUD7guNTxcEKUTKJiZSiCZRCdExMpSiYmUTKJlKIJ4J4TExMTxS4QmJlLhF5KUpSlKUpcXwXlrLQ0NDQ1oAx3xlTRETWaX2aJcvX6vSfkHsSLNLwJPsPlEku3kopSlL4tFWjGe1H4dnYevmUf7jQ3236xz3f2++OKyXsqYv+EiG32MrwYpS8FKUo/n7tI6mu/JRT5/N/Sjq3z5eG8vp0HH5qasQSXgraeAlzpciWZuswg0Y/bRvv6MkJfA7CFMTT9rFExBMTKJlExFEEExPFEJiYmJiYmJlEyiYmITExMTKIXFKUTE8FlMul/BPsLLwxoYYayDo6j0FefOVb/KF9d283nnLRI+TNLwNCV31XPcUpfGp/mOWf7go/wBzv31s7O38j/pjnsPu7fbZ2W/diuJ/0qOhSF9KDZ7KKY2ZSl1pSlLrSlKZIbPskq2Un854/wChtZaPbEvrf0uCrJ//AKo4uz2zbEFksvmWiQl4CXMkTjXDOKFi1L4fVMh/8WJpqp1PNE8ExMTEEKXBBMQTExMTxRMohRMpRYExYKUTKXNLhMTKUuaUuKXa8VLysuzINDQgww1sIt7isDPbdmTafzOTSfiVQk7Ypd11GPv0ErwKVl8OnSLnyM/x2B/vkk7kn10P9t+7HP8AHuyHqfrWH/2X752L/Z/xhKL1/QQ49jYsspdKUuLilxdLrSjhUa/x7E/liSqft/7Y2qf6UcM1Lcb71Yv6EUJwQnKsQS8FcM1XIlqvAhD2179RE1N/owTLhClExBC4TKJ5CYi4omIJiCawniiZRMomUTKJlwmUomUonrcUpdL5rw8NDQ0MPAfpgZeSqZ8yHSGy7NPqhy/hr/uMks3s12f4pJvhbhJsXzEkuy5FhPF4aiopoxsXX65md9v8ztYs+6+z7799Bklf8HPvX6VH+96kd7++S6J/1p/gzUgn1EH6jChRZRWgpSlKXF3pS8FKMUTaENvZFYsk3u11/wCENfv3Tr+EX3L4HSXZ6/7DseZ3bdEosr4yJ4KXMlyJeNMwakL6P2hXUt++xrCcE8JiYmJiYnmlKIJlKJifQTKIJiCZSiZcqJlKJlKJ4onilKJlzc3W63gvO9HhoaGhoaGh92wK9/HOv8zHbpd3usTSfgoFm4qKU6sT+2JCovIlXFWz/HUw7x/5HZB93X2Xf/slO9r9v/0e6r+Wepfpxbvfwfcd9JBXv91RPuz7DsDfuZ2f+RWNL9Wp/soVHT2RWoBZWFKUvJcUpS5vDSlLilKfvYU6J9scdV//AHQ1Or97DaZ+1jn+5IglhaTZeAl4KU5p+BmixCDIPN8ocoqr0q6/yL6jOzWExMTQmUohMWFE8ExBMpSiYgsExBNYTKUTExPBMTE6JlKJ3FKVCZRMTLlF5KXju73aGNCDQw2wtB6EfiWN1n19miLD1djEXp8C8S5pSlRSiZBJIrEzt/EjuI+nO5r6Dt7S7L/LA96ftB31fsTvdX2Hfafz/wCj31/2L3fwuxe/+FhfL+v/AOxfvfpBfuz+EFu6+1EId/tOLt1f2w73/KqdoX8f+hVF58Bewn6WFF4rxWXivyK/llZWVl0pSlRSlKUpS6XFxS8FKUuCZSlKUuKUo0SraSJ783ovtLuxdafXPp/8eykrp6LooXk/j7v5DONM7tq2ITToVbrwEhebGTkXEvBWsKiPyn1TIf1r7P6eKUQTKJlExBCiYmJiYgggmJiZRMTKIJiZSlEExMQTKIUTKKtKJlEy4UpSrSlxSoqKioqLvS87RMNDDQ8Bh6AGb5mFf5L6r6YurfLsa+1wrhXo/u/7C/78U/rP7NfH/ZL4DXtX9uL3K/kL3p/gr2/wsL/8ZXt/hC9/8Ki9/wDEF7Wfz/0F7f63/Qken+yt7vthe+/bjs/8qbO2/wBQTFQJdk/oIUP0gkdv6kXmLG2JMhOfqRD4PrP3o/b/AIWP+2ftle5/cXhS6UuVrSlKXFLi63FLi5pS4pSlKUpcXNxSlKXMytb2U238IfS/cWt9IbY/rn0i1pPX6aD1p38coLgJbJc6EvAnLBLkXKtZxIm8UJ1k/PdE5msUTEE8IIUTEEyieCYgggmJiYxcJiCFKJibKxMomIUQpRPClxSlzSlLwUpS4vjMejQ0MNDDQw0P4YarPqTquzRAh2F2FPAvagLLLwQuFyXClE2V4UpSlKUvHSlLzVYpSl1pc0pcUpSl0utxcUpSl1pWQvdLZ9vshUKf3n9scUlX/Js6+D3wxftn2EUZsvIXPBLlnIieCuNLjT31e0QpfN6wpSjehMTEEEyiYnhMTwmJiCYmIJiYiiYmJiYmJlEExMTKXBMpRMTLlMoi5pSlL4VLyvDGhrAxBoYegS2JYzVPh9/RklvYuzX2hrnVoFiWCkZKUpS5pSlKXWoubmoqKtqIRRPC4VlF8mlKXa4uKUpcUpSlvyfZPtnWXfQL9/I+N8NNFf8Avlx776m1sRXCn4acq84uNE5Yn3Jt/n9hWSbeyiCeBBYQTExPBMomUTExMomJiYmIURRBMQnlSlKUpcUomUTLhMTzS5pS7UpSlzfAa0aGhoaGGhoYe4VpRWPtE5S9fb4BcXkpcV7XgvBfBpSlKUpSl4KUpc3FKXFExspdKUo3O7Q0nvTdF/k6tP7sifb9j/NPYaP9239sjbbashxpbJcS8VLhWiXKl4U44LWcdy/afZilzp7sUVCYmLQTEKJiCFEyiYgmIJlEEEE8JiCYgghRMTKXCKUuUylEyoTKJ73NKUuKXhvLBrDQ0NDTGGHAwwyzZH6scP7b+vokxV3fuic65bi4pSlKXN8S5uL4NKUutKUuaUpSl1qxpu6d3RP5Fbd7HWr79iJ3126aFb4n0kL5CWFwJUS8VLwEuVCXJPCnnptNI2muzQrt16ejOwmUTExBBMpRMTExMTEyiFExMomJieKwJiZRMomJlEyiCCYmUpSlExMpS4IX8A9oMgw1BoYaGGHgvEnhjNr7MjFudL4X/lDovXZNdntMzgulLil0pSlKUpSlKUpSlKUpSlKUomUpS4pcUpSlKUpSlKUpSl2pS4uLpSlKUpSlGUX7v0EEbf8AIb/9Rdne3TJk0/09IITjXjTmSJzJfiUhKePBv6X7QlTE0+qeE8J4JiCYnhMonhMTKJiYsCwJiYsCKaExBMTExBMomUQuKUpSlKUpdRUUuKUpS4vkMeGhoYeBhhhhl6XVune37dRHSzKnlXN4bi70uKUpSlKUpSlLilKUu9KXF1pSlKUuKXNKUsKdrvl4hKcXXdh/aRfe19vSjB2Xr0wglyQWqXOlzzmSvkzkWsFql4jZzr7IV29CiYmIJlwgmUTEExMogmJlEExMTKJlExBMQTExMpcExYLghSlKUQpSiZSlKUpSlEyl8K8LzBjRBhiDDDxWbZKxUTXZonKfx+wUEJeu6JtSlKXFKUpSspc0pSlKUpcXWlKXNLpdFvSlKUpSlKUpSlKUpSlLilKUpSl0uLh1Ob3fFE5d9+6X0L2Mt0e+30lI56p0QXMWy50uZE5J7EiedOReSkXodBdaUS7+0UTEEKUTExBGlExBMQQpSiCeCCCZSlE4IXCZRPClEEEFkILCiZSlKUpSlKUpSlKUpcXFKUpSnXmgxpQaGNDQ1UNDVGGWWUvN3cKCv4l7MZN6bdmuClKUpWUpSlKUpRPivBSl1ul1vHSlKy4pS4u9KUpSlKUeVVO79E+2Nre5Nv8A9Rdb6U6G6tz9U6J/AgvDJE4ppOdeXOBcU1XKvE+cwvyNHwNO6wmxMTExMpRMTFgTExBMTwTEylExNiFwomJlKIJ4pSlKUomIJlLggmUuFKUpSlxSlKUpSl0pSl1vLBCEGhhpDDQ6wvS6kez5PsihJNe05ml5aUpcUub+RpSlKUpS5pcUgmud36J9sbFu+7PsfsSOS+3TBzqvXpIITlhNl505UvKnkTnXBJ/yhTCFRNCviXusUTwQuCYmIXBCiYsCYngmUpRPFCiCCCZS4UomUQQomJiwUpcEUylKUpSlKUpSiZS4vkTDWJRoaGhhhhuMsJYz2sLE1RNdmjoe/n9CN6+17RClKUpSlKXFLi73NKUpSlKUpSlKUuFKUulxS60pSlKXalKUpSlKXFKUpcPq3XZfbF0yurdPuYoaqe3RQgWerpBIS5l+RS5VwLiX4nuxK4WUhOojQjo913RSlKJiYmUTEylFgTExMQTE8EylEyiCYmJlEExMTKXBClKUomUTyJlxcELrcUpSlKUpS5vgPVoaIQdIYaIMsPAelZLSPsPuFdt+l/B3Sl4rwXFRSlxSlzS4pSi8+OyKxP03o6v+WNZTXt/ysofHOkhBLnS2n4pK8y/AXdeVIdf6l/go5DIxNkWFxcExMTEKUTEEIEyiYghRYExPBCiYgmJiZSiCZRPCiYmUpS4UosilKXQVbJlKUpSlKJlKXF55loawNDQ6XUZeQ0GZK7XF0pSlKUpSlxSlxSlKUpSlKUpSlKUpSlKUuFLhS4Uu1zSlxdqXDrRU+wRW/pDDXx9Or/8AQwtT116n2Ftrb6739sldbrZPFnnLkXsXglxTjm6XCvJ7e/2iouEhrXjHnH7uwn7yomIsKJiCYmUomJ4UomJhC4IJlE8EEEEFgTyIUTKXClKUogmIXBMWRSi0Ol2pSlLpSlLysmGhoao+4aGhhh/IZZsOXopSlKUpSlKUpSrW5pc3S4pSlKUpSlKXjpSlKUpS7KUpSlLilKIahIQ3+NX9QfbnN2Ftve64zLze7brZCeKlxTxEuRL8OvxVLntVhSfsbyS9pnTVv59CaZRMTwTE8E8ELcEEyiCKFExFBPQUpcFgQpSlExYKJiZcEEylKUomUuRBYEylwWFCralKUpcKJlKXgmGsQg0MMMMMMPBfBvDea7XguKXNzdKUpc0ulzSlxcNpJtxL22dbj7dJfr5G3Q+MxfQU/F/P/CO/hxlbILK5Vt281LlS8Zci1nhXzOmir/mQYer49EtDonhRPBMTExCZRMTExMomEKJlwTKJiFQngmwoshBMomXJSlKUrKXBClwTKXClFgQomUuKCafiwaGstYaINEGhhhmlKUpSlKUpSlKUpS4qxc0pSlKUpSopSlxSlKXFKLal3pdbi4pRsTPmqSXRfs+xIY+thq59n/YrxX0Xb9PyMPpa9l9IQWy4khE1X4pL8OvEX4CRwhKNY78TEdQylQmUTKIWCZSlEEKIUTEExP4LhMQomVhUUTKUTLgsCZcUT0FKXC4UomXC4pSlKLQLiiCFE/AZ6mjw0NDQ1gw8KUpeeza8Nxc3xqUpc0pS4Uo+tdTZEK2/SGUm/Wz+1+gyrV+v99hr/X9IIJeDBa9OZLmjEpypE8NcS41hfklVPCQkKtWjO2yP5KUTEXJOIuKUQosFKUTE2IQUonBY0LkWClKUogn1iiYnsZPC5FiTKXJRMWFFYEhSlEEYKVF42tHhoawxB9Xb8Xc3SlKUpcUpSlKUuLpSlGqTbaSXti+Poe/0vY2Ov3v1jyz21/nOrNs237eVzLgnmLmS4lotlovCWFzPSoRfJuKUo41hIWek9wlbgiiYnhRMpRMTYmUooQhRClFgRomUuCCFKXJGCZSlyIIoo0pRPIghRNlLghSlEKXURohS4TExMpcXFzdXpBkIXSlLmlxSlKXF2pSlKUvBS5pSlLhSlLi4pcXio2Uvmt9Z2+z9Hfku9I95d/PsvpHf7czEF4C2QuVcy51wLlXgrwycRS73RPwLzpCba950HtksJlKIJlQmUomIUTKxO4JlKLAsNKUosKwUugguCFLhcKLXlKyzJSlEykCeKUTWExMUpRMT1vgTFxUVFxSlKUqKUqKUpSlKUpSrNKJlKUpWUuLpS4ubwXFKUpcUpSjVNIm1Eq2/o63/AJHq+36Hzs37a+2UmfqnRBcJeAlxLwkuWPCcVpJnvzp6LK8mieKuClKUvJdLo3ssI9PZ84RcouExBCieCYmJ4JiZcIKUTKUpRNnQ+2C3YLJRuFEylE8iwIJlExClKIXJSlwosCZSlKIUpS8cITjvHeSlLxUpSlLilKXFxSlKUo2UYX9P2/8AGvY7uqdd8f0/Bfe3fD/sZMxrwUtpxrC82sV4UhPZZXIuO+MsUpcripSl5kLKFhYY/wChI1cEKXFKUoshMoslEKUosFFoSxLIWJZyCc4SlZqyEEEViWKiCCwIXCiYmUpcKUomUpS4Uv4m7UpS5pSlKXFKUpeGlKU9IodZsrtaXr/ufs6yl9fBfSGXv0bXCy+dbJcq514CXCtve940PjXl3F8lCELCyhC/QniieEylwmJlExMTLhSiZSiZS4UQpdwFgQWBMWuVZRY1gWBY1qhFFYEKIUuCZSiFKJ4Jlwpc0on4N8OlKXFxcUubml1pS4pS4pSlKXFSVIT/ALfb9IaFV/kvb+6dgiITwkpsuZLiWiXgLiR78q5XDS/g6XFLhMpcLC1QhCWELCxZ30TKUTEy4TwmVFExMpUUqKUpcEKXCkFKIUpRYUE8FkIqMUVgQRWJBZKFEKJiylqCiZRClKUuFxSl4bml0vgXFKXelLpS7XNLi4utKLbr/SG/63o3/wDYv3O/k9W2634iWy4VslzJeClOFDJPyFzeelKUpSlLxLCEqLRIS1WUl7G3X3QgmXNKUuKUomUTCFyXClKUpS5FiqKUryLBSlE8EUFrNYro0xMQRRWBYFmdxSiCFwTEyiCZXhcJlEy4uLtXz3FzS73W70pdqXFxSlGirY+PfzujDItfp/5Y5O/D1QlleClsvNS8FL3xI9sf4WlLlbre63xlhZQsIQsIWqFD3G+ilLiixSlE0J4XCxCZSl0FKXQIUpRMrwWBcABS5EosVKE2KZWIIJlwWRSiCCxJlEEylEylEy5JifDSlKUqKUpc0uLi4pSlLtdrxUpc3SlKfWHrsj9aP6X9IcOv+dk8SMS2XMlzpeDNVt6wxaexZYnm+bS4R7ZS4vRiZS8N8X9ISmEpqhYQsrCwhCVqDTaNRiZdLoilKXClKXUpVilKXCCiFwuoVHVgmQJieRMoshGiCKKFwRRqLhUUpRBBYEEylEFgomJlQmJlRea5u11ut2uKUuKUuLwUpRCVtJE6/wAj7h5Qk9G/SHNhE1hBcs8NeClxIW65e5Ca3kv59Xs7CSwS2S3QkJYQhHwp/I5guFxSlKJlKXKeKV4pailKUQQpSlKUpcXCiYnmlypROFLiiExMTExMQQSCZRBYFgQTKJlEEUKUpS4JiYsFKV4ubrS4vhUpcUpcXjujZSjCftLnZfbG1eJ2v/CKF/8AOJqvAS1SIJcj8FaLzVwXDF4l/BXhpcLDC98khbIQhaJCwsoRFIdQdV6YmUrxSiKUpcUTKXFKUuKXC6pwpSl0pL2ljT9k/k+NM/QyfmQZ+YkMGD+6fvnzOJnpBfKQvUExEn9iWE8UQQuCCCYu4QTKJiCYsFKUQWSlL4lKUu18ClLiijFLiiVtojvh8ft/0Qqv677Gxn4L0tl4C8SeBPB75XgX8TcXN1pdLx3ZYp3IZQszC0m60QhODSckqHHcNLxXCZSlKUo2s0uipC9oh7J+GfU+I/eU9sr+eKEzCEIQhDqJr2YXaB8l+0L93DHdX0zvjL7R38fqiwsJ4IXBBBMQomIJM0omUutKXjubz0qzc0uFLwdTTv6X2OlpK+kvodXnbfuzu6+r2ngJawnnTwFhPKF/om+CmYoxNULVLK1hMLCwjv0ZG3a9opRMpSlRS6UpcUuaUpUrBmyv2zuQnjQhNILSY7Cjp/V9iveDv+IO3qvs7KfQRSlExMQognhS4JlL51xdfkpSlK0XSl1pelbiH/8Af+/oiqv2Xv8AyzokL2Tstkr4KWq4kLxEvHX5K6XzKXVVi4szNEhCQsJCwsLVhVpnsK02n0aE83Sl4aXWC3S0nlRtpJV+oRyxwk7qYhBNlTaZ2y18MV6fSdDuP8p1V/NKUTE8EEEEExPxbtSlKXSl2uLmiw3iP7b7JdW3+hSd6Stvovs7/SS6P/oMLze7breqJ4K0QlPyK0hP9GUTFm7tfcSSXTVZghYWyEiYS1WVoh2ai+Q+LaZcXSlwj5FilfCszCX4H0fPqrMJiEJDtNR/0cs7bb9VCi5BNieEyiYmXipSlKUpSoqKUpS4uaXalxS4TLilLilHux7b7fYeUmLov9hEq830RKaoS8FLWfgF46E6vxl8VYpSlLvd2MRoS0mEiYSFosJEwtlhbJnZD6MhRz0/TKt1bi8K8Cc8zMTWYhD0Tq1VCbQhDuC18dSHdv5D29W+OkUaqaa+U6KwTeFi4UpSlKUbGxMbxSopSl46Uul5W0lakkRKf9j6fCHFSV0vo95gDeyRPBWi/PViZSlXgUpSlKUpSjZSl6jZSlL5VzdUyl1SfYJF36sWYJYWkyllZWiwlut0Piaix6t7YlhdUKar8HN548IPr9AzoKI+ezJqdt+0L6lP09aUpSlKUviXFxcXWlxdHE9t9EndsTbr2T9l9/LLFve/ZS3XgpeIvw13u7eqZ10Fw+xfKRcXwKUpcXdIok32Qnu+rJhYmFlCEspawQiaLgWywiNpTO6apUr7V3awqhPZf6A+Uuv7RcRq+mu6eIWj2/ThHUp++4wlt+yUSfKfLdKXelLwXN1uncu/b9B+fB0Xt/8ASHHp/Y7IWyXhLRE/KL/Rl076LC6uJVnzhKLVLCzCCytpxLRbrUWVJe/qzq02mmdxarVarC8OeVOD1DvczT2D6ZvJSl8ClLm4pSiZRuJs7+/3+xCqPv0Xle8Zul+GX59fkbpdl8dxj7iRLWNiWiwkLEFiYQkQSwsrEwtFqsIWEIQw4Pp6Q/sIELVaLC0RPAnhQhNIQhMzEJmEIQm9xSlE8JlKUpealLtS5ujhyNv0l3EySIsfYU3v3+wm88ZeAl/qe4uq1WyTZ8okXYWiRFiYgkJE4plbpaJcC1QhMn+eiDNN8P08LRaLC0Wy/BQhCeTeelLqs3F4lV137fpD91Pq9w/ptr7KTZLwpqkTnS/1rcqtyHyiRYmi0hMJZnCliCQlxLZC0Qhd8sOqavTOr+p2QWVqsLRarwZtPwKVvPS4vJc3if2VfP2zpG9S/wDI3stt54SWy51/odMpSlv4Klzdkm+yxELtutEsJaTKWiWiRCcSWqyhZWEIQniPqTOjTHXXZ/YWieq4l5s8iEITxLw3iRUl1Z8ET0Lm0/f1QwvbHW3ulPCWs8leMtqVFWy8ClKUpRMb+PPvhsfY9gSJcE0WEuOEykTZciFusIWExPpGquzo+lX2+It0LK8RImYQmJrPxVKJl0pd7tdu7iVCSJqKtvsi3b3P2xbL8LNFwrgX4Sl/BXFL5PZEKXyEibLecSWqWywtUvAQhYWFgTNK9noxpu0NJ6eFhbrwkvFvVvFdoj5PUPUPUzCYnDNLilK8XS+JS6I4BvW+vY64ce2+C8KeMuJcV/07cfoUdw64mZiCQkJZSzONImUuWC8FC0Qhxqn6H8jMwjCFosrwZ508S7XwbwseIncd2DBY/S9Ldfhlou3+g6XF8+8nfuiO2KshBE0SxCYhBLRZmsJmYSylwpbLC40IQhYQmJxnX8SdkG5cfp+msrZarjS/EpEIiLDnhXF2Rc3F0cF7n7fQPrM7t7rxJrNlyL8zSlxfOvHYXNzRdeiVY59WFMQnHMpE0SylrMpYnJCcM4FlCysrCYxVfD9pkot9UTE90xbrRYW65J5MxCeLeZJK3EiqbHO34kXEvyt8VcXQpS5eU80uFi++DoKtnveiUiEykTKQlvOJISJsvAWVlC2WFohbJ4Tg8pM9MZ9Z/v2hZWFlPdbLwJyQmJiEIQhCE0hCE/BNMCXu2y1T+phLgjF4K1niL8m3+Fu90pd+3qL5Yu63QkkiYmYQSEiE0RNITRISJqlics40TkWyFhDHRiE0+6Y61v2+yE9Fm6LdCFwrZLmSIQmJ+BvFcviyD2JPbhQS8deIvxdxc1FXGtL5FLwXf9Id79Eevr+WTE0hBIhMzM0m0EhImZwrmWUIXEhYWyELCwwml9e4WOPo163T5FzLlSEvJvDeW5QyP+ku7O3xPoXAvDWyXiIX4SlKXzrteC+Gx4jY7u8FUTCRCZSwS0SJiE1mJokJaonlrkWFtcLKExhS5/4w6A1GmIWqyuBcy40heXUVF4VvS5ohI7iX7Xsfm1+l6S+FwTw4oJ/m6XReReO4ul8btyFOr0SkSiIQhMIS+RIhMzKS2ms3hNZpNZifIuGbLkW6yhCEzrSLF2k/wa+VzLC5VyJcs865uyREv0fAZ6DgS/0bUXx1zLWl8hHXn0R6uv5ZNJlCFrMQSJtMQSEt0ibzinElxJbrhQsoQmIaV/XsFNdbs9mLC0WFlarjX4Sl5aXkSE7j/gDy8zu3wLxPc2Xiryn+AvDeS+EmbiNjX1eHaBMTEwhbJiE1SFqhISxNEtYInFJwTmQhLgRNUIWEIWExTdh1HP7fD7ysrK8Jfg5i8F1XIgu333+A22bbrfd7REXm3zqXS/j7teO83Qp2pCF30SREhYmUiCWsEphIixCYS2Ql5CW0xH7JhLRcS1WiFohaoWUzqVpndMqrfs9inqsp4WiF4iXizgvEs3NLlsQkdY7r21V5C3WV+epUUrKyve4vDUUpfFuFZ1CRfLO59WJJLpmZSEtYTKWk4UsImEsTnWUTSYW/XjWy4llCwsoTwVj/AGF9PgXlLyr4/UW9SVf+theEtUt1ovwF0vjXClfiXF45y0ok24jq3SOxqvCQkTKVEhbpEzMTZEETC0S4ltMLWZQuBcK2XChCwhZWCwsGGxS9iDC8hxpieiynsnzrK8NeLde+LlDuv/SNl46/0FSlZdr4F5rx0bw6iNjO7/whf0JE1QQmsxBISyliEzCYSxCaJcCFlLaYSJg4u7RLugaO6yXc2t9g1e7+kf8Ayj9v9D9/9T9v9Bf/AIAvn/0fviaV2QLsP7xdg36Z0ftE0LKeFouJCFohPCEITwdACuwb3U4WU8LZC4VqtFqsrxL4F0SIpt/WwvwCei/H0pcrX6L+Bu1ZRClLnsqPlLEqJJZmEhKdsTWEEiaQmJpCYhNoLjhBIiS6oh9uf5Efu/0hHsZoPpqH2iL6Q+8B9w3+Rv7v/bI9BCEIQglqUaErsr6Z2b+07E535/chXvj1+d9Y/aO8v+Rm7NJ+nosL4FotELCFlCELCYmLB2pensiD+j7L2eiYnhXdeCtVleFee7JE6/7TZLyF+c9selL4l8SlLwfrEdQfVqkJERNIJEIJYnDMTnWIQQcXdpYodpqeoesoXf2X0Pr2v5YmFjggiJmbzKRCEJiEIiYRi0E7d+mf7tsJaezvtjvT/dYXksTdCwtlohPCcHZVpld1Z2N4VpeBcCfAsTeCzPJSrIX9ZGy8lfj7ml3uEy8txfJo2UvCxojbOtPB2RL8vSCVEJpCCWJmZmkITScUzMGu4SPfj9dcdz/aHe5X6HVYE4hJOeExCCzOKEJmEwUdnMd+31kROf7R2ivwxdV0dWVhZWyYhZQmIaD4gxRpj5pfsXsJlyi6JiysLZcC3X4KlzM3/abL/RV2v4qlxeUD3tf0jtZImIJE2mIThhMJc6QsnQzcb+qOqmvs9lT9HUnhFGCLwIQmJicyXLCYDunQhGSs/sUX6Bk2WVhYWUJ4TgmkjjOyv3/0YWlytVhc65F4zZdJ6wjrX/s+NVqvHXMnpPDpSl4b+LpedJtxJtnXegdyVfyxJLtmEJmYS0msxBExMTihCYVCnpjspo9Us9N9Wdz+hHzNtiKMRCc0xCYmYLkms5osRCbesTO0y+Ood6T/AGFnR+uzJlaoQnlYWEJiNpXxeg7uJcaeqxdV4C1XAvF7iYmIvTKJG/8Ad/Gy8yl56UuLilKUpcrmvgry6Xwe6J7KfQqiFhLVYmFiE2mkEhLScKRBG5fZw6T1/gO9Fr9jvDPhEb7uvCCE8GEEsTaE2hPOSnao6d+kDkT3+UI6dNEIWy0Q9ER2LNIgmJ4osp7p8awnut1yUpSvN0uPQkIRvr938Hdtt1vVfgb+Epee7LN8Cat+CwiTbO60p6ivl5iEsTRLRInFMpE2SJlBBBFmvSKCb+z6HYjNK594QSFmbTim04YTwJ4kI+qk/lHRum9HpKN/nuiPr8p3CwhCwhCFlCcIvj9ewjro+z2CE83guFyp6LVeF/5dcoh0TpD22QXcSE1K/ZfAxjK2+reqyv8AV1KvB9bF8s6w7CWKS/Ws4kt1qsJYm0KIlTJL5ZeXXPbJX7He+fC6IghMJCWZ5M8eazxIM6lfDOlP5OzOhfxLjMLRCysJjEqwiF9f/FiYnlYT2WE7y3ZeA/eP67Tp0whehHv1cvonlev0I7F7Q9vbb7v8bSl5aX8yu5eZKimpJL5bFr/bR2MTwuNaLxFhfVIoJGf0hfEP9sbX7B6QWZ4S8BLVcc1XjLEIdH/mVEFs+V1QuWN2caJhYQhYWUPK0xRpoQu1Or9sE8LKytEuVca4v//EADARAAIBAgQEBwADAAMAAwAAAAABAgMRBDFQYBAhUXASExQgMEBBMmFxBSJSFYCB/9oACAECAQE/ANmr417LexfJf2QVkR431zMuYivGlElJzld6UvtLjB+9aA+w6+NfAvktwsRgLYDKlRU1crVHVldmelL7S4oj7luW23rFmKDFTFAsJC9i4LWpzUVdmIxDqv8ArYy9lN9vV8NhQFTFTFH25e1cLC1huxi8Q6j8K2XB+9DF9NdpLHLgoyYqYqQolveuDFwtrbMXirvwx05DF92LF8C+ivkQ+y6QqMhUkKERfGuNtdxeJsvDHT1wX3ab+FfRXZ9ChIVJioCppFrfKxbAxeJUOSzG77OixfaXZqzFTYqEhUI/oqcRR+lFa/icSoL+xtyfie0IPtZy4cuCi2KhUYsNL9FQj+ippfWQtduV66ponUc3tGm+1VhRZGhN/gsJJiwqQqUUWX2lr1euqau8yc5Tl4nwz2ghPs4uC4czLjZipt5IWFqP8Fgn+kMHBZio00KKWX3lrv8AbK9ZU1cqVHVd3tSm/uJ7DsW1tcVFkaM3+CwlViwDebFgUs2LC01+CpRWSLLjz0CK12tWVNFSpKpK74ZbTixfcW9beyzFBsWHqMWDqPNCwHViwCX6LBwWaFh6SyQqcVkiy0hC1yvWVNXKlR1XfVVoC4U38S+mnwW7bMUGKjUf4LCVGLBVBYB9RYDqxYGH6LCUV+CowWSLItp8VrleuqaKlSVSV3wy1RaFB/eT4LYvL61+FmWfC0uh4JdBUpvJCw1V/gsJV6HoqgsBMX/HS6i/47rIWAgLB0ugsNS6CpRRZIstXS1u5XrqmipUdR3f13oC0ODuLl91PXfQ1D0VQ9HV6HpKvQ9LV6HpavQ9NU6HpqnQ9NPoenn0PIn0PIn0PIn0PIn0PT1Oh6ep0PTVOh6ap0PS1eh6Wr0PR1egsHV6Hoqh6Goegn1PQS6noP7P/j/7PQLqegiLAQFgqYsFS6CwtLoLDQX4KlBfh4I9C0enHlwsi3DkX1uOt18Qqas8yc5Td3wy+s9AWhwdvvp7EsWLIsiyLLba1vEYhU8sypNzf3FsDJkXdaY+yyWtYnFKmrLMk3J3YrGe3IPQL/JbsqtaxOKUF4Y5jd9tr2xegJ8F8duycVrOJxVv+sTN89w02LQF2eS1htLMxOLu/DH4V9ZffWgr2ZMi7rt6hLV5SSMRiXPlHIXwr6y2AvbB9vYrV6lWMFeRXruf+C+N/WexYMy+G/FdrkharmVq6poq1XUfMS0J7Fi7du0h6mlc/wAK+JVNW/SU3N3luqLutEuX4LsklqrdivikuURtyz3XB9uEZapKSjmV8U5co7oXuhLtulbVJ1FFXZVxDqO34ZZboXui7MzWjX+G/YZLVK+IVPLMqVXNmWkLZEJaRf2LsQtTbsV8W8oDvmzPSVslPS12HWpzqRpq7K+Ic8st6welX7ELUq1dQROo6j573i9Kv7L9gktRfLMr4q3KI23zfxvYa0liYnpiH2BS1Gc4xV2VsTKbt+fK9hrS4vTL9gUtRrYhQJ1JVDlvNfAuRF9rEtPlKxXxTlygc3nwslvxO2nX+G+9EtNtwqVowROs6jLdgIvWE94pac3bMrYpZQG3LP5nvWL7TpadVqqmidaVQSS2wtMT1y26ktNbsVsV+RG3Lm+HL4HtBabF6pf333Slpdrn+E6sYZlau59iovtElpj5FXFW5RJyc3d9i0J9oEtMqVVTKldyF2KXGL1i+50tKQ5WKuK/IjblzfZBPWL+2+4EtLqVoQJ1pS+49jPUU+zaWlSmoZlXEt/xG+otwrUkJ63f3X2wlo74N2KuJUcidRy3QtMXFa7cuX9ty+00tJqVlEq4hyMxGe6Fp6ehLQ7l9oJaRKSjmVcT+RP5Z9nE9CvvJLSKmJUciVSUv5GXZpcV9e+/EtHnVjH+RUruWW8Vpq9i7IJaNKahmVMT0JNyz3mtMXbi9ipiUsiVRy7RLttUrqJOtKeZyL9olsa+7bE6igVK/i+g+y60O5fdNtDRKoolTEN/xHJvP/6Z20RySzKmI6Dk5Z94L/Lfdc8Rb+JKo5598L7FS0OdeMSdaUtJsW7Dr3WtqN9nJaFOtGBOu5ZdtF7czLRb735cJVFDMnXv/HUbFuwq9ifBq2+7aBKpGJPEN5Dbefbhe1GY1bsvmOaiTxHQbv27XtT4Wt2Vc1HMnX6Dk3n3DTMx6Pcvui3BySzJ1/8AyObfcBe5Pg1bsfexOvYlNyzLdyEZjVuxl0syde2RKo5C7fL4F7UWGrdib2J17Eqjlsq20rFtEXwX9qEzMat2GukTr2yJVXLa9i2+ELi427B3sTrpEqjltK3wX32jMat2BnXUSVVyF3ZcTLfl7E61iVSTP97lL4V7kLhKO+m7Zkq6WRKo5d3lwcTLezdiVexKcpGXeBcHG+8sjMclHMlW6Eqjl3lRJXLW3g5JZk63Qc28+F+8yY43Ghbsc0syVboOQu6q+ouGY47qc1HMlWvkOTefdhfVQnYzJQ3NzHNRzJVr5F9mWLfLz429liz6HhfQVKZ5Mz01ToemqdD01ToemqdD0tToemqdD0tToelqdD09ToOhU6HlTPAyx4WWOXs5bhX1lwRKJluOU1ElWbyLvaVi3vsKLFRqP8FhajFg5iwHViwK6iwVMWFp9BUKS/Dy10PCuglwt8Njwo8EB0ov8Hh4P8Hg6XQeBgPAdGPBVB4aovwdOS/C3CxYsW24vrITLkoDVtv5DqJEqrem2LFi2h8uNmJCpSeSFhajzQsFfNkcCv1iwlMVCmvwUIr2XLo8aPNR5iPOPOPOPNZ5kjzJHjkeOR45HjkeOR45HmSPMkeazzTzf6PNXQ8cTxR42HAdGDzQ8HTeRLA9GSwlRZInTlH8LPhbady/tX2kxq401t2VVIdVsvfaNjwsjTYsPN/gsHJiwcRYWAqUUJey6HOHU81HnHmM8ci8jmWfCy42+Kxb2cy3s8bFNiq9TxxYhocIk8LSl+E8BfIlhKkSVNotsu3yL7C4pnJkoNbZukSqpEqkns2z4WPCxUZMWFmxYLqyOGgiNKKLRRy4WfC6HVSHWHVZ42+Fi2hWLHiaFUkKaLxLXJU4yzRPBQeRPAyWRKnOOaLFum71wlDpteVW2Q5t7MsxQmxYabFhGLCRFQghRSyXG3G6HOI6yHVY5yOZYstLsixeQqjQqiZyZKmnmTwUH/Eng6kRxa3YvYmSgpZDQtouSWZKtYc3LY3PhYUGKjMWGkLCoWFghU4It7+Q5odUdUcmyxbVlNoUy6ZOhCeZUwDX8CdKUc0WZzRbrutCY4+IlFx2e5EqvQcnLMWw7FhUmxYeTFhGLCxQqMEKEEKy+Fuw6qQ6w5tlmWLcb6vfhdoUxqMlzRVwKlziVMPOBJbpQuFxPhKBbZX+kqiRKrcvfU7Fixb4OfFIVOTFh5iwshYRIVCIqSRb5HNDqIdSRcsW2EmKZZS5MrYJS5xKtGVPPdN/aiUC2x8iVWxKo2f7wtpNi30bCpNioSYsIxYSIsPAVOKEuPLin8LkOqOb4W4LY8ZOI1GatIrYH9gSi47mv7kJkoqQ4W2GhtIlVHUb0CxYsW+fmW91mKnNioSYsLIWEQsPEVGB4EWX0Ll2OUTzEhzb2gmVaMKi5lWk6btwXPdafCdO2wXNRJVbjk/tWLFixb6tmKEmKjJiw8hYZiwgsNAVCKFCCLLjZF/pNjqWHUb4WW05QjNWZWwbjzgNWz3YmJk4X15zSHV+nYsWLFi30bHPjzPCxUp9DyZ9BYaQsIxYRCw0BUIIUIo8K+3dDmkOq3tllShCZVwkoZDRZ7qQhxUiUHHWpVUhzkzn9Cxb6fhYoMVKfQ8ifQWGkLCsWE/sWFQsNEVGIoI8KLezlxuX+y2OqOTLCW2UOz4VcPCeRUws4C5Z7quJnJkqY1bVXNDqjl8dmc/fY5+yzP8A8LCgzy2eRPoKhPoemkemkek/sWEFhYiw0RUIdDyodDwIstGuXsZ8HUUR1WzMtuC1yrhVPInRcM92JkqakOLWeotjqDmy7+OzLMUZHlyFRn0PIn0PTTPTTPSyFhJCwn9iwqFhYiw8BYePQVGHQ8uHQ8MRJHItxvp1i6WZKp0G5MVlnuWUFLMrYT9iONt1XExpSzJU+mhcjl77FixY8LPAx0Wz08j0sj0sj0v9npf7PSrqelXU9LE9NE9PA9PA8mHQ8mHQ8CPCi2wnNIlUb3XUoxmVcNKJkW3CvgQmSppji4/S8EjwSPLkeXI8pnlM8o8o8k8k8ldTyV1PJR5SPKR5SPBE8ETwRPDEsW9vIuuF/Zcuy72S6sVkOo3wSe7LFbCxnzROnKPJ8bbfXFexCYnbMa8WZKlYy+lcuXLly/vuX2zYbSzHVHJstvDmVKUZIrYZw5x423QhEqdxxazFvVzSHV6HN5ljLePN8LFbDKXOJKDW6kJjimSp2y3jdluo5pDqNme+alBVEVKMoPdafCVO44uO73NIdRs/3faJRUsythnHmh7quJ2LJkqVi1t1f6OaQ5ti7AVsKpc4kk45/DbcKEJkqakSg0Lc2Q6lhzbLdewKZlkVaCmr/pKDi7P32+xbZq4SpXyGrCe43NIc3It2Gq0lJFSk4PdiExxUsydK2R/u38h1Ehzci3YmdOMlzKtJwe7Ll+EoKQ4OOe3XNIlNyEuxlSmpIq0nB6FYt8di2v34SpXyHFrMvtfIlUSHNss+xlzMsTgpoq0nB7tRcTGk8x0dqpDmkSqN9k6tNSRUpuD5ll+anYtrKL7USHNRHNvstUgp5lTDOORbd19opXG1EdW5n2ZnSjInh5IsWfzW+7Yt2OSuZEqvQu3n2b/zhOjCZUoSh8Ni3w27TWX6Sq2yPE5dnlwsVMMprkSpyh/Iz1Kxb57Ft42HNRJTcu0C9koKeZWwzjzX1rFtDsW02+ykrjkkSqdplwqYdSJQcOT+SxYt8Fi3ZjIlVLt9p1xnTjJWZVoOD7WJEqlhybLdo18LVyvhbc48LD+3Yt2KURtIlUvxtftIvhyK2HUuaJwcfqWLe+xbsQjkiVQv2zq0VNE6Uovn2jSJSSHJvttOmplag4aZYsWLby5RJVO3Ljfkyvhbc4lraJYsWLfLbdKQ5qI5X7VpfQtcr4Xxc4ko25PT7brSLpEp37Vr6legpk6bi7Mtp9i3vsWLFtu2HMbvwv2pSEvq1KUZqxVpOnnrlttXSJT7WJfXyZUpKaK1B0+Fvu29nPjZnhZ5UzyZnp6gsNUPSyPSyPSPqekfU9J/Z6T+z0n9npP7PSS6no5HpJHpJHpZ9B0KnQdGaGpLhZ+yxbaKQ5WG2xdqrCX2EZkoKatIxGFcea42LfZsKm2KhI9Mz0n9iwyFQiKnDoeFFkWX0OfCy4OMX+DoQY8LTHg1+MeBayY8LUQ6TRbZy4Sn2st97EYWy8URq30rcfCKnIVGQsMeQiNKKFFaK6UZDwtPoPAp5MeCkv0lh5r8PDLja5bYrlYbbLdqktBxGEUv+0Rxt9FU2xUGKijwREuCto/P28hwix4WmyWC6EsJUWQ6bjsSU7dq7FtDr4ZTXLMqU5Qdmcl8HMscyzFRZGghU0jLV/Cv0lQpyJYJPJksHNf2SpuOa11DdhyuW7VW0arSVRcyrQcGW96g2KhJkaKRZLjbW+RZE8NTnmieB/8AJLDVIZoaesZkp2P5dqraTOCmrMrYaVN3/DLh/goSZGhL9I0YrMtsaVGMsyeAi/4k8HUjkOMlnqmRKfaq2mSSlmV8I1zgRpeLMjRSLGWyrEoRlmTwUH/Eng6kchweoNqI5uQu1FtQnQUh3XJlrbPcYP8ANPc7HPtRYtqVSmpZEo235kOXahLVqlNSRKDjvlDHK5btOlrDimuZOm4vfDkXv2mtrjVyrRay3s5GYl2ltr39FWjbmt55EpC7SW2HUo+JXLWdnvDIci3aKxYtsRFSj4shqwt2uVhvtFYS2TUpqSJRaz3Y3Yz7QosW2XKCkVKTi91OXaFIts9xUirScN0OXaCxbaXKXJlSjbcrdhu/Z6xba9Wj+o5rMtbcLY3fs7YttjLhVpKWQ423A2Xv2bsW29UpKSJRazMtutl79mkhRLbgnBSROm4Pntxsv2YsJCW5HG5UpOORntlvszYtufk+TKtBxd1thvspcvwsW3ZVofq2s32WSEt31aF+aGrbTb7JX4WFAtrl0eNHmRPMieZE8yJ5qPNR5qPNR5sTzYnmRPMieNHiRfjbQ6lJTQ4uL2i32TSPCW1S6PEeZE81HmnmnmSPHIuXLs5+3kcjkcvbzLsueI8yR5sjzzzhVkKcS/35wUypTcXs9vskoijqN0eNDqDqnmM8ci+hqo0KqxVxVosTi/tyipZlWm4bNb7IqBbT3OI6iPNPGy7LPSbLhbgpyQqrFWQqkfsNKWZUo+HZbl2PsKAo6XyLodQdU8ZfhbVU2hVpIVZMTvw5fTzK1D9RlnshvsakKAoltKuOoeYeJl2W1rnw58FUkRqoU0/prlmVqHi5ofLlsZvsYkxQLaTdDmh1Bzb422HkRqNEawpp/Sq0lJDg1nsRvsWoCitJch1DxF2W2WmxVWiNZMUvoVKamidNwz165fi32JURQEtHujxodQctpp2I1rEakWf58qZKCkVabhsBvsOoigJaPccx1C+2P8I1HEjXTIu/yWY0nyKtC3Nah//EADIRAAEDAQcDBAEEAwEAAwAAAAEAAhEDBBAhMDFQYBIgQAVBUXATFCIyYRVScUIjYoD/2gAIAQMBAT8A7zwY5BvNx8bVy/8AU3TgpKnx58o3yj3YTdYbG60v/pUqYpsDBooUKMs5Jzj5YvCCCCs7of4hzyLiEROCGHATwY5BvNx8VxQ+UboUhQh3nyQj5OCs9ndXf0NVksws9PoGeck5xzT4IQulAwmGW7GRcQnD35yfKKN5zZUrqXUiSVJUwh/9lgdEZChDHczkU6bqjulqsFhbZqc+6nyDtwuCszpbGQcw55RF2ic3pPOD5BuPYcqVKlT2E4JpJQMKVhiscIuCgbhOS1pcYC9MsH4Wdbtbh5B2wdtB3S/tF58whFEIjqELXm58konKlSpySUf4of7I44I/0ojAb56V6dA/K/W8cGF8qm7qb1L22VycObnyZyzlnVQoDsDohjhdpgN79L9O6z+R+iAAHDbK/Dp2YohEQhzU+KSj3QoUeCAhvpXpvp5rnrfomtDRAyhwIXUndLkM0+JHZChOb7LTDmp8npXQoyTklDf/AE+wOtDpOiZTaxoa3LHAxdQf1N2I3wiLnN90PomFCiLoWnYfAG/WGxPtL/6VKk2izoaoPELM+Ds0KEQiI5xOZChR3ytew5436x2N9pfA0VnoNoNDGrQoSeFhDsBhUz1BDZiE5q05jOfHHbHZX2l8DRWazss7Olq0HgjfghcFZn/+doLU5i0w5fPLLJZHWl/SNFZrMyzMDGhYDiYVN3S6UNJ2eEQnsQM/Q5yDmlDe/wC1ZLI+0vhuis1mZZ2dLV7eId9HbZ3y2NpcE9qB5VPmHvOcO07vZbHUtL4Gis1mZZm9LFA8U8AF1F3S7aSnBOb0nc8Vj4OKx8CFChQo4CBvdjsb7S6BorPZ6dBnS1CQPGO9DsFwQuoO6m7NF8J7fZEFpQ2/ocuhy6CugroXQuhdC6F0LoXQuhdC6V0rpXSuldK6CugroXQuhdC6F0LoXQulQoUKFH0DYrDUtLv6VCzsoM6W3f2fGO8C4dwQuoP6XR4h8YiU9s4IgtU8UPAxvIOCsFgfaXf0qVJlBvQ1H44uLhcFSd1NnaQiE5s4FFpYYKHEzwIb1YLA6u6XaKnSbSb0tQieMhC+zvg9O1uaCEWyIKILT9nen+nGset+ipsDBAUoXDiQ7R2BU3dTZyz5xQTmyi0HBygsMHiR516d6X1//JVQAaIF0whcONC6zvgxtjm9Se2RBWiH2NrcJJhen+lx++px4dgQMFU3dQnbCE5khQWn7Hp0y8wFYPTRSHXU1vHnHfxcELqD4PTlnujzalOVBagfsMyqNF9Z0NCsdgZQbJ1U948c8BF4vCpP6moba5gcMU5hYUDzmeEDRWWxvtBwVlstOzNgL37x5B4COwX0HwY8KPNc0EYp9MsQOzSp+lwpVhsD7Q6ToqVFlEdLQihyIXC8fKov6m7eROCq0S3EIGeCTts+Md2iTgrD6YX/AL6mib0sHS0KXe/JBcOyi/pdmHNjIOdqtdVVo+7VMa8XnbzurWucYCsHpoZ++otBghykX0HyFEZceDHiVKIcoLTB2OVPbKnw555Rs76xhisdgp0G/u1U+wuHJBcLghex3SUDIzIzoz47ioT6YcE5hpnHRTvM8JO5yrFYKloMnRUKFOziGrUz2jhh8cdgv1VCp7KPGjxo7S2VVoluIQM/WYk6KxelF376qaA1sBFQBr2jhh8kXDsaYMqm/qCHnR2xnEKrQ9wp3SeDjdB/V1Ki+s6GhWP05lES7EqbhxI+YEL6L+k7nCqUQ5PY5hUob7O+HdLJYX2j/ioWenZxDbhcO0cpCHZRf1CNljNhQnAaFVKBbixA71PMQPhWL0su/fV0TQGjpbpmDhZ8sIIXhMd0lNPUNzhFpCfSa/TVEOaYP1TSovqnpaFY/TmURL8SpzRyYds3UXxh5UeVintBTmyIcn0XM0xCB3OeZYqx2B9bE6KjQp0BDUbhmDhh80IIXDWVTf1Dzj45C6VVs4OIRDmYOQM73PJ2Uy8wFY/S4/dUQMYLUqBOKGaOGHyxcELhdTd0FAzu0J7A7VPoFuIXVu88olWax1K5w0VmsbKAw12cbUdrF4uovjDwo8OPDhVLOHJzHM1QM+JKnjM7c1pcYCsfpZP7npjAwQNoG1HZBeLhcELhdoVTf1Dyo8mLoUKFBRaHaqpZvdqmNUDysnbdFZ7NUrOw0VmsNOj/AN7xnDxRwwZQQQQupu6Sh+7HwjtD6LXp9BzdFKG0zv5O2iSrJ6Y6p+5+ipsbTb0tCmF/zuGcPFHhnZj4YyghcL6VSMNvjLhEKpZ2uTqb2aoHaZ30nbJVCz1KxgBWSwMoiXaoHxx4oyDxEX+8pj5Fw8KPAjyC2VUs04hFrmYOQIPIydsAkwFZPTS7GomU20xDbh54zRkHiAuF7D0pjp2SM2MuE5gcqllI0RBbqgeQE7XiqFlqVzgrNYadDXVTeMsefPGghcL6b4Q8WFHgRkxnQnUw5VbKRi1YtwKBHHSdraC7RWX00nF6awUxDVIUXjsHeObDsFw7Kb52yOyM2L30mv1T7KR/FGW/yU+LPBSdrs9jqVjhoqFjp0Bhr3AbCO8ceCCCF7Ux07TGZGY+kHKpZY/iiHN1UzvE+XKm8naqbH1DDArL6a1v7qmqaA3TvB2IHuHGB3BC4IXsdBQM7THdCjsjMhBPptcn2QatTmPZqpyZU7/OWTs+IuxVm9OfVxfgFSo06Ihqj3uGYMoZY2Y8GF4vBVJ/lwoyIyI7oy4UXwoUIsBVSyg6YJ1J7F1cRJ2mjZqlY4KzWGnSxOJuwvHjDzpU+IOCi4IXjBU3ztkKFHfGTCi+FCgIsCdZ2H24gTtDGOcYCs3pw1emN6cAhcPKHmjwzwcIXDsGspj5GzRkQo7oUdscZJ2iz2F9Q44BUbPTpCAFNwyB2DwB40948M8EFwuF4Rva7pTHzvUcX0ROz0bPUqmAFQsLKeuJWmaPEG1HtPCRcEEb2O6SmunZYUXwovi6FHfCjhs5Uomdmpse4wAqHp4GL01rWiBnRkFDNHcMweOe08GHYLh2FMcWppn6NJR2PVYoAlWewOfi9UqTKWDVBPkjPB8CfKO2x5oQvHayp04IHe4Udsb8cwnZdVQsb6io2VlK/XJHgjeDwwXDup1NpjxI4DOYTsWHtdgVRoPqaKhYmU9Vg3eh5h4YLwe6nU9ju8KOIE7GCAqdF1Q4KhYBq9NaGCBcIuHkjdJ4oChcO6nU9jvEb9N85konY2sLzgqHp51emMa0QB5kqfJGdPYORDvZU9tsjshR2xwCVOYSpy5U+MASqNic/Fyp0KbBgsR585k+cM2eKC4HuCY+d9jd5y5UonY6NjfU/pUbKyn4U9k50+MNim48PBQuHcDCY+UNyjf5yy5Gop2KlZ31CqVkYxBa+NF8qcyVORKnKGXOTObN52SNsBuHeMEx873F8qdvnL6kXAI1FJcmt2GnQe/RUbE1mLkABtkqfKGRPGxkC4HuKBhMeHcGnw5U+XKL0XovRJQbKAjYGUn1TgFRsLWj9yY0M086d0njQ7wghcD3gwmP6vPjxIUdsePKnYZCLwi9EqVKa1AR4M5kgXMY5xhoVGxRi9NYG7rOwzyEXDvKBhMeHeefNnciUXo1UXm+bmsQw85rS/AKjYfd6p02UxAy58ifDm6fDnlo7BdHbCBITH9Q2ed7nJLgjWRqSpUqbwJTW+YZFzWl2AVKxOOLlTpNYMEJOfKnx5U+AOyfClTmjx4RHBwgghkAwmP6t/lTs8wjVARqoknva2UGx5rQTgFRsTnYuVOixmin4Wix3cdk3T4E548g8KCHfCBhMf1calTkl4CNZF5PaexrfL0uAJVKyOdi5U6LGaLXgIQuHdOUPAnjouBQ7yEMEx4dyA1AEawRqOUk3T2m9rfMaJ0VKyF2LlTosZpdgsD3zvkoeAMkdk8hFwKChQo7IUlqZU6trhR5kqcuVPeXgI1k6qStcsCU1seTBuAlUrI46qnRYxDPlSpU7xORKnIlBDlIOWQtEypOC04uXJ1YBGsSpOaGoCPKAcdFTsrn6qnQazS7AeVKncZU5E9sqUBeOUi4IZBup1JwPFJhGqAnViVM5srVNb5GmqxQBOipWVztcFSoNasfHlSpU5cqfDlTnypzJvClAqc6dqjcx2i4IHKp1J4hKNUI1ii53gASg2PJDSVTsrnaqnRYzRSgVj58qVKnvlTuQOfOTPHBlU6kIHLnf8VMI1GhGui8nwg1AeQASqVlc7VMotZosTts3Sp2sId05UqeyVPGh2i8IZBFzKkIGeEGqAjXKL3G+fBa3yA0nRU7KXfyVOkxn8bgseNhDlwyghkkLRMfCDuBkgI1QEa5Re4+KBKAjxpTWuOipWWf5JlJrUSd9lT3jzRdHKhmBDIIuY6E103A5s7gXI1gnVii43Y+KAgI8ZrC7+Kp2X/ZMptZpfjyScicgHjQzRkkIproTHzvUgIuARrAI1iV1T5LW+MxjnKnZf8AZNphvMQhzgi6YTHz4k7GagCNZGoTdisPIAQb4rWPfoqdlH/tMY1owQKjmAzAdihRwwhaXMqKdxlGqEa5RqE+aG+Kyk52ip2YD+SAA4dOXORIXWPldbflGvTGpRtlAalG32f5X+Ss/wDsv8lZv9l/krN/sv8AJ2b/AGX+Ss3+y/yVm/2X+Ss3+y/yFD5TbZRd/wCkLRS+UKrD7oPb8qQgUL8eydnjhpF7HwgdtL2o1gjWcUXk+eG+Iyk5yZZwP5INAUrXh8qVPf1BGo35RtVMalH1Kg3Up3q9JO9ZHsEfWXewR9WrI+pWg+6NtrHVyNoqn3Re4+6k/K6ipUqVN0qV1LrPyur+0Hn5QrOHum2qoNCm+oVxoUz1W0jUpnrNUahN9d+WpnrVI6pnqNB2jky0U3aFBwObPKiL2PhB3VtBICNWEayNQ+OcoCUBHhtoucmWdo1QEbVKlSpUqdjCm6V1BPtFJupTrfRGhT/V2DQJ3rDjoEfU6x0KNsrHUo1XHUqf7vhdLl+NyFF6/TuX6f8Atfp/7X6dq/A1fhYvxMX4mL8TPhfjYvxs+F+JnwvxMX4mL8LF+Bq/A1fp/wC1+E/K/G5dLrpQchU/tU7ZWZo5U/V67dTKp+uEfyCper0H6mFTr03/AMXIFqkIEKVie6eSEZAMJjgdlNcI1SuoqfJOSGrTwmUXOTKAGqAUcHlTk9QTq7W+6dbqQ1KPqlMaYp3qpOgTvUqx0KfaartSusqbsUGlCiUKBQs4QotQptQa1R4kLBTfAXQ1GkEaJ9ijTeF+4eyD02o4Ygqj6nXp+6o+uf7hUvVKD/dU6rHjAoT2z5o4TGRiEypPBwEB4MSmUHO1TKDWodg4LKkXSStFKLwnWmm3Up3qVEaFO9WHsE/1OsdE61VXalF5OpWKxvDXlCi4oWc+6FFqDAFpsxYCjSavxH2XS4KYVO0PZoVS9Yrs/liqHrNJ+D8FTrU6glpuE9koZEocahR2R2U6nyhB4IAo8ABMs5P8kyk1uii8bNKlSpUqVKlSpUqVKlSpU9sqVKlSp7ZUqV1BGqxupTrdRb7p3qjBoE71Rx0Cdbqp90az3e66j79kINlCm4oUChRCDGi6bp2iOyGo0wV+JwUEKlXqM/iVZ/Wa1P8AniqHqtCrqYTXg6HtGQNlhRuY74vKa8tTXTwGEB4DWk6JlmP/AKTaTW6bLKnzp7JRqAI2hg90630xoU/1L4Cd6jUdonWqqdSi8nsxukIIUyUKKFEBBrRvBpgo01BCoWytR/iVZfWgcKgVG00qv8Sv+KSoyhxAeGCWpjwfPnYIQGe2mXJln+U1oasfGlSpU7BPbKlTdKlSAjWaE620R7p3qTRoE71J50CdbKx90azz7qSckNcUKLim0AgxoWClSN8LQjTKZUfTMjVWX1l7MKqs9to1v4la9s8VHgkX4plRA74BnsoucmWYDVBoGm4ypycOzG4kBGuwe6dbaI0KPqLRoj6mfYJ1vqHQp1oqu911H3KnK1QpuKFA+6FJoQHBCEWIdbMQrJ6y+nhUxVntdOuJYVK1vntHcPChRvoziE2oWprgd5AQGbEplCUyi1uZKnz5Uqc6V1LrajaGNRttEe6d6i0aI+pE6BG3VToUa7z7ouJ7QIuhQo7msJQooU2hacHi8sTTUpGWlWP1n2qqnVbUH7UMNcie2eIDuhQovhRcEUHFqY+d3jNDXOTLP8ptIN2CVPg4XyOzqCNVo90bZSHuneoU/Yp3qXwEbe8o2uqfdGtVOpXUfe+Loy4C1QY4oUE2mBw+EWqy2ypZjgcFZbWy0Nlt0g9s5APilQo8uFChRfHiDJi6OyO1lRAzucKMxrC7RMs8aoNaNPKlSpUqVPhyusI1GhG0sCNupfKPqLEfUkbfUOiNtrH3RrPOpXUbouxui+M0NlCgShTaOK0qz6RlpVk9Ua/ComkOEjJnsHDB4hCZU6U107jGY2m5yZQA1QAHgypU3zmYLC7G7BYXyF1BdYRrNGpRtlIalH1Cl8o+pNR9TJ0CPqFRG21SjWqH3XWVJvi6FHiQTohRJTaIHGrPbKtLQqy+pU62DsCgZ0Wq/wCdwU8WCi+MoOLUyoCp24DKAlNoOOqbRa3wJUqVPgyF1tRqNRtDB7o2xg90bdTX+QYj6iPYI+oO9gjb6iNsq/KNoqnUo1HHUqSpN0XQsfLawuTaHyg0Dj1mt9SjhMhWe30qyAyAbhxMdsKMmCmVYQd1bqGEplCdUGBumZN2KxunsxvkLrHyutvyvytX52o2ql8o22l8o26l8o2+mj6i1H1M/C/yT/hOt9Qo22qfdG01T7r8zyupxWN0KFCjYIUfKwQk6JtEnVNpALTkLXFpkKy+pvp4PVG0sqiWlaqShykhNeWpjwbhts3DFClKbThAgKQgb5U3ypCkLrCL2D3RrsHujaaQ91+spD3X66j8r/IU1/kmL/JtX+T/AKR9SPwv8i9f5Cojbap90bVVPujaKp1KL3H3XW5fuWN0XwVioWF+OzSgxz02gBqg0DTkmJup1X0zIMKzeq+z0yqHjDsnvGwwo3SMrBYhMq/KB8ab4Ud09kqVIUhdQXUF1hfkavyNX5WfK/MxC1MC/XNX69q/XtX+QHwv8gPhf5L+l/kT8L/Iu+F+vejb6q/XVvlG2VT7r9RVPujXqH3XW/5XUVJ4BJ9k2i4ptIDldntj6BwVmt9OtrryaL4vhNfCa8Hwv1DPlfqGL9S1fqmr9S1fqgv1K/Ur9V/S/VFfqXL9U5fqXL9Q5fncvzuX5n/K/M/5X5X/ACvyP+V1FSVJWPZCxuhQoCgKFF0C6GqAoujgATaJP8k1gbpy3XRNJCsvqbqZ6XYhUqzagkbXCjdiO43wsQmVUD4MKFChQoUd8KOMyBog1zk2jGqAA05lRtFSji1WT1FtQQ7VTgpWvfPdN850ZkKFChR5sKM6FHZCi6FHdEJtQhNeCgeaSm0y5NogKI0U/K/5zMEgyFY/Ui39tTRU6oeMEM2MsZs5UKNshR3x3glqZVQPMZ+E2k5ybSDedWa2PoH9uis1rZWEjVTlz3zskXQo2iFGTCY+E14PLplNpEptNreeQFTquYZarH6g2qIfqhtsKFGfGyR2x2QsQm1U108rbSLk2mG/QAOOCsXqJb+x6a5rhLbpU+DKnaI2WFChRfHYQg8tTKk8n1TaMprGhf8APoOyW11J39KlVbVEtz5zJzp3Q9x7D3sqQmvnkUrFMozqmsDfoezWt9Eqz121myFM+LPfOdO6RkR3QgYTaqDgeOxdMptElBgF0fQ0SgSrPXfRdIVmtLawyp757Z4SUL4vi+O4OITKinjckptEu1TWBv0YIVGs6i6QrLahWb/alT4Y7JyZ4LCjIbUhNeCp4vKbSLk1gF0fRkCJC9lRrupP6grPaRWbI1U3Sp8Ads9k9sqeGQsQhV4pICJ+E2m5ybTDfpIQrPXdQdIVC0NqjslT4Mqe2cqVOXKnbIyYvjshRxOU2mXJtJrV/wA+k4ELQKhaH0jIVC306g/dqgQe6fFm6cmVOXKlTtUZMXQo4qXQg0uTKIC0+mAYVK2VaWis/qNN/wDLAoODtCsbpuFwyZyJU5k9sqc6dkPfHZChHiMwsXaJlGNUABp9NhSqNrfS0Ks1tZV117BcMqcueybpzJzZU7Cc0i6OG4DVSfZMozqg0N+oAYVm9Qcz+eipV6dUS0oKfZC4FT4sqfHlTmSp8qMuOHkptMu1TWBn1JTquYZCstvDv2vQ0kXC4eTKnInNm6VOVKlT5EZscKJhAFyZSH1OFZrc6ng7RU6raglt4yp8WVKlT3julSpU+DKlT4Y7o4didEyl8oAD6oCw0CoWh9IyFZ7Y2qMucgHOlTfN0qewdsqcuVOVKlSpU5w4kXFNplyawN+rCmuIVkt4P7XoH3QM3Sp7gpU3yp7ZU+PKntlSpU5E58qeNEoNLkymG/V8XWW2Op4P0VOqKgwQw7x4EqVKnxZUqVKlT3zfPbKnLnwIUcE/6sTomUkBH1nZ7UaJVCu2qJCkoGe6cuVObKlSpUqeyc2VOXPZKnLlTw8lNYXprA362pVXUzLVZrWKl0qe+VPfKm+VKlT3ypulSpvnwJUqVPZOXKlTxOLsXaJlL5+uWuLTI1Vlt3UOlyBB2eVKnum6eyVKntlSpU544fKbTLkGgafXWqBLVZbdB6XJrg4SLx2TkSpUqfBlT2TfKlTdKm+cyVKntnJlSp4T/wBQl2iZSDfr+zWs01SqtqCQpnvlSpU58qVKnNlTkypzZU90909kqeCEptMu1QAGn2DRrupOlUa4qCQpQObKlSpUqe2VKlTeDs0qcmVPZKngGCxOibTjX7Dw0VKqaJlqs9pFUf2pU7HKwUhdYXWF+QL8oX5QvzBfm/pfm/pfn/pfn/pfnC/Ovzj4X5wvztX6hqFZvyhUZ8r8jV1NU9k3TdKm6cuVPACU1hcg0NX/AH7Dwua5zTIVltoqCHa3SpQ75UqVPgSutda611rqXUVJUlSezFYrFY34rFYrFQouxuldTl+RyFd6FpchafkIV2JtQHIlTlT2zu+ixKaz7JBhWW2h37XpuOXKlSpUqVN8qVK611LrU7MKhCFd4QtZ+ELUEKzSpCm7FTfN8qVPbO7lNZKDQ36rnYJhWW2kftcmvnwJXUpU7ZhdiiAggSEK9QJtqPuhaWptQHKneZJTafz9n2a1mkYOip1W1BIQcMuV1Kdxi6OyFCxCbVeELS4IWkFNex12qwHbKndCUGlyawN+q52ahWNEyFQtDKwyJU79jdACkplZzE21/ITazHIEbwTCaydV/H6pnaqdQ0zLVZ7W2oP7Q/tSdLpXUp4O17hom2pzdU20sKDgdN01TWfP1VO1hNcQZCsttB/a5B0KeGh5GibaXDVMtLTqg4bgAXICPtj+wqFrLMHpjg4SOIdR26UGShA+qJ3GJuoWl1M/0qdQPEjnei1TWx9QwoUKN6o1jSKo1hUGHOgJTWx9vRN1N7qZlqs9pDxjrzeUGoCPuGE15aVZbX1/tcpHC42prVp9xaXYqzWvDpcgZ2SFGTChQozYUKFF8KNtiU1v3RZrWWGHaJjg4SLhuMKFCjegJQEfUk8Gs9qNPD2VKoHjlwbKH3ZRtDqR/pUawqiRdM8qDVp9RTwynVfTxarPaRUHKg36hniDXlhlqstsFQQ7W4Hkwb95glWS2f8Ah6Bw5IBKAj6fni3vIVktpH7XprwcocYaJQEfe2mF1mtZpGHaKm8PEtyhxZrVEffVC0volUawqCQhkjijQoj6bnkElUazqTpCoWkVRkjibW/TU8lp1Cwqy2sVMCp4y1v/AOAQSNFZLbI6XoGeLtH0rF0qeVyrLbv/AC5NIIkXa8TaPpaVPLvdWW2OpmHaKnUDwhxJo+lZ3mb4UKFChdK6V0rpXSuldK6V0rpUKNns1qNJ39KlVZUEtUrEcPDfpSd3hdK6V0KFCjwoULpXSuhdC6VHnhUK7qTpCoWltZY8Oa36SlTuULpXSulRscLpXSuhdKi6fJZVNMy1WW1tqt/tTGCHC2j6RlTt8LpULpvlTtM3QuldC6fIa5zTLVZLcHYPQMjhTRxaFG8SpU7bChRvELpXSo8XQ4KyW0/weg5vCGj6OlTtYC6V0KOyd7hQuhR4lkthpnpdomPDhLeDNH0ZKna+lQo4PCLFHg6KzWk0lRrsqCQhHAwPouVO0wulRw4tCLPA1VCsaTpVntLaow4EB9Eyp2aVN0IMUcThFiLc4R7qnUdSMtVmtgqiDqhpv4CH0PKnaIXSo4tF5aixEZeBuBLTIVltxd+16G3/AP/Z"/>
          <p:cNvPicPr>
            <a:picLocks noChangeAspect="1"/>
          </p:cNvPicPr>
          <p:nvPr/>
        </p:nvPicPr>
        <p:blipFill>
          <a:blip r:embed="rId3"/>
          <a:srcRect t="28058"/>
          <a:stretch/>
        </p:blipFill>
        <p:spPr>
          <a:xfrm>
            <a:off x="0" y="2125980"/>
            <a:ext cx="9144000" cy="301720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47472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Zanzibar's future developments will enable personalized access management, delivering tailored user experiences while ensuring security and privacy.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47472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Personalized access management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2493264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 applications will introduce context-aware authorization mechanisms, allowing for adaptive access control based on user behavior and environmental factors.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2493264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Context-aware authorization mechanisms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639056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technology will focus on efficient and intuitive permission management interfaces, streamlining user interactions with access control systems.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639056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Efficient and intuitive permission management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84848" y="2165447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Seamless integration with identity providers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784848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future of Zanzibar involves seamless integration with diverse identity providers, ensuring frictionless user authentication and authorization processes.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2423160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4568952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6714744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Empowering decentralized and distributed systems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3553358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582376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10842" y="966509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Support for decentralized identity solutions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10842" y="1506424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 developments will incorporate support for decentralized identity solutions, empowering users with greater control over their digital identities.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4859272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888289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889958" y="966509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Scalable access control for distributed networks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889958" y="1506424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technology will offer scalable access control mechanisms tailored for distributed networks, fostering secure interactions in decentralized ecosystems.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3553358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3564088" y="2986580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10842" y="2771487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Interoperability with blockchain protocols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10842" y="3311402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future applications of Zanzibar will emphasize interoperability with blockchain protocols, enabling seamless integration with distributed ledger technologies.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4859272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4888289" y="2968292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5889958" y="2771487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Resilient access management for edge computing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889958" y="3311402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Zanzibar's future developments will focus on resilient access management solutions for edge computing environments, addressing the unique challenges of decentralized infrastructure.</a:t>
            </a:r>
            <a:endParaRPr lang="en-US" sz="15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70" y="0"/>
            <a:ext cx="287213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Facilitating dynamic and adaptive authorization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848309" y="966509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Dynamic policy enforcement capabilities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848309" y="1341425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 developments will introduce dynamic policy enforcement capabilities, allowing for real-time adaptation of access control policies based on evolving security requirements.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349293" y="966521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Behavior-based authorization strategies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349600" y="1341425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technology will explore behavior-based authorization strategies, leveraging user actions and patterns to dynamically adjust access privileges.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24976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4925959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848616" y="2771546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Context-driven access control decisions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848309" y="3164738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future of Zanzibar involves context-driven access control decisions, enabling responsive and adaptive authorization based on contextual factors.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349240" y="2771546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Adaptive risk-based authentication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5349600" y="3164738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 applications will introduce adaptive risk-based authentication, enhancing security by dynamically adjusting authentication requirements based on risk assessments.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424976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4925959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"/>
            <a:ext cx="9144000" cy="514258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" y="1657350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228600" y="0"/>
                </a:moveTo>
                <a:lnTo>
                  <a:pt x="7086600" y="0"/>
                </a:lnTo>
                <a:quadBezTo>
                  <a:pt x="7315200" y="0"/>
                  <a:pt x="7315200" y="228600"/>
                </a:quadBezTo>
                <a:lnTo>
                  <a:pt x="7315200" y="1600200"/>
                </a:lnTo>
                <a:quadBezTo>
                  <a:pt x="7315200" y="1828800"/>
                  <a:pt x="7086600" y="1828800"/>
                </a:quadBezTo>
                <a:lnTo>
                  <a:pt x="228600" y="1828800"/>
                </a:lnTo>
                <a:quadBezTo>
                  <a:pt x="0" y="1828800"/>
                  <a:pt x="0" y="16002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2534D">
              <a:alpha val="90000"/>
            </a:srgbClr>
          </a:solidFill>
          <a:ln w="571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data:image/png;base64,UklGRlicAQBXRUJQVlA4WAoAAAAQAAAAfwIAeQQAQUxQSFEFAAABEbeRJClSNGjrv8UH09d3j1JE/ycA/5zSxA5pBjuiBOwW2DNuA7AnUgpFPMf9CB6ILXgPcAVvgh7cjiM+jZTiTYS4dE65tc5xspySJrQPJJ3RGsF2JGnbGx7mcKDrsFfZs3WPW2C3wG6B3QL2sAUvjC14WazB14x9kOQ2kiRJbv9/tM1ya3Rlllu4hyImQBIkyXEbNciYnsYAe/AEeAZDr1ril/Af+A/8B/4D/4H/wH/gP/Af+A/8B/4D/4H/wH/gP/Af+A/8B/4D/4H/wH/gP/Af+A/8B/4D/4H/WCGwn4IkbHaP2QJg5XckSU/ZvGVZ+c1JYqKETrDyOUmSkfdJWYFQPlGIgvK5QgiUTxfarzyD0HnlSbIazh6IdFt5KKHN7NFIj9njCe1VnlHoK3tS0lP2tKSh7ImFVrLHJn1kjy50UHl+0jz2EqRx7EVI09jLkIaNL0S6xd6JdIq9F+kSCx8pySN2zm7BGcCZwVrDzlmhQUDs6D2MIoBT3kbgE6ECOMFXTpSdSHEHPxw+gNN2B1fBwS/KdZFJcvXbg5cCvok9al8rNcj4WztQiBUEuV+efC/2phMtX8m4bq4uO42+HXlp+tkyAq0cQitn//DLAjj+3oAJj8BPOpD5t6zLibPTr4gs375HWb6nP8hgMNPPlgFo7SXtbDBHzM4+1yaEOV4L9WB3B/kmxeaEnRjrp+VrVtXejA3AbeSN9tMl2Ax07+pd3zSVYRfAnm/4yDAAqQp+A+3iXvAqC/SF8G/BABYE4KrwPxD/AyE8UBawWViuzD9TLn9GBmD28jWygE//Gn6unCwjm6p1yh193zIAl+vhZ2Q3dT2O+G3ikHdlMUUOQDd8Ro6aGYDDRDDytmYLZ8v/lL/tYAsG/n0/SaGP6NM32u27lvvvCa92+O36jd4A1tZvNH74tn5LY58v2/cbm8s5tOv3mB9/+LJy+r3lHmKlhM+njzNeqde3m1+0Db/bq/bAH/2lgudbACP6YNMXMf+YHLeI5Fkr+VNbYr8AdvbP9zfq/RUXYNbv50Iuf8eVJH5zQ/xG6cr8njoIbX2qILkP5ZtMem0XWQ453UaaupCLSAC3Ma0g1pgNqQyU28zEz0pHlnibO93BTdjoxG2047JtCZ5kfZ3Nz792JPcz7dh366cv2NoyDay3LIMR9v2vBuxMdgdlbR4/Fz1edsLWxvbNGPnW2RzY4bdmK9KJZboLy4O1m8n3vEa2LjUJOs3kB6aFpOzoS/jIwwTYW4Ud0CtvHkO05qsf/2cksJS0XnqGmVLSocq3NVq/trkvNXZKlBdSWkXeKC91xBo3Q8u7sI6JEpcjhak6/hzWkyUkgEucRfA+XQmMsV/lT72qJUMkgL2PFttqLBPb8PwF5I9YzIkNp4ASPyKlZDvAJlQ18qsFCd8+gMRuXzRbbLBdDUrAv/NpFEb4AMEn4dj4Ow1MVvCnh7MEChH8M4hYKDIEBytFsjdYBFfBMRRkBYtFVrBoCbxcCv/FVoi3wEIjMOoSKK7gKvAfaAD8R8H/t6xlkAqugDH4L60hCUGKDMAHZBOIAZCXhLL5l43/bg9cAjF2ATz4cgMMJmD3AngTzEuoi/9uuX6cewMgGQASCMAF+QMAfOA5fgDAhP8oFj8U/McABv6jWPzAfgn/UQqDfJ53/K+L/uoS9rXFEjhcACUbf9kCIM99vf4FAkggAB942T/AfxQr15+E/yhW8C/hP4rFDwX/gf/Af+A/8B9LGPz79U3wHx8P/EeRcvlJ+I8i5fAn/EeRjwf+1/UF1IX/JfGvJP4e9cOPkvgRiR+93te/SATKKQBWUDgg4JYBAPBNBJ0BKoACegQ+KRKHQqGhENLaPTgYAoSzt2ubGL22v0vGRoT9fzeGi/wOafi+f5NheK////FJ/fbuX028gZTf0jR3fBAAfSf+b64/jX9y/4HNr4x/Pf9pvKcyL+vf8PiLNlPYA4wOd5/ofQC/Pf8B0S2gl7J9R+hMgv+3q95x+kZ0/ZLuVMT/3+4D3r/s+bZ0z/3P9D+bHz0/7HrR/qv+//9n5//Qn+xn6//5b4l/+39p/fH+83qd/bv9v/eo/7v7be+n/Kf9L9sf958h/9z/zP/t9e72a/3p9iX9sf/d7U//x/dL/v/Ln/e/+9+5fwN/tH/9f+J7gH/89tj+Af/bqv+0P9h/F79kv7R9Ovkf8V/if8d+xX+K/5Hrz+QfTv3L++/5X/Lf3T/v/7f5SP8D/L+Xj2X+//5P+k/dz3P/kP22++/3P/L/6T++/tv90/7r/d/4/90v9b6X/N/+//zn7pf5j5CPxX+Xf3r+2/4v/Qf3z/4/7L7Lvyv+5/nP9r4bG/f7r/k/5392vgI9lfqP+W/un+R/3X9+/b76mPv/+n/nPWH9t/1f+3/0H7rf5////gD/Kv6L/i/8B/k/9l/hf/1/u/vf/l/9Lxi/xn/P/8H+o/cP/d/YD/Lv65/rf8V/o/+T/l////3vxr/u/+T/mf9P/5v8l//f/J8Yv0f/Nf8P/L/6X/y/5j///9z9A/5D/Qv8p/cv8n/yv8D///+196H/e/1/7//Q39w/+x+fX0c/rV/xPz9KrOvY257Pam3Xsbc9ntTbr2Nuez2pt17G3PZ7U269jbns9qbdextz2e1NuvY257Pam3Xsbc9ntTbr2Nuez2pt17G3PZ7U269jbns9qbdextz2e1NuvY257Pam3Xsbc9ntTbr2Nuez2pt17G3PZ7U269jbns9qbdextz2e1NuvY257Pam3Xsbc9ntTbr2Nuez2pt17G3PZ7U269jbns9qbdextz2e1NuvY257Pam3Xsbc9ntTbr2Nuez2pt17G3PZ7U269jbns9qbdextz2e1NuvY257Pam3Xsbc9ntTbr2Nuez2pt17G3PZ7U269jbns9qbdextz2e1NuvY257Pam3Xsbc9ntMvLMG++exJzqcWIabAJRmn28MsEsSQ2Nw35oGasNfz6woEcE8sfxsCF87zgKAEYtocIAnXsbc9ntTbr2NuAT33dAwb6NVvlBSxqff/92xt3sTFxKI5kGsmkmSdiNDU7FHr8m77mkGh1H9GubltxHxRWz3VnrVhfgR3kJEksl4iP54pJ17Pam3Xsbc9ntTbr1bMPxpvP+Y9leyRiNJd45T/S/0rivmPYU9sZm+JXqoCPttdbQkNeXP+Jnf/5rOW+Ekv/uhDg2ojKdonqdDaEnc9/Ls8oEn2B+A/TkqysibbYYYcBPU5yhKJN8evA2wGDgXjbns9qbdextz2cp+rr+4/builV6ckOJp7BDW3Al25hF9/3/u/7nOBn/wnMVLz3YnO9XiFXVJqMLki9IZwVirWUZ5e3T2lARI9OwnzXuox7EUF3dKXVCYBGl1lVpWTGkXH6/9Mlo+ksd0xswma2Bsqa6d3CgOX17G3PZ7U269jZlaDB/jE3Lvnl5+TjqPpc1qV3zSlqkQehjm7SuKjxczK22Kquy46m6g3FpW2PAfaOz1p1P0vxlZGYHHzBTJukhS6K79gYMcKHOlmtmITSQhM/4aaJ/NH/pjAATbwTFtG5pUHNsDybnuUmc88dQ5NTbr2Nuez2piVvZgTk/jtcVD/X3kjKxlnhx2BVE0PTo5+kbtBeDETYb9NicQRQLnIWiywL8RwEt7KoHVN5ULV8X4GGRLSeiaKs6ReRT4vQBIF/wtHllPysiyDXrYpQlaXBU9pXyOOdhR1SrGQ7S+oK0EZbTwJRlpEBE+FY5FDKtS9/ROqfVwJ17G3PZ7UxbK4sFAgKz7FEFherydgvSDOjdgOMEbVg7XZJMc5NxqLv09jIrPHS3qCYJ4aBu9U2x1Zxo+8Q9RlOfY3rBYEJrG/XAXCvIFlnLq/Cf+9rm7UFWkB4dbaK+S5JYgj2+7GpS6U/ubp4HLv07KKXdHxyaIykZlzNPn9hzrXjzSsC8etsQSmibPam3Xsbc6RkFSgC/dGFOdZy2MD7IKQSM5IzkvRDci9/5P0oU4nwv1gibm3851ctYKJ9f9GwJ3Drn/ZAvLzIVBdXSJqnciwO9a7xVpgqvhmBQ6+uuacvCPHsMwOkO6Y3Vu6Fgm1YjAtmxbjOe9EYyEhqKd9J8mKH//G3PZ7Ux9TPP38M+lLoE/MjGW7sPE109cBUPPUVJUZp7GLhFTBznq7stMw9SZmNm7rCfnMAmMXk7D7yB9laUa41nW6Q1Yv2SVPA3ccV9N7nbpfB1iMqfN1R9LLs677crwbmb0CddOIv7i4mx0diLq0djZKMD/Srf8cLlAdrUddUPefTNNtbWR7WlUHbAkdoSEKaqcVM4M6cgCdextzpGVIqB+mlJ8aujy21ljLIbj7uDbeB/maLpY7X8LjUXOVGRVmNLl7O9p2V3GO4QZ+iZ6U3nRz0WsABLT++0oIn8GsnBaWIIizW8b2ifsVk4VL13f+hgaGhaQ9qTdce7aGYU0Iw1opcrDpOa+SdfTnv9o1JSGYNEIs+aEjKmNj/xtz2e00goGre4klHLRPCdlh4ixPj7EPQ81TW+rh3pSU1I0rqeiYnpncH1ClWtrrzYy0vvoW9hW54dcUhs2KJMv/b2o7s7qzGmlPE9XNzxCSPij8qwSaO3mzEI1ZQbW/jiEJAW6OB0zN7OcChU10iIT8Xr5midjiXL2Nuez1unVoUKyPcmTaaWcfYXw83O9X6BgaDJ0TfN/fg1Ubbeoz0NjaxJPkjbuvecmJ/V3l+nIAmsnNwQM5idp9wo00Qwc2y8GnuxMGG7LasfcLdqX5ZdBsPClxEg2f0/fBi9EswIlEKdaW9620ZiUVjNOem7yk7Mfls3ieHLEMD72oGp3owkOEASjlVwCQt7AHNfkEin+d1ZIDSpzdrtc9aXwkdC5HhIP/xb2gYv5B9CbRoSGdjC8jLyQB686EPxR2tfvvvbi9UrdZC4qeCDkYPPZ9Ai52Ag5fiJ6lPon6/OwQ6+paL+uPHcfUaarcLpoixLrXxoRQx2GG1pb+edPYXlrz60jUvIM1wZt17G3BSvVC/7JxQEGxuhH0BPhh3PFPXkx9mCA4p32KYsCLKVmLZl46VxW20qwq5HEGSWnwPxAJeroW6ibfEnuZD7gibaavEWH9vAQQ6+AxaAl8GIWVvpgjCXmEHmZ36sy4k0gHIdlXzVaSr/Zms/Hx6BcOvlmwzghhBu8omNV8TAhNxQdovHGRmUYemh7MjvanxuMNjxKVoiRs0sh2IHbns9br6H9AtnLRi+Jhl1JYP8Am07sqBecasIsF6MPJ4SScAoRJkuOxJIIofU7rZyAAtqQE5qqlNoMMhKZs++64820zrIjkwsMX2u0yAI4Ppfr1R2SZlSw6xvZKRn/Ck4qdhoPEuDjVRoYScDMotI2p6m63dyvFOnM78GFksmCg6uclD0blmM9THmzzMYtj+ZnMmhE9IIIB7HnlHDExZPWGpoorqN57P740LL2Nuez1uzBNcbuslVJS/cm/KZvPcEUE2dayedmtSdOFanYDGRDAjchDUSVmqI4GNm02vtrg3rPVgjHeSht8EYP1Y0shzMOgeZ07vzPQxKy7nyuDGHofcGDhBKREvdpFFzTltm2Lhblx9pdyshFioOdYdLaSwIFte1VlTel10u3/hU8QNK5bAEAbULgRuniyP2KLbsCn/MJDhAE66CE3dDL2OErl7JEgXdS8FB1TEpVkCZOhRu6NYqvtdK6iYNXYYRol6vgnHbRI90PaGldHInJ+GEKuzd9okaGPAN3M444YP9SCCBcfc6AbZHxyWGuwjqvBvMZrZTZ0+tdDyctSg3lDOc/dA3vXFW6f6+tY422eT3yDhFAE69jbnU2Ouz3qAXYvlAqZOEbHqPXgGXLMn1bgNGYvTLnth2y036WGGXMBn41g3VjXVQjq4Yz8bQYB+SEqqbpulxB7kdPqs9/f4B7w7z34hrATHa0XWgCvvG96cKZA5ao9syaUar1ZWgW/276zvnBcWd7GIsAOsMXVPRxqEjSV/0d1lJ/CKPlPASahLM7jxnZ17G3PX7X9FX86Yw6vz2alo4rVQfcmVI+ulJ4/s8baCI3HQyCymziXWalC2TgJ721qHhnRSLn+LQQQA9Zhifn5uCaSS3Jq//HuaRp6PMzyxyMgkho5EYLAaM25omwWBsXIqkPx5PbUZqjOSsvv7XUe7CUAxihNSs025C3ohlbTzEcSq+zmuzro/SSDS/N7EiYm2+jGYdXTFQ8idmpvdextz2e07Rfh4r6jU+dsBwRAKJJwJec1FOkNJw2sJW3r7FSmqRS3pXS8hKvf/5mWj3+A6rirzEGNrVYmvg+zTH+wW3zDQID/jgrUIiY3E7oYvb5+/i6l6+MMdNXknUisctQKLwqa9cHivF8ai72ZHv5xksABaYbK9oN+Cy2YhZE1BRrKMUSxlykpJ+zX6rBpwHbns9qbdepE9G93H/l3WH/Crsi7jUNmT8oKXm70RpK+/cyIKt6KRv9gGPQ1+Wk35KAHsgEodzXRGenQWF8Bz6wztk4t5KEaSfNjmBD8jMUhxXT21sj7JRuekqRnbXAo2B1ra5BnHn41LgGmmPq4uM+zluAK1td4pmP+atVyggcRtwr8JANt96UoHdBKZ3U4W8JJPRdD4S74OPSsQO3PZ7U2pSyHed5STAi7jSI1CvS5/JDU6itiEb41JScOJ37ezpPen+JVuFBJ5SehLsWhx7avFFwRplETobDWMKuueDy0XQAMB+8jqADzmNcFWlwQI70EttSsqMvGKiwkmazs4HKH5zcxjdDNCGxn9v8s8gtbUfhzXIcSFPxNHcUnYR9NA7c9ntTbnnt5ujr29HsJyhRIjo9iNAVD5u+OZKoWi/n2PurqdRPBy2urGaP3xhTR0ZFNER30MwyS1Z/XOEheakAE6d6WnGghQP0beOTGuGGJYeFCxT/idjnZCAFf6VOV2Shsyyn1+xKG10lZQjpuMJ2MyZpQgAYW6kKC13O6yZ3927ryEDq/VPcoYK7tG3PZ7U2553osh5IZWZgVC/Vdf5n7Wq3EOhGvkPT1iKAZCJX8MPfdFWhzTLrQb1JHZYFLiWI76RI5wpOXDcHKD3OAVUzy/4qcUe6iKAObJffe7Nzb9RRxZZ1iXDfOJ+ht7sGc0syWUsWDlIEjMYH8Z3DbfAV5n57+pDdZgXfyCaLXdtceO3IBOvY257ONnfHum9oV2TDJ1S+jyOAfRePoenJpSQXOfy8EYTAhHkc3XyxxAtmWgbMkSqUltRTR4BeHMNuCitdiqR16kJ4mOKTd1LiE0uHpZLu21P2wLB0agl2X/+m/xcNWa83Ehx05tJ/VIZw8L9Q2ryOZ9iX11K82JuskqWqZuvd2r3fw7oncIcIAnXsWFCdRTCEfyirZXv59kIpJdBPb32/gcRkwipT6EcM/Cm6LY96iOUOcr9ROCSkmOVwKVOqWEH/xjgmdjMBv1ToDVnnp7fM0icCv+5y/XeKJPgP7g8Tf0SWXvQejn5NOYfqwaCbj6+ef6KRj2bv9QoNJ/eqieBXpGWtWuaKmdqwRrP2tizvUDXGztTbr2NudIGPr8gKiTxLSoUz/ezH3AtW7FkVH4SCYeRjUBP8GElGccXkpQosZKMjk7HsOv/FWpXR0OtLGla89+5XquZV/xsBPu12AewOQrjFoUrkeKZ7ilC4KQKg90jQKK9yvrf79OvgDJn32QAMsuOFIQxiZj/0fwlrhsQWWX344kt8gneYYw1Qg4KoBOvY2564rapgiuFhZXtcR9YzvgbsHZj6QvEYNUke6cQvhsOqvxvU/6j/1vODfzeWMSmWXqRaWLDRlHVTRJE17T85xNxwvL/ZMnPAF3Tryjj5b+wY6it0NQZO5NeH0Ky219TYASdBRB3VW5v9XvaoaIsOhaWtZi4usiZYVK8/EpbcdVINDVS6E4xYXAoSHCAJ1zxNv/78IUutmTkEbUsj+ySm/NLk05cEX4guP05+4C4Lq5lKmOcQ0/cS8pJGKk3lCp4rORGQRwA7Dmk6v1TDNfDnUOMgkZ3XMLGcGx46vbgHzjJPuNu+0kaoc9JwKdxWxNGlJbNt/vTAHXdDEWYxtD5zqVahtjOTWdK+CGF7EnE69Fly3y9xO/NdyHoDhCTqMBRe549pAP857Pam3XsWl+BdKO5elQ1niyXCfnXTzdctvQgC8PbnlDRBFeAr76Va56WBl8MiqdfijEMIQOTlqJ80qvTDhsk+B6HoUFxipBOmzh3ZialH+Ze8n7xj7dyKZ7UfrmyK3NGJT1PMCscl91eoNz9LxAV/oroKaH3EhrJF784tgj9o7P/lMfxBoo7kKmD6zxd6KQVr4ncT7+9Uan9uYxWz9zFG2exOt664Tv/RRAvBOvE5TUq6xA7c9nrm7223ZX7sIUVXRplMQVSSbpJTatAkX/XbvUDOb67rjJhBBlWPzZrAoKmOp8BPjn+xgXmSdwOjiNzepw79fhcwCoOiNBa6ftsY6m7T0RjJb7SUCLK0ENemvHofz/XdhgDDodKGNbKMrB6ziT/y0od+Ps63hSLifYs5hNSvY4lFVMS7YBNZW5dBktfLl8dcwE69jbntBt06vccYCVkJaOwlcbel8UQOeHzMbotHlssGQR3qNkYbQVXUPt4hVcall0Zpti0+ZKzRRpqSGvZbXjM26n+5vVuLLk9Y+/ISEI27gYWXkmmPZv9Y8Wl8CYZJbvLF5wqUR2BZDa4YisHwi7OPB5z+7P9iILlW4j3WbK2074joBvYdmcRFQAt8s1inOL6IAnXsbc62WoBoy5GWWudOwXmZegEEJGw2I2aj9ZrOusqLYfUTEN8ziV3q4DpAzQRK68Bz7b8CTQULfOi07qen2Z4ng2KAnO2EV4QH3n6dafUp/dlOQEtspc5ti85KLhhO+SDo2DwvHy+PmcoaYp0gY11Z8nRn1oFbpiy/5I7LM1YxigaGlDhA7c9ntTHNNi0uRrfwI1lWN6iAbeizd0rwKHXloMhVO+fXW4zCN7oJ+tj59Dg3RK4KmwpToE2drv8gBChDyOfZPQqwnMjFzSJQ/o9irP9AerCOoM7nA6+iicxO+HBjU5Bo3j6sVqeo2oRAFyUFNIqqlqq8mz2pt17G3PZx4S2WMk1wiD54hnjVbllt32GQQpKSnFGwTMm5J8icDtsZr0b8GR3TaMGsPHMGTNXQ+8H9NBOhWWHx06nLF3FL6SbyR7BRINUQkpvwNmynoGb3B9ijl7SG6XP0l6nI9VGbjx4eVyg7aT2cwdVp3LKtaol+OLn/xlGIroY7nsbc9ntTbiJwPwyTCrzn+lyP8zeT+wU11/6EbztPP2vNCgSL9kfYswApQZvfA203jezROF7NAbbHeYLPjTDR4gvJXWHUbuJou99Z61m851JqnzL2wj2+czzjDXPyzwFm7wHTASgXhVr8KcRLcKBmfENivUlZP+L4mVKyzITg6RX7kZt17G3PPGjYo5d2+WS3t6yG5B3O3RyjACqMbjFbFiOuJG48iHisa0YXk1ry5mSA3e0Hx37AVCqzLWDXqSIyUZteaBwgak/WheZo4h7oQQd3BkwGR7QuUtfihcbX8n7ocxfJZjJ5rbiNHdBkvEENKWx3t551ANh1rVpCntTUlvwKuMQv741i95BB47NOZptz2e1Ma1v8isuuDJ7jKuj4C1prMe3B4q2nc/zq6CI0tUHCbX7vG3ZC9q2BGOkZ5pLbMq0v/Gho1+/ZvAz/m/QpygXYgsJ+gVdYSFNLx7VarJt3KjIEcnPPCh1fNzS3hBWVGoTx5TdEHpMSt/8x8ZsXIVaJC4TqUT/77iAlcVa7ico5+DXgDHTp5DaL6Wt8E3ljqhx77g2x7XWRTwozbr2NtCwNaryAxkQLIrHU0RTSCB4ZaWICJh8pxf4BIch9JJzbC4qeyw/oQDNA1WvRAfLi4mAFkMWr6VlPoMOZvRsPcn1pQEe5t84jxcgfHazWK2cqpuJQ+fgZSK+m2foNER5TwZbB/LCN6LhUeY4PDAU+u6F1cVzsywxeUFvsCE3LX8LYDkmQiM0ccOI6jqYvdzbRhIcIAgfSdkgxlfhOpPpKlF85rrZbvNE/KiSmsS1XMOJNX+qxc/MmMUmF+tc6cwWes9VCk5mTmSvaYAgDJkrmXd7F4Nx6raw3ntoOP/of636zowICCMT4069pJ0LuV+RCDJfTUGS4yzMd6+5+QC+f4FlZMaQgx0VlM5MpfWcAjDwTjV18qS//fWg3oY99MfjCkxvvIAnXsW2KvDIWYMConzK7mNyYy+e+77QdVY0Gaov98VwKyy5RQRRwNxqKPpRHzJ56Ncp+b/cxsRv0+Nn39dKoWAFe5WHl/LOYJhEK1imuQZFL8XqZ1OBv070NwTFGfd9xGG4r11oPvr9sJ4+5tPwPDA8axiaDiOUYFz2DbDVcj/IUJ8r7w8O6kiToxAfaxo4K0QqITGvCoAnXsarwbkOtLE5kGhCVhT022v+xTnsBYcFY3IBuiQENkPl+aOIOhux/TuIskEfjU2iELZ7k/NC+rH9hhmemRq2fxaFMOHgKPeibUyPNH1XOlpkQ2ZKLTk0rxYLxeQsMaimYAk2HJHiUlF4YwXVf9bgV3+OmCdpZ5NwISeheMmwJp8yvQmDvpz7EAM9YKkfgxcii9s8baGPOqe7/dRQhK0V9tQMwI9U2xge4f/8bcJ+MIwiCee7/p7a/zs5q4jovBFhsCPjoIqyZTnEmdPBOGXjKLM5RRsW5kBnQARyp4WhY0Zn7Hry+DHIuCK9r8G83Gw8bskt/O6lQF9zNqXxTGLwTyNF0kxi4OYIhplS6cxFT+gwpTMLDa8H3WqrE05xkfeIrdyV09CLYC2sEo6gMMhrSEzGQmPxJZy0tVE+G6LFOtPwdWTtYRYVB9wDbLjqXeh3OMSRVHSSxKzJTbns5lfi8SpptXCENPgw3UkXGhudY/WisMa/QOyANrGSHLj2a9w3t7ZKQFvE7ecEPRpkO99f8B6ufvvxh12AGHJNrlcvgQ80FVXTbH1M3lnuTbEPPfGw+MKiUsmebyhHjYi+lATjfg0UHQMVrum/3bU7EBqCcylWmfCDSTU9TeV7qYmxXGtbQ/m56EpEJj/426MEKmPh7MNGNSZHLojkyz5dPmh3+HbwuAXadxrTiLFq/Cd1s6srXk1yv8gu5UA7fFCOGbml0lhXfH6hLIQpVdbBvXRoE+PQf1nwawFddViwuS+UYqOzjfemM8DstsRQH6ZcNMDJnBn2YGoNAtu8sOBfDNBx9SEyWJOQzWf9sT0ZpdzVXOPjFi2OQ4QBO3tlFoXeh+RlkWqWVgoaGvPxg2CJJAMSJNtxuIrG6WWmr8bAnry97wHucThYSZ4McqUj9grWbW1UfNCRjNU85aNCrkH+u9GoJvoKtqz5P0CVfpwb53HMeyCj6efTfX3+i88MddpJjJn9uKfhRXqxixIwkdRL1OfpaR/WMs1NuvYnWJRFjJg/BECdv2XC7LxNugCbXENkhvlOgtpfAsv8euixxfQ0MU6Kn9C52u36fXp+JojnPDF2+2xGpghtAp5anJUcdPdohmXTP4rx1I73eX5ShthxQZA4N9vegm6qmwDDQm2jySPfLLqJ5J29eZgsrvzMUS2eN0igZzbns9QO794AMZ1k1XtJXIlAv9e2MHiwM5OEeSAR/lfujfyLQ1932LQnK5SIP8lO2fQWS8u6KA1Umq7IV6mpVEPm4Pq97gdVKO0xUbPD18vFaMlF0iOw5w17SP8a5SrJAAYH3fkLheXQJgGRHNZnr0tDJDL8zAgnJlDGzh1gr8ep68zN3Y4tE4K7lxuAo5nTacVsc8BVjaDeOkoW69iymt9xATSrONs0SYhZriKYmYzct97cdXLrecrNa1AY0qc1afevo3pSopM14ialNImByVGI+YAbd3xrLxBcqNTodb3SjPiZzuF7BY0yDkuWVp3o99MYWU1Ta7OtpKijWXgiqQIMqbswqLscyqz/tyV7H1Kf+D+zIymMVVS7nX7Savd51vMZ1SHvyWDN0AnOfwGSm9RQWWOSBOvVv/GSX7VjSXZxDVamCH6XXCE5RBEmmOd48Gi/XpECs6NpSLKHD/2+xEWVMR34Iy2LYmlFtfzTVNxdr2maNZ4UrLuWExB1WeoR9Iik0ou8t9trykGk8cml9jTqbwkY3pdDcYpZFqjmk65Fue8OPT/DuqLOxA7cJZhEolAYvbARSCM2Pp3vpmQbzaoYrv+R4NXGhJByIjMxO+cPZfWeixegDc8kutqwXcvLOX93SZmQnkFbA82sGvr+YtPOBHz7NSRWecJMtudCjI8O8zMGxQ6Bw86rlpZm5x0yzFz4BZfmEhwf+VhLYp86f+Sih/vfF6Y8tvfWXzN+xgQOrsgO5eRn0RMCHwpL3fYHBNrR+oIM/FO1ccmheNDdbNmnRwF0V7cjh2xWwY1K4H4xFVZtOm1cpLiA8ynMq8cSYbTybipxQ+YlK3qBp+vjbns0OebY08m4KTU41yVBEez56ae8h3TST8dDkC23+K/xxa1r+NDGE6DyREDGI3bGgodLGVy2brMtppFTofloWtLT/rf729bA7xZkIEDLZTXynEQXTGZReT5bybppTScVvlcV9unTF19i1CbXpnShD4XsYjhCAXG3PZmdgUWbww6i7DfRm5+zWbPfm8MhaMhlhotX+1RsNG5gMPVMfClPSLRBawxdCAQRsmUru2x9gXZdjatPvZ95MK5EU4/SNzN3a+EcJSg5MppzGYo/zvG/qRAnkjjTU20uS9HJNUBoqfKbS8oIeuJFJPMiicvgu2m5rT09qbdCrNAk+Cx+1SPIevM+dqYHBMsFSEy48M1JTB6Z+AQc7dhhBjXvY6bKS/zF0Nz71gs2I0RS0UzvW6ByHwNRRoJC0JSxWMjyrWpUOMB/rXgOzFM70l6O5uv6BaQUkwsRYe7djLh6M3epHLDivl5AnXsStAHMKeTbD6UDxA/oK6G0xqe4x9SpbS+m28eKUVGbli12qRkiK6KJDitqZKrXecQj8TzXM4LztuugcXFGtcco6PJWvkZHEtTDAaegmXnkqrdoY91VOzDL6mfO4iVvY9zUUbQ4P9kvBV7hIa+nmVb10w7MbgsnqJvTYRXAdecf43t0Vu+53gvvdv1YC7fneDQPlMLw4X7NHG2RqHagYfVdcesaGdZG/4j2KGER10RMoWgMNLlNbiJkOEATr2NuAlCuoSXRab0b1OgSgeYoufqMZkzOSCZxdr1vixzw0sPtcICmSwg3+hc3Qtxc4ZAp4k1f2f2CEpvHKb26uPhU/HKL2R0Kk4e3RNyd9zYhrhdFjXcJKuqU0eyp32bfKkrkK3Oho+x+o2hwgCdextwA4poxo9uCX9Xu15jytN/4sV02M9EaaTzOZ/oo1sa1jX1OZONIgi5dU1Ekqsud+xQLLF6g68o3smkfpXSVyePtxbt9qFBwtmEAAnN21ZI+lyzJIeWBuFuMwjTPYpiGo4jDmi4UzVmeA1tQSRp+dLcwZt17G3PZ7TbzvQs8YOQK/JWkr1c2p6zSsFGqEwqnSrU92CCGg+q9DLfk/Jrte6UYpxVguYvUV/VsCBkX/0ABK5Nn00CdRQL/mjeygmNtkXIK879oaGtd1nmWm7g+a/FMOsLtfYJAoSHB7gAA/v+sRAAAAAAAAAAAAAAAAAAAAAAAAAAAAAAAAAAAAAAAAAAAAAAAAAAAAAAAAAAAAAAAAAAAAAAAAAAAAAAAAAAAgv9eh+nUSuOpfpusD4txUMDMLSS0OmM6pINpF1qH20UL/0r6Mzg8+2JPg4Oqm+6LhAhwfTTHjyfVbmiElAbVNyXlY5uK+K989TLyp+QlM3OTFqBOEvS6Bb7nPFUTxfwhy8ckwyZMvmzY0GuESMrHM8UZgB2gFZoThPRiCjSgVLDs4yV9f8jdd8V4WXXYtwAiTers+b8WxioNiNnnDeydPTKnPGlxahfBtqw/eZT2wgcT7nNxG98rn47BtYqa8ZVrS80xIzazbIkToTLRSa0IfFKU3AEPQzoiWIW2mASsDSKSfbqYscv9J9MfK0ZrfuwCZjnUlyEg1UKwGmct5Vx0K7lTPFzWe4MhDPWNLJH8u1V4kit6k1Sm33gQfMsJWHd+9ok0ZgRPxBYiczw2IZeZxGFHym6TooyG5lLU0iC4JzNyQHkj6/BBk9HVru2t91ztLdckYHjr+L5tZKvhvZ1pXbHjkY6QxPnH9KC6YpZB4GnDa4VJxnxzoGBbdOnvDLKARt8CxTEyu4bLLg++vwCqJzA7XrTe2TLnM3UokisjnqHS8tKFTeJoYhvBTXnZwEBY0TUyyz4Cf1+ZDuagM/e29k0exLAU1g+jwCU3Kuvv4cQQ3+Nbnmpf/oXUweQvz4TYnZVcXKgCcP4NMAAAAgv9l1Q7Pna8bsqoDT1AnBQontPaGirp4vb2ykbeKFad1VrlmqQlX/2XUKC6BHfgenwd7WsJ7LFZMsfhHkUtojfP1ku4zmWC2RLN3ZyoPtG2jwYQEEXKpk4Q1QN4qn9s+sm/yAi5xOE+wvP1ro9raLnagECjTP4cGYU5yX7FSQ97C2cULEjO6U5pwbPntZ+0SZSL2f1PHYAy0sBp95X7ALN4FVs2G7Ia72G8uSPet4EV8+aEW1mw7gDM02Qpv76cqWs3PLFKWSL9W/m6zQtKeZVtHE8Hygkw0C8uzYjvIUc2Birbv/W7V+7Qa/uqS46Nt1LN3kLHeh9iFVBY2ryBohazpnfeYpm2fsLmoVGzE8VQpOSPtsKg9VVP9aIFlXKD75A2bkrjuzlWf1/qEOcZTf4RQAewsqpayLf5dv0EgPS4WiYPNE96MSBSrmFsA1IfoPGdL5Ma44jato/zqvugaini0eyn3W+B8xHsEJ26s8ZYu4b/0RXQi+Y/PVbwES904MmXGuW+n5HJhrHAOny7MRrSfdygg27QQmxZmv2WyMy0I4ARXzRORxaYwr9K9XLgyvO/RD3zjwm1jDNV6L9BwFpJ9FDJWE3OfiyKFyOuyiynLl37JMmFfVauSmlQC3VH8FTeF4IY7QRzUowj1eP+uLtMbZHAANG1HCZB+r5J70weoYQPzhBlM4ClwEvWckh2Wi9dAwaVqDlmpvdG6J8/JBgsmKBhDwkb6UZ/ZTLTD3LR1Snpm3JI0EoOUJJoAuWP3NYlgEU9EoTvMsAIID3EZrlzzdqZzwWGMjgNdSctXef81NbWnxMhU7wovkg+yKMAApvkukJwXYZfimcGFEOvjLr5StAL8zJTg9Eb/rwsaA84Jlzx4NguGIkG43a8El5OeElsiHsxKc2fDtIQxVwVfnMVRPYeLywkiTCCon+G3NtgzyXdSMfBDpP6ZZC5YA5GJIbVQQjsEpnolA7qDdEGq7zHTXiRiK9rmbLU7t1HQuORCAYZpvW2wjuWlvHALZT5lRgH3iYez/O+Ru4N0PsNbS2HxI9THadAH44y1CMxgXZ7QSY6pumdgEcWFtFWtE0yBU8HJKAAAAW/+wgkRnfxY/Q16JCfWz3+Hvf21qu75/1vf1tWCIRdhIHMl+iYxi/NbMapbE4qKqm2tpTmuVGptAR8WyVFGEViptDVBZiuIqlAnOR/XItRkUsHalBuY03mgp0qijUQ246UNlNatqTBbtAHideYYedl0r+Ywt1I6lJZLliztIFeiqC9Z9gHmMlOMCi3iKOf9BLSyKgLf+0iRvntlnHEdGxIC7cdCcjt6sBGsMUPh9MeylNFKVeWPcHg0rcV/OgD22Pq8Z7psdVxsQz1oOyXbWfOrP+TITJ0ff0by3mkn2ogRVeS086zG0SEJeBC9ksPFDXgTvsT4xV24kArzOHIQz5cpc2GBjceUmQ4C66qR+xe6/0oh7OoBQHw9x67vZHjPQ1fp5OyCFUiQoOlYjjKYcKV/1dKb1B1Z0IzYCavXkl5xwdi5O0sTtAgfGwp1/2qRaZ5CpRcWMIAPHyMw2Q29Kgaozn8rLloSu5akhcLQa24eAdTQXpGryxvM7YSTXa3LGa/rFqMh+i7FZ7BfEYdhQt1fnk+uYN6iLrpMaHaia3MRwDP9U2zdYAFVtINGTaVQPPoaeZLD6tbRWoXAtcr2OKdF+QP2RSN6jGSpP3DXst/coZno2W+7W1X0xnH6emJLXzP++8fzhAOdjvSpQoYNAnt0AfvIxbU7DP+RE65fgXnqfTX+WjEeA9EQE523KCvdDkcHz9NEG0OkbjFlGTMwcm5XhsnVyoHLoL8YziAUqAIQAAONCu/sE2YbEjKJDwyXy6c+jp6TURNrsjU9qIjjTK7wu0U2/yoYzDd67r4iPbdvlQlqROebWZt1fPmayZNcixT815+jlCqnRVxFTG5OI/fwKqxftbkNKC4QL2mue5VRrefK6uAsJNAvu4KUysFFzl5lkYCO7Zoz3zbZfjVGpti3eRQJHRH19PlAPI6jsBeEWA3d0/s7e8XdndhpdwtFgDZHKNbzlK4FhyCPiVexnrcULBWm99qOxxdECVav5DbjtZ0O7ZdUzAdi5RaVijkSkUqqH4ffYkS23HbDYH65p9/cHtMPC2icaQHEhrQvfzHCQcxVl/aaiFqDwPa332LSTXY7vjOR3iAhq1oilA2uzK1VUo2Dj/KOOREHBi/maxTPgn6Z+0HiYMlDC95emJ2WKyjqbcidQuOG6XS00ZFEKIpL2QPXqhtF318VKx+hkybdIRNYZGIPafddATgAoQPgMewacEqn6btidmnkP3PxsAeetLmvwMAuHzRrzMjlYfbQCEdIAt0HkGD/iHQagPPB0UutN/DADi+jZnOUbeo0Sjg2aVbFKCjgraQbU2iR7t9dCJ5ENCkYUqmEwms4y94+Sw22uXb+Ad+EkUSOM+/4wHZU9ar8qoDa08/XYRXG81+goIYvSoMp7e9DCReF2Gx3tLb1mTJ4YtzS8IDQfIjXkMM5cNxDrz1HALz/SAJT/TejFMb+k1gl3K+3wYfV9MIH1He8lZFXiQ24xyM64IY9M9oTgMij5Q4Cmypfazw1evXASaD6wb7+W8IBp26//kkYz7iDC+6E+7d8yPmet01kwjyGTG3eqnGWrrpihsehrR2Fh2sH9bM1MhkUsIfADTxv9gPt7aMMtmbz7LD2L+WFcNodVOs8mOWaI/5xYG3Uoc1zK4Ez/JrAXmp3C1aJWa2GAyJx7y4LkqWZjvv3tatEsWJAP43gJXL8c5HA3r/hsYK8Q2iuA6Y7cRyTZi0KNV9s172wNOsYS011o0hp/4Wfs5hq5BtfyIVn3igZOc+eGu+m9NMN8KgtrgC2VJxJNdNdYg5rSlgX+1Hzhew6UC0NtZP877Ca2t5ebVquzHS8npny7WdJrmgGdxtNgnvH/6mOt6C5rFzE1B0I20b7Ie1Ixpdu7qYckWBgOaVnW22nabtOCAl+ZVQ5sXFjolnuKRZFX2e7M2GuvuCjTxS/A3IojD4pGqjVjsoQdPlZhPZusvdkFxgxxHIr21p95FuPSkv568KQyDhgKVNmSAScfiMGYzcKNXftp/PUTQAPWRTG3xMYn4D6clOcXtYQI8fJzzRnq3imkjuLZMPvZ1hCk25x9Ux4nJRBuM25L27bSZoDPecnLvZsCuev/8mHcQrwIu/4WhaYXc/OzGk17SV7P0XbdNOVnRGLQDdjuNq6jzF6d9ByYQl3fwC6n0P2zzEmfPUWoN7F+XMCq/ac2cN4YoyVITumQXPUxsHkWcEHCPyeBYfJi0qO6CxZJZjJFjPzgQ4lh5I7GlSbOQPF8toRiLe8PRzkg+rYqX6tFyflLEUa/K2oYLUUuieiJ+KElwM242HyHsvI3YJl1KIIDQkEsRJ7xeJcEHa6glbrwYnoKtcMrFax7WYGYwv2vI/doyB+FZYOdjCxsXeA5WRFxavK92LaNT/cYC3f+cCvkOBNBmxbSCxJ05XuBqnS8Ulf2n8OMesdLKFqRUTBgfdbelDhDoFOlYAnc1jIVC+7W2UmTtii0Q2Iduw2SFwTK+PKnrV0ZLr4bl5CfJVw9ggTAiaiMb1AFKyuiZ/qY+7ohtoo6YTHjnkT+tTLGCgSocy8qpaODAMslvWbrJKqyPgOtfGvIIyPSh/GD2XOuImbOnXFASPA3lmixPfR4NU0irxsoQZW8PZnn6Jmt63Z3RQAvlyjMduoHX4q7W0WQaVC1o5I4ZX+A9263TDTBgISADmMGcAmg5n0dmNRCcjkPqPA/H5Zn91LoCXAZZPH2EQydPt+AxTjRufqKJjAwPsHEhXM7XmJfSoSStFCLmN0qEdOHE8UsRB27sSh9eDtTSXXfrLUo54xjs6lhSsSRhUiXYKciXaAFgTXb2RShk5ZkmTazsb4WeNwWJ1TSAdK0K5VidqeCV5aUTelmZTHrCXmSdISdiRwy7f+/3S8KCyRZjPlsXzRUCh51YC+GjRsA3KUAE41YVoHHR34tOXtz7RicJEwKdB4WOPBWtOxbTKHFYqxmEKFYMMyzRMybWUH+q1gjivDoULfuonaN0x+pzigMiVn52Xihc1aPNEzPVG8pAZwAnFYO4ttEKuIlLaNdCQMRF9l0eHLu9w/zJ1QATSZUth84kvtZEOGiu9S2hfwC8/1DWVU6oZ+dyxTfXdiWGk/SkfOnSbaOyUJoUcQu263qBXAGe6jV3bOGQfVy3/mu9k8vZdN3lusfJXD/ygCbeji6ZfTNdEt+98wkow1q+Ig3mPeAdJDkI3dBTG6XN7n1P2cdPnyESgc2wDk1Ul2rtYeuCxkUvTnblx3f9gIloSo9sLB5MhVhvCGOL85v3uNGDVb6znSoGhvw2PLeX0gr5JJ1V3oBuGo2KrPpU9Q/btFr5RDw9H0unEy/wSFe+cvMaoEgkiC9ItzAJN0W9XS5hVHHzwwVLHiovwnwRqMTBwZWCq5Ko7LWWYrhMhmSdLt04oYKyTqTZCBWaNNS+nhNuHhc8/JCKF3zQ+DlivdR7Rd19EgB9HOz6vyC8/TnwNA1HMQgHKtPq6OMIAMH+RZBNT5QIHPVZN5k6ADvsiCV/S2lu56SOArsXmqBKTgRGul0vuEJyBqeAhKuFzQe1fP8S50Ew41ZoZFu1j8UPaDyRCYlAzD62mi7XH6mpTY6IHN4egFiwx7+6sAz+mT4AURTx1jy7DavuGXvL4MB35tnulanGls5S19ovQM/+9tXkxihGnjbDTqXeGmnoBrIZPv910UN2gphHUFnjAcy6rueNnqnVzS7f3GTpMphhK89m5sf/mlxndwVId5W3ecuXB1J8t0RJuNSeIPAtWuCvjIXkvoa62ybPSp7l4BhsgFXhcJeiWao1iifHiFtZWn+d+rwBl7Re/34pov02cCPchHwPKKnGBMFUucseQvmZDaYlOIM8p0a9KoCkAqgLxHIOHKARP04mzAzGWepIFOibTc+jRJy+RFqzOy361cfGlgch9u7HO8X7xd9GVOS9UCzIwBfUQ9S7wb4Brfbp1JwJMQWHuEpSmhKOwKlnLFPayJHh9RLF3KTys845GgU7q7pf2CeoqT40ZAeWJMhkM0FFnWsNvG4cbYq+fhV+X6irdL07MYesDdqDQFT+ymerTqF7XYGTlZykJbmEIZLasDttLdgz7rdIjZReIFj/DMhhYq3aif5YOw9v5RDtKhtDmRqSjzvs9/QN/mHGQGD3fvIeBY/6Ty2RE372EuL9RnxJ0CZpKBmLUGzfFu/eoAeZFhF+6hMcm3jRj6d5VfWJnRWjZFECAXW5z+VuMsh2MywanmR66Lyg3CYSsSOyoiT8GmpwcXAT9hoBLEyh40oiEwNbFYfcpl7O/9wEQqkc/uuQbxBWK1qHDS0+5g/JYPQz5PD4Mb9hEV6AxbUSNniOwdG7SbHe25X6zcTBtBSgl6vogwtED4MABlwZMu3OBB6XoyrdUGK0y7LS5jgpF+ipHAb2zC6XhnhpgiJAUj360/5O+jiGg4YL3jxb8psacFw9juF8DFSHHGjRn14uRA06elDCugpwcDtWmkaJLRyKgxdPDtgMQhaikB6FRt3kDwgBShNVrpq48UTa6QDNCFI6PaoxUYU9ITXdNXZLEsXXLJ4lIQOzNJW3yaXT9kcf5WgOWF14KgmS+If5B4sYRihTD+tXwXmibXmdsostIzjquCuso8vPGvozjGmec7sKa2FzT9T4vjzALWOWhgzUhzUuTQdLlA631elahfCjfefaQdOHQKJIZ6MIvQu9r9lvE7RPvZrLldtEfdDoM56mRTmoVtdm+gcRu4x3jAj9YkT73NraP+tBR9kGb9GK7s/T9oDyquDhLUoh3cnCV1XXnQFmrZYjOrjAi1ZBA78stAQiDB8ewP8AkbC5A4105bJXQAzP9b2SH+t8EuuotPDV2Fl+wr5EcneeoHPH/d0fKnmNk20a9tvhRfHVvbD2YA0LXyGjJUVjOJV1OoaOim4mALhC+5Y4pda1PJIhTM/I74f3jYlrQsTAfw7nJ1JMp26JY+BQAqyIF4JDAVKOi8WVpcMZekwGaQS2wckLkqVTjxlz9rMe9ugTOM1NUrXXpZsDhPq6HtChjShMRwnRwGULN3UPcbtLdTfHlDi4fVC3+UQfUDtVK9HZ+wRV0dUT96pRtue4wIYece+sqNbL8FeDUeV26k0S6JX3qDpMdZMxA74EZgwNEPHpDJuboH179UmV9A1q/Lqr97yHgtg8mIqJqNoBo9CKe76hmvYcKuPf2B8v1RARU3gdb/9Z5apyeJy+z3jvguPa/7MVRWTvdEEb/7KuzRDUuSxT9oOyZiEOFhGP2v8GPoNik6WkSWjzN7bETFhFOd2Gf99UEniAb2y9doN9YCHLeQ/c/yiGhGJwruCieSMAQ3CtecQA4FH97q3b0z3Fh8WgMrjGQrxITbFkuZQxcPVKW8c8lju4dJ7z5FxDsNOCjlcaMiNcLXBZfDyshIypmMXqFz+UKy4XAvFKU5PhXIay84P7FP6+TCwTOmHI4txxXrQRt4y3DWFLxfUgrOdqkexV0eH/gV8gzThEKSST5ACK3uE9G7mli6d137aNzgMqS9Nv6iezzLUF1HWraUdTmDy88d84GDGOpMhpkwSQnR85hgFcNrA4Aeh+zHlbAVxan/G1KnYyAPGGT4P5yLRR9DxGpBjMl8DvsGkZXjlZhUsJgtp2TkTf2zFnic7+6YSBprjswO7/XAQJrTrjSkl/AedyGt8R4sbt1uNJ7THqrN1lnrdDZeQ6RYz25llmbvPow917MWvTSZnIktrMfzShODyJcrsv4npTZOa0vKg5AyWoIinSJ1686tgUm9bjq0oxj1lEu2aGif7Xm1LUX4RNkUsRcesCORIS8gvCABoI/WW/l0scIWXzmlLJVU5b21/0MQzGUmQasQsacDT5v/WKWWzT20pjn4GO3Fdn6nkjtOV0zMHo72XTWVG8aYmwDctJH76/4TzkHNSqwUaGHJdal3gGmGhkrierA/UjzCdf9Sv4mMIXmWAALs/h2OrUlzQTymEzq+JoMHQEpF72xKU6yjzab1jWkWOwd3pbAxrpidN6VKQ9Tz4Na2UcJ3wsJyt0Skg9bbL+DjC6CiDlBsqcID1VWNawsEch7Nq5Ln/QcseEfHkHbys5kRxD7hCTLeFt7VPWn9Q1K4kofpv9gpDDm5XfBQQKx8CWR1Pw5LSjLZKlDczvPz4L/cr146Ic8njizcoPkIa9B3DrCmtlLabcMjpbQQf3zvMBmvAj7MgFavEEUH854QQgr7D1wGQtxRnE09s1opWH2WUBizwwhB68StdNMQ0d3EwMgTd+qvHUfY3o15mL8PJQzYMSytybfnLgtKmqYZ5pcQo+jnRjQniG/Fu6yeujUlcXL7RIoeAs5koBzB3eYVmlwHxJxXeFf4CRQ/zdHc2VTfmzPFoRN8PKMLo8Jt4rT8wGTgo1tCOEbQRrPcsDzv8AGjoqivZJborcWrIKNztYZxqAlendqmXL4fRW7SZvL7Hnf4RssB+5QN5np2e/kvSDwPPwpliX9VD/u7CouXKqExIoNYcOTSwwGxVr5dP0QvW9IyqXdc6/Vn79WUIlg2BAq9+afZc35oijT23ylHK0OVUGOGMLs+HFzc9E8+ZF/jvw58g+1FgrutFHbFNqQhtXwAUdk+Isqebov50FfIAOFKreYmsCbIu1tEMmnEyKaN5MB3ThDXRq/6ar38EbBkokfdMzWt6axtnMgXQ2zOPH/uGSVYB0LE6kZM1hSaEBDRopy7KQTAQbyh/fFHFzCTZWzb8I0c/6o3nd1CdvHgSJGj7rnlyVhqJkjqds6WnsImSb5dUDt3uaTRtrdqB1fkf7ZwIIwIACv5DGBsX/9oJ1XjMVJYJmbcYkDsMjZ3w9w+j3TLnOBY1bqnSi5xwfEBRwfepgMs1FBubCgfhDW1NSPR2/73Xx8/Ly2OoqbYPI95PuCUojedRMe4kLtwnvkqYpLzse/mLA4698WMW5datWGUF8QVkOIxVDBWx2Tm+H33lKzEvuj1yXNs784ctiSIzsPJnyW6/fVapGa7xKlCBsXYYbh9Y1jIoGWhl+trmNIjuL3Cc1u9+sLwGUZwBh2RHhLPQkGf/oWOR/HGh4NolzxP3+uyQpg30LUL7IMAiEbymA5XY3a5OrPM1pG8Ji/87c+wCGs0RwoQHti1IXwy5sdyw6DwJ63QINvqohbWmp17hmnHJipYrwdGtE+at1CIRZ20LrAguCXj/85N3O/wMtXm8SYMmvLm6x/mXmClKFSPWK0UJAPVq7R0i0I7Jj2uGBNK0K4GOA9Z9u8z8lKQleMwpfatcKv13fuuZemMnSWFGqkcXDnIBMltaWoC5ljGdaoxGL56wzoHlX+AoW2gFSzlt+8yWUdq9ZicSkjlEzGIgOfxFWydYaTnYZgazcDizfwwKqEfXbIT9AaFCtbtCn74SA1Pjw/BJF2TanzWXmwTftIITRuTfpS5pXXC1KneloRPXgkbnENStAl5jGNhPnT1/JNi6I/uCZn+KmntSSqIpJD6/6xVFN/Kvp6R7LXrDT/2EFHKnGcxhVuYz+13FfSDruuNaLNpcL+ePCqTmGD30Qv5LwCjEUytVKj8rgYbgqX3PvfvEThJXiAaoPpjpLFIPE/l6WjLWV0snTWjr5nR7dB/4YTmt7mR/KRMVoRjTlWKz3qUuCqXpXx8wBxGrQcxFPqO5d0iIHLFIR/OgSBhDPgxQLkZ7cOnCielrmkJE/m116s6RFsdrOHz50BEsX3jqpdPoVimR53empBg4LaPnWJc8T+u+0fVBuoGUNatShMy88KywwcV71aFwWwA/WPtqgToYa12uWE8hTxnEsvb/O8BQ3KhkGqI3Q7RJy7RIjacvQHq9vPU+Dc18AEPg4BPMP+wHtcHU1s6C73jy4j5cPLz3LHk8JMfxiC25KnAFm2/TjrKzr3BAlejf5bGKYene2niBqBq2UrNu1W4XtZJhdUFY+7V/FlstmTUan/jHwHHUriN9oQYScNuKuuSplumrpzJJ4um61iYt6Y55OU1B8o0j4/W9s9KAo2bMeSDkmm42g/uOOSVENiUy51kpBQmumVkqQnoXdPOpq0F56klCWlUS9G482ZnBTvl14zW37jzxsjxLmoy2DYNjp/6nFYPW0OCFH609VzOTfizDMQlLqv82VKQdSZlpRB3CMAd0C7Dxh8WAto7R+/KoQSOz48YuycfGKLu7wNkLVO8pdV0uYTFxh9pZLuvpUjF1jzkRBaqKHmIeEDoIf+zXQT1haV/jFjun0Mhv5Yiv3MI43YyEQsd+i5YSonX0DdZUinq6stc3pPgQEd/lTcppGkrDJ4DxpGnbHRLqcVlIKbg9Y3aFpsA5GtWUg0+DbEGwEUv6RspzHNW0s9HjqvP5Hj42nHOTN16BzK35HDWy4xgHZFWnloJ1Kab7A06P4MMG6wf7BIMLbmHfyXD1p8N44nf0O+KcnPDYrzrsab+ZIiW2okm+K9KmawcT4gGxAtLq/t9bPeSC/v6AUI3JilQF10rl/XIYa0tUp5Z6Rj8gM1M9rJyM9R2OkjjDUUQsLujZkd72XLY5NW4kTdc2DVEFg+8CrV2a7VdF0/dQAXL74/jbcgIlc8mMp5TPALcdG+NkUmvpNFb9eWFBUcDIAno3U8bswkU91YFo52FgMLX3qT1QnakxPkCSkImjpehGWefS5GikaJg3QGxqsZW/RdXw1VBDQfTbSFTQ/aeR1RbdV45kQpm2j/S5X/dkU6kK0vG+16AsFQWAhrXLo3i1v5EZVteAM/cOAzhrn5SzEvipx0apIIDMpn1pIqSegxNMefr83N+1CiIu3I40ZUoJGcMI/YxHFQ+GAvmb55eA8aT2OUBbZdGqv5X71IRrwje2//3IPso21UquyNTc6tzsOTp7ooKeEHWJMKow9FeGunk/JQZGAP9aCqZvuKxsONYEDfEJbhNMnXAXkUM9J6cXBc+GIKUbNJemMJwzcdjRTxrZ2g+7b9AoBmL4vWWJL27av+zI9ZKN99q8PLcjqJegiA8LSBnE2c0W6wfKPX2IK8fe+aJRT2brceMlyDNbjsJ8HODTRZ0XNH2nr1MNhM5ewDIK5gbYXu2erQcpMbwGQk/ugSvIqfhD9jJ/0WJIUvjx11bazSPOGXAMWxbzqT/CU5odKOCBC9Ab9BpLBNKRUte+7xtwXL7RMzb/wBwEyb2SZtoIX/VnRttOsd1NCrqKl4wp2izMrKV6tJjjZrixZxnTa2acXGBaqjGC9+Wi1HVh0VQmIrYhu1MCXjoA7WcfUGg33oTVOOkoKCczD/DY4l9cgcKrZ7eGCjVr2E5x0Ld8vGo6MPIRBEbDkM2asTr6Oqfu5ugK30zJqfoEbgQsSvUuE+mTUOW359Wegoxn+FYQd8hE7/J0/RRVp1vbjr2d5h1jINZU5cMH9HgJOrzcb1XcfZinUlzZ8Ibelh8evQS+12lm5K39ckqseTeqFJlq4lkTvjmSjjJhWsjJblQAd5TMBEXeK+TSv/Ziu/V02BRjXEKOwK9Td8cXMMicQ7+vxlgUewniF65/QRuyd93mb4NC1m9HQjsLWOOsL0EWO7stTfjw/0UUi2hMfTlnV0E8EPCy3kNU7nejMyyZVBRk9B/0NJRRCC+ma6K5AUvoDcQIP47aIZzV4MEyXTDWufMnjcR2yysH+ob79sAR/fhHQ+5EwbV8Jtup6ZJHLKMwZVF8dWMlHPIgiGrZzm+5bCnDvLfEvrxt4MNkdohLkz5QY+8TRCtNKFFEhuZoG+nrCKrhIeuR42/S8tEDXBJKwX5f5ibTbt7OplD+pF+u1uaOP/J0F8p51RDUYG8Bd8hwdteOIkhy9JiwujfowI75wmQXNbre+v3TcyTMpAv8nrgH7Mq+hylnXpTgGgmYuMSfCoT1W+8nQDLhlEGQkOuUQ60fV1RO/CH9Zn48Qx1NgUEcHcROiALoJ3xh5hB4ly/IH88vUhzOJGfBnChCWACHZAHPA9zwEyrJpi+5BDTdsbF5L9ConyJ8ijHf4GxaUAOf763iyb8sFy60Z+IhHobYbiR7h01Re4MuVNHpSkiC30Vsrj3wtysfB209QzVbiJBJiSIWF4dmn3Z88QPJU3QsBSzbgRb7FKIA/BPnHtyjCzJADUmYPFEz3f1GZTbjxCUVLgtjaQMecYlmQN/ASYt/GgNTHjazUYI7R1CJK8m8hsXxPQWsbw3BO+RX94yvr8yTqcTGwGbIvLkOYezNmbAFJHkGZ7MuO4tM62iUakP/3Z3LmUBjTVcMn9X/ZS6VH4aTUuQ+PaSDb3itoZHZOIKRDh845ouu5ZQ6qXtxqYzR9FNuj6KmrURnlHwp+KjfZlaZRUTjF6LbFCueXSEcYlGJ4GOkomSPV8vo1jFfgXuIyHB8WL5QeQMdpQHrgPS1MnvkMbCY/TTTuXpZNJs+4yj01fiOvkLErdfkkzT7x2xHLDthympLgFht8UhF/824fr72nX9JT5A2Jvmj9hEE/oa4MmKZHcQp54xzfL1Aae2umXUTHFwJ64yqBzKI/PXi0oYGZjexjS8DsURcyrvhhS/s+dOF6fnl74GaCYHx0AwIOfqd6k6lzXv2WKioDbWtbKsvGKWozQMW8WX3Rz7rzneO9cJ707XiQIPRnxdUQzGdCK7ljPudAtX0N6wrXuITLYhQKUMxj0VWn099dXdkivksWfsckPxoUUKyzgOa3Rq64982peFIwi8h7f3AqmYOKpo0vBplLOcZb/tcPwnAaH47GT1L1lU8LiL9sRfF9BvqwHEql4fkZz1Bp1BAkH7J768hbUqy+GFVXGWfF6tyenGmecNggKN2cykmO+92h5pXaK3Dnq1rm786aEfTsraHyRz6LxqPOSvPy+awXz3iGwz5D5pim561cydtzdmhlAq0QowJOPlDwe5NuhdhZBdY+HqM0N5I3LSREvio7c3GemF6aUagthDHFcuHm+RgqVl71UxXapCDMGrYmp4Oc6CtNPh0svI8otmU3H8Rm6feqnRjJ+Icos852+HJqm2WoOWwQ6VX+HzcSA+c2xayyqp7msAILWPUKZGW9tCYQdbbRN2qlhS8zRZIQGklFwyhVnwJAKe4eKeWmgc2LWbxgDSnzLXeKThjHWn/Z6jzs5ZfoG/82eJBrKyyHiXOZo3RgeRV6CREBvkjfeWErCaw2UOOGygA4HVNpWx0Vyga12HOTMUcNLnXkqkpUrSA7VxjpGY+PAd4vEiyj4MJayPw8hEwYhxK2D++IfEAIvvGXNfF2wiLG7G52sL8JcE9aPan6wr89JPD7IQMYe1+HNwCbognrwyJhZEqsueCBPZv4M7J33EEcPg9CX89bUYHkX2PaZnk4BD7msRhpzbQw2e3CYu4pPfU6TMluvbir8qolTcOFgKBoDP0yZtLy8uquGZEvI/6bHrOW1bFGJa4RD+15rHwjEHPda0RR4qZ4pUMjBYgL5j4zb+oZUiXvoT2e4PNUsIpoE5pXwkE51u/8s9lKMy7J68UtnQFEtBPJCM3ZNHdtT8Nm0nzwjA7ad/oYAAh91/c820t//qOhXLR73Gd/dZqMIQpzIC3PACPrjFzhlKhK3G4PmUCgYRjTbz1/piKNObL9V2Da2UqQyrMKZt4XYq50bzMJ1oyIiDmiQdf9l1B/ZK/8wPVynNV6yZdac3Y0VcluHTxFqvBCWfTL6KmCugA9LE/ESH+GcIKK3bblL2kzs50hNtk0TAxa2BsjPDX04t+CEncKAT3vK3bLwQhJZi/UKmcccbgLsEvc/WxXWcPO0fmMMp5i1xOoSysrTL+mW+K8irvCdl0gPggnJoaXKVY7awJtuBbTtomIXgYgDxWjVBLyGiWg2/k3s/iEAHEWgg4kxnG+0w6JRA5XWKRXg6GJctYPutgbgNXTCOIeEEYeLdLKXu+3QSu1vWCDi0HFUtwWGhEnr1OIAhsm4i0Y6xX7fWedYN2t/xH0RNOM9O21SNlV9O4ye547EQl4KEfOgdejC4YjtRU/8vRtohluxwcKlNwrW6J8GqpAN0GFU2f/GWVzrfvkmaqUXIO1HcbyFeCoRK6MKjOGb9wibP/EDzQ5MkGFo+zr57Hw7ciW0R5Osai8Wlh1eLxoMjJZZGo3EFttz9Lk2tzuVwgM2WXhinfwswFzAz6YZjJEBByzUaEOaUpb1oJk+KGlQrO2Be4pKeUDj29qzbqwVnrvjt9RU3akVUiZd6qV3d64AMrqiYri+7cfaWX4S2nijvCF0OXoorKHw7SbebLnSZsbpG9tYe4puCUIs2tbdwL6EqqvjrMOorjhxC3akRyojOYIJSs8hrz5aC5PPbUk5ld6LlklAKqm8f+mNMd55uTxoPa4kxxgDISZckT0OIAx5c35sRZC6kHV49q7BQ8gjvYOlMjJH/i/LQHrDx6yz8Xs6bvHPmfaO7VDTW0DChps3nPyaKHcXmvGo2vDkY1njoTC2AkBoWth7g/NC0XpqliiEaYgbNOeGV3UY5MYLbqM9CNtltx8qGfuO1VjNpXx6l1GrYbXiTiSyH71MMd3cr79UE6n69uH8TydvoEmSDrCMfAqNbJhligu8b8/chBY4TbK0UhBBQy6tDktuPwucfFgmrvEPVI9JCpYYF8csMErDAdR/mCT/FTszadR6wtcgyiK8vYIdsYwtkOM8o+9yvWRsQflIFLhvA53LN33PQ2Z8xxImqMko8w0amjrF6eDLWhdUSQpYHixXi9JcoPx0mREmS7U0/umJDX6J4tqyKlLwBfd6y5JIilhlc6TQLDUlk64+wecRPz7XYwsCkMxil9JhahP7w6+5STgK7w0q7b0ZZ1PqqcxwjEPa0vJv4WpTSNtB0kHPQ2zv2x1B/Ac46/wtKLcKB676CFaZbIutE+zoJtSmHulIFEAWAa5AAIiQK0S1I9YdRi+b83zcEWDmy1kFkNF8dqC4cqDzc32SpWMv/yvRkEA4PDzvFAbLqi3o6CBdQCLemYSd+Zi4sOeJKabr3SMsgX/o334yS/oGSPHsel7pFZ2mLkO6mPtl6US6vz+wtMV6M3WCICxOgbUoQNulZXSjScyAGtAxH6wo64WSi4/v6Knfad0ZQf4eJeFEGSroYlm3Eb2jnUax01anZp6rUp2OVbr5ODLs7OeZlFv+eVM0ja/nFdZD8HT23/8VL2elLkB5KEMKst6wr0bo30QncIs8ZYCK5Bk0eXJBpRtl45V+tKgFw9dT0AOsImST9Rh/P4ovdPJMb/a7T9yL8CSGOWXc2/w9Xsio4asElFQAaz57tmGqeq0ay5ilin/AFIdHkU7yuS7qKAXteOj2QG9UhrSg1s+Ai9pKQ46sFFIGco0IqbMGQqdTInuergBxpUJ5UqGBir8tdbGjJWrMkq2zpKK3HOsLFPEjHkbJPfzKrKId7ILZ9Am3YOQLD6As1xCgASaFInP9y7jG3Gbpo4UwK8qa/w/1ykY7mdWjsnLA2jqaVQmUtZ3deNzqTMMRa80Sj/2DB4atndFwSeh3KjTVloAjRGP2vx6DRkLzzljMHmoeW/OcFKQ0FW4u3iHuNHJSFXWPrGn1stSnjd5P2aeQ4+mRrWfgF1VXUkYBRaIoUi3nKCzeGV85yUT4EJuORnUUOplGU4u+JqaxqD0JXtUlB+n97tcQGkyEN+d6Ff0gmNyjTEA6OgfcmwH+DMTXObnL4QqLvcG+l6JcDD9M3QH3kcYJ0077SaUMMkOUdlCAvh6RQdyVodOKkcrNa2a969Pj7GvAIh4tKuML4nK1SFKcy6p/27FA6Ku0NPgoRitz8yTJqd/oq80BGXTWQ7H7ChY5ya38L3cJRAMHs4rqbwzD2mHGMLd3tK+0AZuWBHVdRQ8I1KPuzX9kmWWijHjAwIJBgITN5IRdRe0amfTd4S5rIi0gdRdgweDXFVpejovKAvsF3wRn4+Thkd3hTxZr5SlDcSNphEChFV1MW2zwFNpuLhP5fhEPng4Lftd5rghaDbP1f32ad8HKIIqKEOR6lz6WgJFI8bz563keWjeM5m0LI+j6s5v2QEE7qpPcpC++R3jd7+pc9W11sUyeqRhBDCYP85VykS5Sz9JdiFzfzeMsAlwFv/sIFkQro5bTMxnKj+w7ceoZBDzSJ3bKIxKzBQ3EUtfr21b1TCI01WIrZhGaFHJ25dyOuAjfJZHP4n/nAGSc90PVW3qToJwpK2GJh1INGZRlmoO+Yvv/pSWBUBNDB5Lskja+FL2s1vtSrkRBMaOdO1kf5DjYmsiTckl1XWOE7CJWlgX2Za004FPleQ1ugOyPIuKNO2RbR8cLkZlbhJM07lScyP70G+PqR27ap1E6N4cICc9cBRvmWtOtxMOdrGAe7JMPpvSybg0UzvZqfFFTdRKTb0zw6vDzbIyIEznsuSnAM6L4AOIdHl+bSia/TwLY/8Se2l0pYqQ0mKlltsY6R7o4WfL6g4c49iUhIGYnD+bwgMSQqvhzhBRuN9kR+XkE/hH+/H0mIZhyXJD9+ouYqwAqybujBQkUfJtexuqh+i/D0olAjxMDrFS/rFqk7maM/DGi7+mhhEZEE7IgNJfZ/om+ii/f8k+6zYjxKPw4omRTcJEike7NGdEjL9mxmuSXIDLbi7sWGJyKTj5hphcuqtaz0pbzXcpoXS/Fg1mjcOJeOJ6i+Po+LLENPhJHLrPPgSQ/mOIhWVMgjkQD89bdKbw/UNmCXUBvxdj5BpKBdsHAIT3iKnBxS8N06iH9hDP7g84KIgAj4CfPteUuqTLPLPDAG9V1KbHVEiPKf1CPKrXIY6w/boN2EoknPtGvzUOjUENTMBoPnq3mrrzZ9A37xNmK0s9IrnZqwvn+yH/e3PD58OscyC/O0EwFMb7dSxAdiTel02y5w3fKrJeEsY9wdhZViUfPhAhwXUTGr2sSLlO+rhM08ZniMrK8o4cKP7BS/z6vvHca82VhntH6xqabxSUdF5J/O6auY4cdWat6ick5tXv65q2hYMD4QFEAvsWQHDlbAakrh1603pT2U6w899TBLeusLEcSC9aTb7V1hSQlQms718fDAsVT9dPMBI1mvspSMLLqhXwdK9jXthwhpjNTynQOa/h1d1m4LjKNLO6WfAnB6yJQBgi/fU/5AvN4Oi+u+hu3Npg7JM5xBi1pEgjNylv0WbogaoOeU5z4YaifV709R65corh46SEkeFhrwrgNXi5uImMxT8Pu9XrG+s8OqGb28OcPLTIXCeKjuQ/qmws9qY6KSVfzhIzDXgBu7hhTzuEffy91c++duqefSHDISWbWBr+KyUnVrgxdSHZm9ekpcbDOFFF588ydxU/PbWeFk1+RTt3/nlbWWnGoM2EpkdLuoj/1pw3RVen+q++iQMPOSO2nyZrwoWqKV+TEXf0KvfJsT/X3wRL35h1eV4vR/3u7MxyuByw4YZzyChKltEQDq4aj2WByjjtoc+AdcvH7ejJ2cOglYY/K0K66nX437u+mMmQaUZOSbqF0Sux27VaNJwhgzEKfU2XycV+FlZTErschr/SP28AxfszWTBaS8SB3UjtMvSQOBmOJfueDpec+tV5BEZ9vxB6SZNHuKq4WmT0MoUsmpAjGkANJRbuvWxuHlmgX2mkS3/UFW5YVTmp5r7k3WLYQ7+6nLTP0VsTmmhHT21Rh5hPB+Ffd3hOZJEr+FH47CLUmm4Ady1Hkq1eh7yo7iYNcXUJflF6UDjzsU/tgW9hXgkVAxcN/vVuT3qkiZgrJ49GuybI1qqP1BPCSb+DMkoFSz87SpPm7ziqOvCRr1EG2NqS3AXNkBuqwHGs8t1xpoGJCELQDkpSShBRMK7Og7ErcCLWNNkmq6cB6tymwvLysQR0BMv9Q5ASwSC01g5cLNDfWYIhLfiEBBFZh20eIW1WIfaUeeJP4DIAaBOpZi+6woqX3mWhRKX99MZxQhAlehRc4MSJT33NJLHMjaWwaJvU8r7lmmom0nzEqLqcq2wQEDD9fD8htRuPwbBk6M+LxZV0wWcigbIZq8Rb0zolKtyve3gzVHz4UTNSiRonmClOoSWLgQS7ONu5Trk4wufwm0OO36PGCTFV2HQaO97Ehh+T8LJweuqTFS1C21wBthvvGDbTPv5wkC7oIVMIjLUkP1TIKmKj8zbFsNep2vpg0b55YgZ9alCKhPtt2kVYIrJyxtw8vtPRcFNo+zLqJKowDufaFJueWQSkCkoD+/Ywpe6svmZe74rdmUcII9E9eNyP7rf29dgqwObnxl03dVhLF3H8B3jbrNgMUm9QmqagcKtIa7Z0vfKuELMU8wc62vVxMp8VMDoZGHVmwQ9PRBVjt9KUnL582Btp8uTX1Dt/XZnh4AcmZksHSdkmjiogbpL/w5/PwNwhvgHE3sWw8gKavL+V2+y0nmJntCJxwXERLQGW1JJU13UiRPEzrfZF2/5jVxLzbmDfPea15rjgSLn2F/08J/1G+KklpTAUKLdXiP6+wKs5e1DvbecrZMe5LNLLGUx1jaZYOr3NnFW14cnmSJFJFEbuAIXegIAxiMokvPNJuGM4pM4xnKSpQLlnWHAlKnUWQoB0wcOcAlrqVDF/SoL5qZd5phW/Dm/8ZqbSGe3Qe3dmT+/l+8J5Ku0p5lQPzrSc/1sq72vTKNEdnVowmfeRJd+HTN0J89j/pGBMZT99yzJayB948R+hCve7DCWteW9YE9zJIlarXgPYJK/EOgDYE4Z4KH7l1ZhIKfFR6E9qpkIEtW4XD7VqTzV4dOJqCWxezBH+9YEde3pHX1rdk5I99mw/y1m8YnRPF9MKK0+pvtfilXoliW93D9jGGPKADIYtAilrBGDQS2ahLjrN0rTAbkYhZ3oVU7A5xJMQpNcMx6EEaT1iTYyOKqkJ4wV2CEhlQXVzYIqRRA2cgBFo3X7dy/4so7vQgzou7fKFYZ01JOG5/WzN0kNYDBTuMoIrEF+kwSXztGlzeDb6moLvue2wsZkFQyjxQsOtwtiXhaMx82lHdcsV3dCJ2wK5ZLVT9YVcqpCVWt1FpEzrtOfkOP10bFffeZ4mHcmrqMyw+VSTUYdrF45ee0/VOMQryj5L5bf4GAiJTf1pk78C6txtXchQDBirR4x+iekmPO2TaXBHsqF9SRMsMvkU/GMRo2msPu5oiYBC4v3WhAWYtL9cFpUAlL6n8VOoSlQ/3LPRKQzPjzXY/gQadB+gDejJpRRKnhVbCjH0RhfntlwXCqjOQntlr+7upRMCMiqlAOS3hKl9vyyexeG19LsuDS0k8sdRPT22fmfhaFKIzmTt1TsNBD9YSO4XeHDHNxkl0s8MrxAwfpSnQTpPOqxh4+IqLu6r6IodQopnaZg5tTt86PUBN9yJwnz/2BJ+Awve6R8o10IMRRHzzrsX7or4SUT6sriAoF/FYJqzj/0AWVo+lN82T1Zxut1V3OBSk9szNl47Qu0kJX7kp+1UAOYKxHW9aS5J5wgd1nA8u5yDtKj+21zuCGi54EL8HGfysjsJ8WebSyooKSeSP/nxL8VCgLH9vAAohtqzRl5fCX4tNWwq/H5TV8IZK4IM3BQn54XIB1OgXRLnTPbQD7kQtf+tbUSTXKc+kCDXrpxWPjKQOKIwp8Ax9Im+X7yzOm97h711t7gKvLhbRUv9tvPCfpue1OtohHUj6PmhxHuldk0Hh/9zuKnaRW6f3+dydO+/s0S+DqMRo9GE0xZDKD6PzeDj694NcjgqKtQkuAgkYPYJ7HXZRwDOWDeYc4/p3PY1p41kMWWu9hYOejNau2zhPASS9KB8thtjZAK/HjvVk2fc5fHYuVN+z1OW9+aUYkvOQlbQHVgH7jCEJyCE2G9ShnjAvzAgfu2kjqP1Pzd/uqE7Mf33CvQRHGIyJfvGcf33ZhoHtz9yywh8qHaYn4HZZ4QPln9j8OX7wGtSDYXoZi/U+axoufm3wem+V115gEdEzs2j4JDZJgf0DdUyvO+VUCSqBfEr775kn1VScjOtmQ2EZYRSTICEUXbL+O2eYIc4Yzrnu44Y3v+lF2VNwhvUu2SEPe/X84srahlQ/6AEldfdxKyqmH1HCvo5p0coqdN4veRIp5F6G9/5VdgBMsnrMhCMAPe5UlyCjQpNRO0QQFU/pnDZ/cV8yF5ga/wZ3XGzPSYpduK/Cp112+Vv4N/4kT0kxssQ1stXn8uMhQuPhBBN4XPi3E90wnqu7FclXuPZQxyhYUYg4N8DnF93DtWNNcbsULrn54QWhb/GeSa7uc6DW/qh5hK/2HmAQMu0Kmtm1HEa8lFSVvbLpRDj4R4qx4tGORio5q9ClY3zYigH7+oh4CkyebjSJQTDWwcUBH5Ch1Vlg3LEeyFms27AU3olveoKmjlnHzjFQoUYgvkQz42dreaBjXSHToMDzdhNptxTw+3yUaoDjKpyerYFnPq1vK01jN166+G8Zcz0ChIU4FXiI0jF6xQQ+Og0P+DlIJiZ5JtkT23kKn/V/gXRtMXFEahi6d8p9mLg5NyzaZ0PIVTjfQfdqjwG/rmKE3EpsQiyWUUGnadMapHaFtVWfkEZgWRwtVrZflKqHYIbbiLpqnKJw7KGC9eLfCCrwjMKnkgb+o/d24fAAAyb1UuwrOjbxpX3AAR+xjHNfm2s4/QwzyeQZV1hqa/UqLyydEXJ45wL392P6SIQ0y+BRDGvnBjMunWDmNh+jQkp+t/ipYrJ60cFyS1bVfjAud3If/WZ0rdGTO3cppM4DrG28tXZReR1xG3gPG0MCIok9xfFP9ZR5aVLl6sxjD2xoZlk/FqsrP3hbtiRe2WtfaJFXdaSUXmQ1kyCbWwo5cyNf3UsKT3/spDs9rL5012yXQ0LROvxMjMDfvfDlI4EKEeiq16zFNwRiFUj+t1io3lrwfweobjDK0Lli3AhIZ5lBw9tXYmzGjXib+hKGnbJPUrmhaME4RQ+pG/8Z/cXUy/5eWJdl5He5iOcO+Z3/F6xO0UnfW9Hi/NXF5R/5NqL3IrWlMeViBI/bTWTHKdiyC7GxM3Y3OEiRA9XpR6wkqxniM/+7DWxXsamkPdMRIWgOFf9rrQT/sjsX2qdq+3dj7SavnhJcUiuo0Tdv7fQMC9KR/WsXtIPojvUq86ZPZugW81U759/6nVFn2TixYnpEooPPFocudvJGQpJv9Bu7uklG0+nhq85NCw2RopoL1kL+Rf5NnvxXbISRoUawvO+6c0sKkjF9e76EU33AC0ULacPF/xVVRJkjkUxYKXzWS3ZDTCNa/aYFIvGOIEmi4m70xdk1zMQZ3qlFjoAJZxaO2rBnE8sBEgmCO+75AjJo1smvEGWxp/61OAWajphI2qnbj7fLSEdCpak/2rnWgMaIdoE9a64G+06IjFF3BeiZnAPoiuUw6McLiBj5iU6nWNQ42oooYcaINc8+rcttLoxTOcLjKIf7a8B6N67MqyIT42ISEokKcXFrMtSNURegSujn2zgHFhuxIR3/awVnJhiUDrFWQH67lNiBw9DPVXhKR9j9biZxW0UyKZCelUuLrfJEBRYCurtyLW8BpASg764ScD71xEWLzDFAfQeFdO99frJtjrUodE7RjOtE0PWG/MSn8JW3yVjvVuBMv5SSIjZaqJavlnW2jQvJvaTKywDAjGSE5td4bm9w1aXv0io/FIxD9sklZS2Z66Inse8LGdKWG9+XDBZvKHZZvlCgbMfNZ7p1za3xIC4viVfgDa0dZaakfntQc5gE9zBrNwp3p2JzCMZx0xlfT/YpLQb8dg2sf3p/7VzEUHRx1kuA86thlu+bz/NCfyiZ8vLQmDCkQOKxPNsEQLySg3xj4wpg0tglYBb+pz3vcAop5w+/n6Tq+4nT1Ano0i30PIS7jsCwKFzbUHVl6nKWBwUIdpzUZBkP0G926Wi7+cUAAqOAQMYYviW9ntwULbGOnHeYQg9+Y0LrbFEBZe6D9RICsLbfIAjbKpF+M+vu+CYzucQO7VrmbnM0KLYK33eb2d6Iy3WBKF8imeM7lAFS8ZbN2UajwTcYg/ja2c/LXXsOJGMcwoGicLvj29NGVkcKw2cER/1TrjP4iBgE808gJsYqorsr+tN1NMrssBqUgu4mjoTqFiM94hd1ISklXC0cDdflxqtBCAxNU9hnzSeBxE4AyEl1hFvNmBKWlIDI/2DehO16SIjbnmZjSk28OQXXBbDw2OQXHdkgJQaLGRtL75L/tuf/zRmgDJgaqFYkfqdOchmdY2N+ymBvMRwadcl2MpFnzyrEZcNxTfj1ZmWta3KTxSRnBzbWrtUxRiwxNNOGgk2OJ3Ie7gSHHWtkF4IZWFlpxt3oNUZdLX69cfl/5PDV8npvX0dDIUNe+mUC+J820EGKvQAgdbqTQe8Z1VQRIo5+MnEzTg97wL1avDBVwp7xitm6I++vHd1xrw1eH67HxMR+BZfAJ7QRJh/FgU8ZiOsk6OyDk6QiHzf9paUcRNovECAv0VLgC1+L7W6cNq7m22Ld0WoDlwAjQ3/FpV+wHcOkeFUrDKjdkOErwL33uErS8bf0AEJD4SfMcJCNfz5Y1NIYw1rYzrvXKmTCWCtPrYS363uyub/8msWVNYzXx0B5RskaFpgpEq4NmveuardUwx7MdS3aWTwbiyGwi5uZg2eUxhmpQq8gYUyua9v7Y9yxKN+aF4DyctqYQn0hwkgdf/7vgUYsYWp1daxl+UG3Gd05cKzq4z7k1xnAAcyNGctiLWgd0YTvfh89BHhiIsvLOOLHZvJc3wSaT8OBQ76elJdbvUfnmnzJ+JOiTgwgTv3Djx9PIDG6U5gR4A/fJT+3ql2sCYDjfvHQaBchwrr9uFQz0v+pVYp+mK7KDE5gfMwG/pw5xblNgkDLLy+c1hqWQTLvp4HieiCjPm5cnMg8KcY+OXIbJqdW8ClNTv4u65PZbEzAbu2wAF/AVJ3h35gnTH2TWvqJn2QRboS06PuDwVq3cqdx2aET94/UbfMfCCpWmRvcQr0LoxvUPI5ceD67Bsr1wStr9mKktgIA85UIs7iD4j3DtTeXiGxNGWpPr8Z0gf+W8FqI7TKRUdVBB9eJbz/lti43up7gnNBcArLXyCMPr1x2StJj7G+u4RaAyVNB2piP+4+GWXcKfJr1ZwkrFGbAwQS1B8OjgNMV6Rn36H8+sunZGoJZ1tPBGtfybPZos2L+B/H83tPR6e0cZvXpL5F4vuWtRup5j/Sl6/O481I3hWffNSNu7tCJni+K/l57on1bw7MEWLuJskjnoPQVlWIs2xWQVvUOcGLs4k4uL5ZaGliSTo1s7dVzrZYe7qwa/6WTDJo0yjBy7RhR23Sp4C5hX6vP+aaw8SWl493VdZYEIih/b8c0hBoguQSoCKCamMBnupS2VRMVKwGrR4+tuaT8GRFXjnmNJa6yLZyGD7//q2xzcco5kkn7K+g5OqZYk+rc759+kJEW2+X4T0u+X773Gl3l5oudKkNqfE6zBKrb2mzEz7SrR5cOrDukiGjz3lo4bQxys8IdtnpFaUPBNuCd9S3/d3xUUyh5WCibumgLVmkPs/rd7pQiIbazyg/223PqXaugoSj33tOcmxJd7oIkJo4g2uuydcjVmI5sC9LyXuTfbPSF9yqqqpsApTRyQjLGNE4m3cUdfCSDzXNz6EoCzeMF7MN+qWQqTo3tEZV8CVaYKfl2Syk4f3PgK0TN8DlB8jMWKWOLOOeXb6G4DSGJnqcHw9qBoK2NfVoJWfNAh9GgQDwMgQOMLmc2Cwfb8T9SAd7vrSF2dAIQmrZ8XQPB63Jhmq8s1npzxFLQPxsHaAqZ/XaFJlbOUR0Jnpj/G6Q2QUDZTz95GIYM1iKe7hCzkQYQk90K+HmIiryOsHLJ0NCtehRCdB5t39hf/0zQIxNQzlToeVTv+eMgXXThdm/U45pC4Kn7eAGTojZhUi3XeigIjrjbgjEroZDTI02czNhHHlqw3g4rAHZiCOUIi/fGjULTBJfgbxP5+uWJbGAfIrEF0W1GPChVH5vQWefGbJh4jzbu1uwmmqPBQ3pxCVx3Madbq75Q/oFdjYUm8NdfB8x3yaDn7M0EIWimDxUh6dIk0vIJ14FplyV32MBLz2c8hkaMMt/xI0bGN4oJ/CcS78cB0aN5dwjPoFpQbp+Fgc9WCAQgkhsrK7VpG6kT9FR7G/q3Y2rq7wCX8X0YlJ1SIAIc/wADqnk5Di+tERyoy5t8dmFssnuu62EsvbKcgKppQHLJdwAx4gxMjfThWrKlHyJTYsrFucZkID1oISBEBVMrtgogmiCGM6MoQUAjfD14X7DSidTz+ZxqXykOT1Mk7Vtvjaq2mXYtww43x8K8OG3ha1JYkyIlcuSnUGqmzVEOQWoF3mQKRS4u0XN1V0L/2fkNilv3l48IzeJVa9JO80A2nvvxC6X3fBBNZCJw3/BQaNMtRUaEp2VhlDtd7K08Bw+4v6d4vMW8pZ8xHZnZWLRM9n+g2dbISK27l0Opu+V7+pC5DacP+u+dZ1L+ABLUvWlptEmB/4m/d6P4679aAVbvimg99BRH6AQHPdW0OtOyELAVW/3F8k7q2OIAa1VPEc8C+XYI45i4AQyyLPSQvGLFzwqlRnW2Xn8tQC/82L1MEQ+JzSN9NQF0brI3A5cx9hTEXbkDw94MHdXLxs1Vo3dPKjpanN+FsmmzUMtyNdAAmGX3O0WU3GzK20sZtGfNTfjEF44m+qj+QULFqA4Jbc9SLlfFdQl07QPQ/mhSPLtqB/qfY7LRraIf62ovPgLUrQniDKlGTNRY+xgAxUPtXBBizNECsnjfaNKzBP8IUWxXAw/+xzhSQ60C8aos8Q3tCuAVYRGg27IyVE7dP5auusd3wUwXwBFT5PktIG4IzCJZOxQ2/8aus7BGYcKSog50ILwmEVXeQ/bTTbkTOvCdXJmsTm74sIdJgL7zghotnYYwQhMvpROzLwNyY6wrB1NGPOR7VweK0i3cbAVmRYgoCOJumHIx6bIseUiJnAbxXQFcrIJWk9oMHMy92LsWqNw9cLy2UZccwPpqLfNgX0MMXz/5/MNDah569zNbh+1QS0hDaLpOI614fDZvVAkt1qyQXsvUm6gxI6WqKDu7pHxjBnTsM9fdmgd+xx/1d2EDGp0WcKPDFdtZ8STILHosd0798+hyPaZ3pwje/qoPrGWkI7/4PUx3D2sCTf7JsST9QSfwILpmSXk4CJpgzk4JDChG6gP9yY37Sk9lRPDkTQZBWcNuqQnZWLdAMwkgP/Ar3f/F2nt0E1zbenev1Z5JJfQbnuqeCHga6n1/IcGeedihFXSbIcrp25BX8EBbB2n7ERmSz8NL0KfiNxGhnl3N+4PEM1hjtEcOaC5sPodjRiWOvOVl7+RJ+H5JSNM7d15f4flqJJoGJnof6Lx1PpmOF5FdVuGRMRJKPp5wMnGhK12wXZ+8TJptEjy8hONDRpZypANGP/P8/xSo6LCwkxabZWsLS0I0nraHa7AygQRrr4bj9T4KL+IuINPuLUe/XoBfIAw0eqQ5/KwRLsb/y3ofr9CK6FmPKfSP2uYWRamGuRI2PBIG3g95747DfeIe2KLM3l2rcbSTXxWQtfJs+sMoW13NTU5OpPYgr0fjHOuueCk9aOn7kiDfwlizQLcNOsMPpB6L4SkaaljWPpmDwP4RHJqqT8Xd/18X8rziYrc/pLWo31TIjEtoQ1m4+hYpR8FwRKrpukgRVNk/qPVRSY+H7fxCTkMdIbI42BaRKkk2gcHJMlkCS+B2OOy+r7ehMUmIZvgGTgAbJJEUYwEewCwKZW4Vn+XfAyxO3KvGQFsspNaMmxQWMZ0u3+J7J25kJevuUUWAMQI8/MNt0RgorIcpriz5lzp1aLrAdpOA25iuj9E77kqy/TJ5oIYAkm43iROH6eebSSdBPnG+RSPThg1S4nZbVnrsUmKRsJjUa7o5bZHDliRpcf0tj1ZQyablPssJXA+iB6NOcG8y2HX5djfgru0xUuut39I8joadPT9Ym7FjPaz7bsSD8XNih7WtbYO+mVJkSZrRLDmyOLa4tjA3Eh+AfIWflXskYyXg4EbHYbaoTl079F5NwyKk/ZcuTjVNiTsAOSZrxXeRZGw8HLUdre3tTfz/RG9uWdy5sGOY5O0bvxigvBXTsWHWkca3/Ij4zo6C4jQIx35opX/Z5CPjW76xPngVDjVz1EFdKu+RGQcBh6D1E3rx0YvBk2Vg7QZi7KH4w5Hhpu9l2zr7hD9oU0frqWgp3Mmielx26eDAu8Qg5/nmrvhxRzlfVQkmEX74JMaoZe69a4OF0F6P2vIh7kyI/9DCaLdPXxt6+7ILxT7sMs/eZWCxMIs3aZdfofHTLCmedroYt9G4Hij9d/4fRlEU+RQB1AlUDO3DHKP+R0iTLs6wDbP1uclIUrM9I5FCEZ5kU7QF0eBvzZVDusY5VRL5Y8JQ3Kv3El6rBoBoOt9L3AMsKnLFeHN07Uq+3xmqAmOTehyjekCnj4Ci+WZOjk2aU1sce1DJwA9lgeLLkolAOyA1Y17DkTjbELC3LoSkH4vxRtLGOLpOFUJMLkd2pPAQGV7CoZgfqtUB5DGHy00Kuhz/OFhxcdY64OCP/IVygE4cuPnGMLMioPpUmG3zXiZ7/nEjwDvdzn0u6AsPBXmlejdQZFxGRI1uk2ctSPZYSlYQvfG+YmC1RJYngn2WL6460taI0lddIu5zkhrcrkvO4ZOKz9hnHkOgfkwtI5+IboJJtFHVZV0Fgahtjmhxinx+rV2iHhfta8CTdleuXUBVGqMZYS5B5xby5EYRTccxhQJD3tmbcVibAnRTJ8KqHzpTLePbzbcGVQy6nWI6sNc/0lAqK/JtKhmh0SRHRNxgPvgy5YXycVGvX6ya+pJzReqrlaE3O1/ll5D68qjdVZEH2SrpOY1E9CAFQxl2Qjipb0xw/0k+cFxK0MTJSEvriYbMXPI9gsf8LvOhjEa5cqawmLUggKrCkcgUe9FGAyl76pflrhoPMtB7hSEgs6ljo/wfdtwVy0aaaU5qawKbaekJ0rvB3mFbk0ofT7+IrAihzEg/iXcAoHRHc/aVYGfhQd41qnWdaHy7yf6Pkktmw9CmErQrQQwUGH/cPLv31LjIwedrNPe9DDV7gnOEoINDF8KqxxfERNo1l62ALm5UTbTo9jb1FVt+8WKLPFkNon60xovFqFNe7Egi/m9lTXMBDtSTAwvh3umyhea7wrT+HUEZtIFDL/VL0P3GWEwm8Pw0UXr7DgPBCTAmdVRM6b5S5Mnf4lTMJKmeeziPmP5aSnVAi0233x83qAxe4rcsdMB+rGC6JwruhX45tlK48p44tS3nLyoHRFCNijKOF+577DHnappeOyeMvjIQidfXQHjeHjVW8eQhfD1KRL8CRc+NaoHgMiD2jmxx4iQmYdINAYLSfL3dZeks1a8SEaFexFucGYnJiDmxcei3tLcp0OYbHMh1cBBHGbs7ydnmdcyAJ/2QU/jqslj27MbBWHxxSFUYiO8xzcCCLBer4vdVC8MW5IUGObTT56e3z0mqpiPnfEK0uKRpufDjwUpgwYAa2rl3/Oas3qfcp/XxQ6XMV5t4WMTewhXbwqv2RLUq9FVFyVGn/wiOp5tyDFBYSZlZR4oNe00VrpHXF1tckRexy06l+GxWS4lZ3WT5WMPjR59V3RzISBSqulnM4fDJsashVS3Nj0Kr1JBHjgEjPe/GKl6f4FnnSXmfOuWBRaN4a3Mtq+vDx2Ksa65C3msvzdowOCrwvrYn7DmQGmexnDf5rSRhcpQS/RCeqdQp7rHNuk0xeB+g+NyVMKfaZSQx87KG5ceObSyEJBqcs/Qn24FU9w8gSFsch41+CKXti/gPwik6a3Hn7Cw5h2gAODtFdrTn80Id6hIMAN4RsbRRJNa9lzDdUqlkJ/kwYkiuVPcTO3DC4hbBC/PjIVpIbWUX3K5zKjcr1nleN1haLBCHBkI1p+U7Ef5aY0UjAKfejnqVciVLy79EzPARQ2fyRw/l4tkvP231/67DDQaHoOxc0WXBZOM3dNAGbRC/JAL6JAS0bl6UCN8Z9MF08dSb1klmL6+DAgRYJZ4xAbUZfwP3bD4OFd2Ab4gDz/sZE3WTyO8b/lDkCyirYeAbh3e20VomWfpeBrQpLJSGBL59Luvw9DHqiKiyLImYdGb+vNH/zb9NRRWiubP+aaW559WiQMOCWZ53n0O8dy820c/j13afEHxxLT8OHp0aYiCmO+SVxKdSjp6Vh+Ad/U4VXzuoZqdGjJFx5Bs3JFp7pHypkd/FpHBM2bxc/S5tCPhwFhbzHRcJ6Fvv7VSlSRTytl5lgGJ5kn8pGiLIs/6kzVjDo/jCJ8zWjKeHP5vIoFbZwiTAxkQrAADqcsadndszUqNj10XPHXmP91WJKaNXxQq9o/kWkQQVAEIG4TmXLz1LdENQqIYoadffNzAAIB/aBKZjegs6+XiQ7Vwd8nkivVDE/d5yVYVVWwApjlm0f2I7XPPzQoxkX9gRtF4nco0JHpU5PYm+RI95TdJY+eF4zG1B7fFZ84niwpwm8CS9MNYPgoSztAOWhz3SrPHC8/8ziUwJR+hsyBV93QRG4tSs+ldYNrxt6BjlPE9/MUwlaf9NVRwVM0PIArXToqov33OqUtAIJ9BgyoD7FKHg0+wYiEJ9Zchu5n5N8SzMn1qKxzOj2WCoyPtDppAADWjxhYPBoMgpwQrZE4o3E/nfH97rbAOxjXpgWleobfKO0lZg8EvHFrd9fHZ5T62ipqOdK/k7BvBEv87TKhG7tkf8RLUI2KcnH3DNCWcc84szwMzStB8LOYARYkjYv1tWqKlN6ceWwAOVncaTr833jhsri1tD81jGK4XGpjjHDm2NZUDxFYuFnOxpoN7/pwGatXEz1cUySXusoXYuSv1LKl7CjWNMmAudvN9m7dhiVMooFqrQD5cClo+i5WBlKSoFVOy441cv7dGyBKqSNUp3C+w8B8h0ntYQGlHyvNZrVL/+FzuTmMP85veL+ThG1u0w6siXZph2tt1SGQ+61XWI9HFJUIgl9v3dCji/6ARM6Wo1fhQew5Oya7ZVpsGiMN0gA/AfneG7esD4vscJEzNzYZEFC2s422vDXcZd4WIXVKb3PzdqnTbDWthNFj/dtqTKyRK0N2qksZgNpjSaShDkGjIE17SCD2NPieWzBgQrNgWWheck9shLstMU//I0EGajL9ut4fh7u7akA2iVyqlHcZWjj/9m9eKeESRT8GBK4GZpQ1LnqirgouAxHBwZzIpW4xEkbvCkDPdC7XSav1b/hkqlKfLIzZFz2LPDRPCWVDo9ogO/wPr/VfRcues1Q/rZ6Kz5IXBp89zz48aDDjL20yJiDNtqRieUQ6AsTOahBBpLW9bWZsg+n3busdkcoL9WicMXSVz0NcKoVDoI6aPUEfh4hAidRi50n6P0RzSnh0Phv2IRQRrqjuajv0goz+IcSclmMv0LO4KzFWV9GBcozlj9yUwhopeUxRvwOQF0oMwRKl2R6qXEUy2EG91ToyoTlvbbON0zgXmefWNiyY4Uof5YBV481yOELD5hHGP1QWrTXABl3w7eBhQ0NYwADFwc68xAPXjEJf62+yl2a8+7+helOQY4H9Isz2QoQtr3SbCjXvP8uulLJpzHNe6mI8//39TLS0HfsRhl9R4KTfyZNOHtTB6H3xJnYd5E83CrJXEMvRpyFD3EHPXWfFq5kTfvTUAUwm7WU1PBrdFwJU+3kKVT/w2mrr1O0A1Lkq7bOp7Ck3QHp6bmYltYyz7zXV4FYpnSgM1Gs3ttgjPBfEHMtV3dTuMDBSBHpxvhkpUPaC8COos8LyNB3ItPwjyj0kiqSqpAExqV+1NjjQXyNUt6TCCOBDaXQJFcDbwjcfeg/+19le06AYyKzdGmycO6s6aachekDkpWZGCqrzf9ac1N8P4leg3tYhfGwNkdMY7L75t92EwfNxARKyxELq7wA6F7KIRsuoTBn7lY1xBiuv4jX1xi3Ng7A5NLAq1jqFj5DAa8tocsYbyJHxYT1LuYwaJ4wYLcU4ltNBRiy46R5jMNpx10/oN8F4UW4L4fwj9bx8c1cmkCQeWRiMO6buV3mv4gfekegZ3Z79SGGYTqsP+jWUYWBJ1iA3+lBmOqskM1qM68UZPRNJiN2O016wP3Q2s5vWAfa/4pHUVeVpamPPIRUQoJEwRMnbsex5+1SJHlTaFEx0epOpt/4j7nNmr1pluukWCeGhcicY/fwNOiVXF4ebnoZAByBrry2X7WxNz2+ActoD7jHoiJiiKo3vS8vQYPrv8ACMDUPh+TTMnCWNd/Q7y5m8U6toHU198QUvFkiz1e2TieLVnDAzbN+JOpLF3qFQWsazMOrW8gDH8wdABB1hwUQk5VjgNS537MdJX/0rOyC2baEXTCeqC39ClhGDOK26cE7rI40diEuzqPTNpeXczxnakQqFz+pcOwbzXkyN83GB0cJ0jyoXpBTIi1xqWC5KE4zYVC7NzQztB59guskjKYUg+ZJokspyexz6RpWZrCkesHhW/uNXYLa+gahtnza+jaaXIJonz7vp6Vj2FtseZkcan9IhKqkoPc7whs8P+Vb/rQ9LQhCDZCSTs+qQ3EiUu7Or3d0DkpPbOTUnRD7FOXyjC9FkWE1HWBqo0+kinqI+5tzOOO0kQi/dpyXocnLyz+7JERK2pIBDKRK2W2yMgkqYENdfejgtsWxke4/I/zAuO2351nciiveZ1IxeKKvAKd6Rvu0oQfByDMo+8YgBi1TrBfxmAAYwY/Jb4ifDzxl4iq5PoH91ttNBbsxDArEtvFvuP/15gsO8Xeck1NQs7Q5XRwytdB2V516nQ5vY2+BvGiqT/0N9HI4DnS4NfKWQfDiI/SJjC24X8ZvMZOxe0lAq1BiAmZ7qi1xxbjbKJALUzjpjuDSb6WxL7oVKOVlGfFg5gFme8gs08xUAy/hk3IsxJmNs5aM1EzcItTeb0ykZwUeSQyJxJkfTqS9VxN0ZaASsuj8YPPES7k/QFszTIzXZzTur1PDS2VDgcjZpM5st8ITGP7gL0Tm+CtQwFuWOtnAIQgXhEvapNyUbJSq+jeSI8mBEJyEZG40krt4PeNTZtZlRszyuOoiunF1SxzI3GiT/Y3zgLiJd8GBMFZY1HNSFMXDypLrse0z4AgVMBzIRsxWSJxAfsCIf9suXQx0fbyKiVbJqDXEdk3e66kxQHbuJJjsbOBDYp0IGhePZeF4QQw83N4GpCCAvUE+Atp4AF+R3qXxvHG91rVfy94et3l7K9W167PLPwnx3HWnjb6t4Ik6Qru0FhpnYoP+HXbG8EQD/YpIShjT7TRP7FCg2RT/nr2f6w5QpF4gWDaCKSMGfdcmkImQGCV5Zq5q673LLE2o3Fr3tViqR4cAHBs0Et1r36U5S+qXBz09YiQ4K2V69/YGWtUei0GZUujbcdo/1DvymlfWIvx1HfS5JgVhXUiN+lKTyY7jYfGJ0yELThUdMebkfD6rsqb8C9wh5P7ImAat4o9UeVJ0xcPgIGVizhQ6T9pX24UDa18mDsnYDDF4DauiKj4bdcqJe8N/3R9fdfQ8tIl68jfMBxCsOpIocaDgi3IRPLCalPYvk8JduwsMUr1eu6bTBYe0m+lE4EDcOqJ0UKdKRzUJRnp6GX1fEzaeIvrqJDgJHYZtubvTgWqgwoYT5BAyO/62wUpqpKr/tfnQW36d6gFwbCDFNBoKy6fRbvueS3Avk4N1OFh5T1sAlCIjsCeal4Wuh3o7DYnGCOpKMSPrHCwL6RU0BkuoDHsolnMXGSWrImnm+YxIfLX/OKz5PCdk7MRhkihnZP/YhrlXnl98mLJ2VgDdKmupQEjhzcW8dgj9KtYtYzJEuQDpAkcBCZPEhDDS/U4O+kY6G+55lPL9qHm42ws0cwqr4QUo1GYg4igRDiE9xADJsnuc+6Pv8Is5N1PN7fBzoS+IXA13QsQcuHR+9H1x9sdYofKy9WKCErpDi4Exkk/t8xIIhU2xaQMd2jkWp5Y48vkWuNfuMNDaruWUo4bm3Zzzg7P8wsjsinB1a1uE6az5zcyujGNU7GeI/fqj5taQhyAdqb1TRmcc38TxBDt86GRdsIaevZCihNDJWq25pDR21VoLJMuIpWJvLBAt1oLilR3vpMAxLXywL+PAELNEuDQoK0uHXCCfk//f834eEQLFXtEnfCqzRGxFKK0olUHw7Dl8ik/gkWUsCH9eRAN1Emq/X8cRV1hBVwp/j7GjTtzKptabCtmuK4DB6qOWbEEMGq7+sofs1LxHw2G9h1/AbXcIzmv16fFCGYwC1/y4ZAYwKX+i+wAfngKb8HDq/HJRPj2e5FY1lvJbbkz+sChNaLgPNpbkO9cjR95HXLyjC8kB8c9p5Wpo2vGTcVKTYJVJ/GzY1HQOF6oRrDskN7v0C+7lWx0sbviOxLh2WU22PHz35Wh6uMJTPnBWBygHJAypTbzhifeITTPLycAdm3zdyJgXqz7BJUeyUXYduabesuMl1IcLH3Bjdn/qGtKSN9BNl9zFntUZa3AfbDSVVqmdFiUJrQdScsTg4w18+0b1qOy8EB4iTJ7UOIgpIDnCjp2EIZ7xtDzcCAj6KiVQTv4zQsuZjArJzFj+bApiFoov4puMKu5mUi6qeza8mwXG2ZihAlaS8hCGBSuPkIHa/GSX7rxkBA+f9WSLdTTBaS88vThz3b1oABSJW/p/1TDLoSTI6bSWi+NAWerShD6SQY3YN3gc7Q38228K0cKC2gLpvm27MOXWkm2bEbCtiyuD4Zgz5MpHfpR16tKaha1Hmzsf9yF/kYnXch3KnnJ9sbmtY2oZq3Cg0rRvPSzjNCrbkj17VHAMnx3tPlZ8O39z7QEQjK0yQm/tcOZaWpl6Ym8JhX00ntveJa2ivhN4Ihwtbkrowy2F3B+ldJ6lhvJVnef5+TJAqy+57Dv2q5Poy8VZxDcmgOt9TIDlIg/d4LLc96IgMdJy4QwQY/U2B60AXukYgztIYxJjGI6/ifGRp1RSPWDEjyQ8o3Ud7wCixpGYRu56r/K3E/ElbI44pv09BHJfv9ozAsadnNB6EKlbj+G0XpzSGLt+3Bc3czM0bZU18gwTG1y85SeiOUxQcR3C0YONn+XBRdg9XwkueG3vO3VWw0R4tqRZ9oX6Z+PyzeGu2BN0FJ7bMxURB/SYPZmzhsWNuHW/aU/eQ4oGmliKUd3DErYLAdprT7lx6DQxIjp5fG+HOOrgvt7s1Dker14bvbRF/l3BOK+yqgw/AHPOMjwJPsVDK7aa4Z1Tr3xhFYeT1A1wcGudvFkfHrb4fp1iJzyDYYJGcRo7oMrsLRIDefS2VyKiwAjjpEeZJ0eepv5CItcVODJLS9rUzGOgUNaHei+2jMBWJHAdxlhxHs0vkiDWGJ+Jk2tu8NgXEZrRK/N4OE/4wAvyPZsWFY2tv4C349rs0jmxejCMmf8Nl019Px9SA4pYnLdj3a/mXoCnQnWPnun3KxnP2TsxSTnlz9T9MbLfpHMvKCW+d4dEMosema58T1lcUCKJRwGmHcSmtkPz4mrYat1iBcQinkWzgtYePQCsmQQCZXtsry/+84AoHTYLRCllUcOi/76iWBK0lZfL6VqNlFL8zPMLLDkJESErBpaq6gPTjEeD5Dj/S4zczhwFlplf/+vOHxQQhRIWXjY+o76zUeSZkM2tmGcqCarh2ORBXWgU0B1szYCvUOouOujRd9thop6gs4rXeX8BXh5dr7CL8SAHHpRtGzFWAuC5Y3FTlFXm2/OGH1SAqDOgw8A9VU8LskdvOYo1ptJq/ev921BErVkPSZ0EQnTxsU44kbDv71AFGQReN+iizehVyraF8WWfSQhxU+mrXdwjbUgod2p0TTkcsN9aQCOsvovNd5O+HLCBxnOEW5m3li3J4vjL96PIkRe4GdwHQ2dQuHxoqBzppZRgwjsDNmMsXYcq7CLqx35Etdia7LUcjhffKV4ITCdzKH2oPJwaZst/Vlpb8L3asLNCnEV3cWTEOmOFqHSWAD8Fiup2cj66erj1aEjhqmObhdSzS2OMdWQwKCAhF0zP8lBf9aqHkLKGkAk86L27Pg2Zc5nxoUORIFHDy10b1OF86xSz/JS9uA4NwvGUF+J0t4GK6lORZD+F4kXfMYi7t5Bh8q9uSqlqmhkk2HMVpxxL+ssyET5tGTbMUhczkbs//Fj47mgwCTgf3tRweowTaO+j4u77x3BXEyrNVkcUJakJKxbhXzCEJMFka7SpHmKoIjmgLsuc2VakBFqNeBHEQjBZtMNA6N8J0UPhUcV/jvAOGXYgONgYqUoA13W0n6E8svFqlpjDVzhLnYcV5YLU2wyl4Kg00kzN83N789xvBX0UlNx/uKX/MRCqEQBwmCIcxVqLtkebO8fFeuiAz99hPuk+h8pKBpAlAVpfQN1JH/QpZJ+3EPFeduirSqpW3MzNQaWYnmqfdqJbXsdpiy8JrzmoN9hA3BnG2V33fbwPruwi6Exr8D8Qi21TJZ1rr1eXIdQWItNlWxJPmQ1dNe799BJ48Dvk9hVozuylrt/eIACIye2gpNvDv8wyQvc+31e8jY73eY8YZLoC+nQ1CFofs2VFv5bQIidNnq4Wzh6pvnbjdshdrO0zca94gfI2XIKthfOs4uf1X26kXDcOFO4pM0z24wgGMgTlEGnwclbMGmJAunTs31f3/mMR6D9jKtQsRclh0KueKyazlaIKv+ZC6s9xL+qb6e5mHYz7I9YItyoqDlrt1yrZ3sn5xYsuTH/sM81SD5X87Kkp1BWe47LEzm6GSad3QBnfm3WuFUUYF+Doi311KhHONiJAC4obgdVhQujpXttkDTDtHSFkMc5CLQBOJPlwf97bgCKpWUtJ60uTlnjBdFE6YkH8E0S0ATj/4cu2MRWrby8odLiYkvbvvq53wSlIvUv4NchFWNS45/V1EwnICQJlNlLhFq403yvvTzJXTPu6TK5qX9/FkOxGwQ1KmRpDC92x6405SwVPCqjvsa43Ju5rEyUdhgBmAVVA84K0VcKL5ZZUkZXbTgn9oQZx3QEOSQ2DP4In8djPNIo73P5X7fhG2lBYqtUDHKkLKqnOxPdZS1EvBNTsAQTzdBd350dM4VWuw4uCtcSPJnizXMRgQNAdIiaE+brhbCxKvHsuFUi57Rg40C/dDwHYMSE1qSR9L5wrCXACdpFcJkvatLvbTLTAPOI8dgCyiqM19pXSxc4KXUUfyo/xWtszebJ4YTr4lGmawriMVzgNfb0V2e7PRxCKqTWRlQKYrUbydLwhooA9B7B/a1rYlF1E7fokFFACyaSi6sBSyCbSGIZjoSuwLuV6SWyG8Q19VVEukebM0v+xMkkF71bDUWP5yx6uUd4J+hwEUCNlDKO2Te7DuEtn0yPbGPUnFk372CRvM/uxYKjgykQgUHErtHqe/JpFamg2cS3PlgelS0AF2EI4jRFki5bE+oPian1M6f7KONMKsoGyvanEU3REqBVfXz7mmYZbRU9Trl6jD0MTlkc5SWlvrzZ5r9+y1XiPjrabIt6HFGDxAiKN8266zYXH0Tifxn1atX9qCQPHjNggYi+JnJzk3CpaiFmIyE95BZWcm9W7FTSnGYDuD/zvqNSOGnxDBas6ZAfvW3PNRnqFXjqVjXQ02YBu8AZMvWJr/Q15/hnBKLSNLS+Yhe6Ea1R/jUatNZtg1uMWSEqeWMoXil1r1DE5cWhDssgUP8x7tmeBoiHYJXjmgTVqWEmg+cx/QdJMr1HfVpS4GFAHQlKixx2AmUt5lg/9mAbdiqVMdScZLaHBTLNrcizsZ7Y09WC8jBpneFymWp1CbqQpJi50Rvfv2RL+z0EL75+PnpDWUw6qjU8CJCPU9uU57S/r3SjMS0eyHQyI8g1pmFpVnt3lCQHDsvZfnfvmEql5L9SWpY/6zosZulnAt7fP57O356xnYdgCrm+/jjjoog6d9ny1F5Hpn4zu0Nhy/ln3l5ly659jNQEJvWS/WB2eXLMuoAqxLP9zL0bl96qZEAYUcZa8U2MnNoFEgBkK/80PInsAXc5lsfEA0XIVwsijitt7TcUHAk4XihH5yUJQ/lZaMvD2gUlPFgHTqjKHnjUGliI/iBmxspYo3XBrM5prq2vwIf2JPv+qdJ20OG1HkYs1MyvasIC8zWK0SRzpbwiXdcrPUA4M+R32Sp02rRjbAVSa2jJ+H5UO6Pi+/X9QT/QGD9Pd1uUOpZe23sX4jf//AoNUdJ2D+1w9W3PClFEldarT+zlyO3cm+Y4gjDRC0LiXoV++2fRIG2m6dxpnxOHlD9AdQ+Vw+3g45Muc9JVw3Q1Jm4MHwLn170QNQ1e+EhvWO2yJVmnftm7tMcDylSGHpawMj9ytf2YADKxdUDWyQ94JavonPntgD553Mk1p48zp0Zuf9MuFJ2ZRt4zuQgqAF/tWhJUxzDncIeTBZe+iKwtXInx86Z7BBErwt0uBeTkjU2a7LUkQ9NvLaoYuVlV8nIC6Rn+IOD1DZiP3JLjSsdozqv+gl/Osc15bGwhpdfckCJOOM+KHs/YeWKIn7J6Km9BTTMrcHMAFD6FxFjWbK4KeIKqkvGMSBpSIFOFXaKFQtuYzlgQkFi8i552Rch5551/5fVjxdVxFEKWR0kwumYrX2fq3hiFv55hIldi2Ycx1qd2Ohjei8xzeneuhf1tojoC4OpPrM41a2RWfj/kyxvByepYpt+f9pVz8gg0UjLpDCy3sOFlGieNtcFflw7PHzlzvA3Beln5/acMxCknUvaZiDpz09hdKQnKgy5kv2GLoCZtdwnJ2yQ83V4V3ubXSzHKyocyWNl03uNmyFtLmLnSHzmbVERD97aQwa3ZuoXojCOfxCRJBMZVVyWi7J0ez4snVWkN+z1MonPluSQOIkENb3WOniNYbw+JZHlgr+W16tvL3BafHJBQiOhLBo+1pg3jSwubzV6+z8jo01F2poF22D+Ff890hRHbulTPEsnausGHy5WYix8negYVygnsH6cszxLuKXJax7PCqiKzbyt5zgwLdsmSSugDMc2aFBe2Ra+0+byLITBV6LKAGl3Mgidpki3r+dkHddqThNgXrtpGNEw8rlrpZAJOGVUq0gO5kBo5W2uImfg8t1iQl6+4ZEZLYMGe/O6wBFHdJh2CE8SFlhYHhmJtTIxUqRTPFmUy59RLemnVr/w4BQSyKr9sC+8qGCN3vRVFHmdEPQZ4tXGvDGEBiP/y4JYeS+FWxlKDROtXwbic+YWbHaQ5Zc6dGf0dQw/67InB9iuwRiFMKl+960Hjcz0iotz5z0sCeEPgo5P7ml5CR7IbO7UrtjV5gB7CUjnVRXVHXVciWT3UNzuOAnUrJk4dmBK4Y3+0AMwesQSBK31psvFUwbqxIHMvld3v+AufcmIE+a82KgQfT8gZe4J2iKrIMzIJHkk3uhPw/x7WRSxubm9xUBApwThSllyVaXxz6hDbUDtuVMwTWUg880b746a+FMZAlpxEwvSceyXyJsLsz7gEWT78ak+7jYSGnBe6zbg05OizfgC0bL0UHuCT+hJoMu3fw41QJG+ftZ9X6M47439DoaLDMQOTtWZoJzLFFPzuwq1rAj2G+s8ucfYYOOj+CckbBLzSkE8cyxpmZ0g5VSJr2mDjk2MnwUkZVrm0spXAeaQU8Ssv6Em6eNIr5uHmbZHnf1SiVbedufm9ABGESY8h+IDWa80fRPOtJTwlikllT9/N5TReeUP5Sq/XxyCnTbDfL/t3Rcmi1zLlp37k/9fm4PgZpwWUAcava06EluIB8/Uuq0A13ijiN5NBMuQMlXulesymn/k/K/frwZSFMljSvv2Aev8MPRKKjxL7eSnc8E7a9Kke+xSvldS8+bLsLu53PN1qnpqlInoNIBpS7yFGj69BNvAXuj0L4y5HSa0k2Ru7/w8iacrQiJnU3zG2+4SpVJZotoS1tg8dcn3Oj2QsNui6M/BbQqTEO7zEo30px03ThoLONouoF3LfCgTkZONqqbsnfCVLx9wgjgqQ6nA8tiyXnDxWDsqU+549xXwQzl7KtdnfTLFiY96PVBbDvH/TC2zqAZqrHLjmUrYh0VDVD8j99Y/RZHKWUp/BSY2aSduVHDidGrT3DzUXvbVPCIcKhmNTbizaL/uW5jD+D095jsF3U+eU5snql1m7oyfHWNpQLuxKrtoDEysSrmox2caoSA0w9V8tBFbyJAAYcASBrLdG/sfd/ZS0Kkm7Fq5mfY6SIKQx8FZL68D5joKqQ+jbgY8Vuh2hiypwnAuxwesnks7qeRx6Ul12iQtPU0rqtVQ1tHh2fotAMWV2r5xhlY6VfogQ8cWjGRer8rSw1mr0FBDtCicAfKO4fX4PnfBYvxArj4ks5/lfVTMhVB8/RBUFblOcSffuFVfKg9w20xNCeE7qO3G+6T3d4xKfBwO9VnotsESb3dVut4U5qvq6NROySUGESS22haOMJvjY19JtoMy4r/NpPd2RPBr1hRNMa1HrmO9um9gDcYnMULMOVejrXj3Vv1ztbZXII7Qm1mB4dxIhKOBA6OZI0RZ6P2Mn/HwNmuTBrK9wIf1borXyjt0OW9s+Pw1rCiqmIYNbspb8mIE3GwCYW+RdWLZi4BGL4cSuek5GQZ0fuKjLmvpAVin2JPpGtVgBgHq2q9JnbHMnvbtSSYUOUTBeFM7IX+rKbLcWualuJ1URtr9N9IXsRUZ6xkRo1ljmpipQoS/PEA53Q9MEQs/EyiKzgOvAo7ZQmAlPKHj1HJ9lOa31F9wWPhD0lm3Z/OL8AQp7wFSaRFjr+X30R+KHDDAxIDydejQZXNCQP8p1uzMV1ZFox6V5CF6wvfH+6478Fps/xzfXHNK8nvKNHBKh6ynarT6jjdh/lM/mplEhKMZRiY762KYfg1anblIU5T/2SVubT6zgQEXpr+NVymy73k6gihX2RbuzjeIKCZXgVibMHJC8tqJj5STxlFD9bD/7WuEQ9NIwGZ/ZvPV6MK1da16IP6rTr14xaNSXxI2d2SKwixUX4sb+wcvXza7ct9QsbYsbPYLQRT0TwvQtOwFsd+a4Z6/aog4MCAqpp6oArL5iG0t6Lo3xczhw66rLP8h/qybf7Ffd93PE8/woTeMLIf9HP5D/hJ9nXKlWSSMOjUHvyZbjNiTJrNqQdQv3HtxgW7UNcrfT+Y1WCBZ4r4CihTTNQ5R/MNKDzyVsKVNpb9Vww3gPZa+bzbt4eFT1zziABe1BpzVOuaGc/cO671t+1qpu0VpQX1HDzWEzzv4pksrQS56WoxJGBYdOyRWBFgsHyoI5P/atrTqL3nUwUIKEeobmfIUifJS5RujtOBLHL16ZuLzewj5+/P4le2ZWgOPhbVRTU7vZSF0oqJvyeVDKNa7YJS4QalxsWlwzmI2lBtf0lI/GnuPz88aUefUGnLPwM7bNc6Ub54OFKJoRIOrbvRP9AtMCbb7v+3qigyHeBwCfxhCE3FYsMD8UUkremTNQapu24MWP2mh274orMdw9Luq0FwYUtD2ij8jYbCHG1KnoxeybI13ev2SacJ5NvZMozVLtrROq+HRcgUEZ3Tt1gg/F5Ehab2i4K9Y1X0BRp8qzjEbPrzKhE1ZLmHEA+SMeg/qhQ3D2v9RJPV6mAqTV5nL/nEy0HEgUOJ26OvWmyKnsQOCFPY8JAmV56ubNXKzD7nLlKs/lheG0wL8X7mWWqfH6fK1GhJ0SCH/7h9NisC693cdYJtSmGPcfBOX464R65YFXV8yVK/pKtPn9CHzKxb4eVflB8GjORp2BkzZ0kOSTFC+yv52j9/s2+x8S86MWNgPwzk7I/qhigQJqIpV7K8wd2wQITxnBgv7xI+gvH7t7zWvCWr+K09wLyJhZEiRIV/PUqpNGYoDLxvjVolTekWi4BBqNJSMvheeQY5FhfKQEw71KzlhoSFc9HErryGzu3aCkFfpm1zhPMDQUjvtB8Cn265c7vjCJU3OSxMDgPTjiefT8+OE94kU1VE+yjISqNe3UbuP+5mGv4s4VOtVrA4OSHG4XxJtBSNVfp7K8+b2ut12mghJro789vR+O6Ywh20krBQOotenEfDJ+oe76ZjuOCqLzK3F0nDhsDJqVec2ig1wSdGFmw80H6uQPOqdmS7uEMtc9BE+YtAdcWw72BbWKBjZMblosnr4krZf17RGQweAIVy+o/dYVfr5BdWzZmlwf3cfA0XtN1+GpfgQiPiIcagWWCz6Wq3KNq1H13Q+BzCWLGyMdsL2jirrxuDSZf8cF33JZtJJkMGZbykQ7ahNElFncxx7KB+f0V3QMVMJFaYemWWOgCXdRrDrMGQx3Dyn5PU2jCNI2FTPY7wq7gNGvUwQE1X4M+jMNoyQNdy1+Lia15S+LjxU1b4I4cUSuSQwzWdMRbkzPF7/S9Da1Ab0KG1zuNE75O54CfT63QIM6m35R7FGusIHzA2e3KuH9E5RsOzvzGnYJUjm9CRrR7THNgyK03PUD3lUTLpanIvPvpO9Fkp0rmhswwg2zRIjui5aP3AaRZuoYxmCGWPGJgdfCzzp6Z37mX9KFcocFSvSExqn/kHXI++fZtiuReLJnNoxicq0B4J7iR2Jc5NKEbRZQp1BM/sIek+c8gAy5TH/zKNEYZL3MEuV+2Orx7H45OQjVjk24Gd2vYoOLZybmiFQFJIgmykJT2xQsefUW1ScKwyyVSnjwyqE0CbwprmBsoYx6EO8AYSzYU7iPWxShnkUdhWtwfCCqH4+65tfAET2lAhaAY93qABMg3HKf51fdb/jHInUesF2CMlcR3/PRB9gxq+wPH8uRgQbtEpv2CNgqGALZFn1UaGC7KMu69xkCpapw7JnuYDFoXt3cpbFuAZeMbMNHY56uXLOQnOv7p52yhPrlX1LDbLam0CJq+l8ua0yrYnRKme/TJi1Qn1h6X+9N9ueNdgF5v2dm9b/gF02zbI+lnruvxboVN7mHgE/XD9bNkjW5SEDy4VKu+CBJ3LnqU7juj+F195+r+jl2p3/Uyw/WWvAuIVCRQIXJSFGNTDFHFV2oaUHYwMZYmA1LdvUFInKUHZyXQ/PKZ5wDltR02oyfsOPANDjsYL3fa1t/fwzkSU1ojQmTK3pljljwOTUu7FazEowaDwsw6mwwqejKClaWB1lNzqmJzmt8VIfV3qZbFiG9A72iH0MAc9iWoFCWR4pq1gBhLx9o9wRCxvRVGUiV/FtZRK8+3TxiIIhyd7XDPWHCBmpsXtPDOP7CVkWMKU8fxqq1BFI9JZ8c7dKC8wlpFbxxcwQOEYNFx719m/IQkQr1EqnKhYbFNZ7nQ9xW7+rCJ8aERldsLzWmfvmeNpZ12nbKxWB2nTGAmmiYZTknSRvJo88Ia+nOka93aG6Rcpqu43TddHnNnajbGWxhAtInPDMffAcWGffNmErMahgk7Lom58ViOXLAWZJA7qq7N5Zp2ngvaUnUPTNb3rs8cMiBR7piBi9vYVkSTb7ewP12wFWWc8jWjlrtRjBOWfxt7hsrFwDv2EJy4Rrloy5GTWLF+BZP+b9qPfyQkD9ODrxbU3PTGJWsdmIBFL9jXlIyUBiUvU/S4NjJ+J7VFl+3h84GYGDCQxTsaC7NplJhQxuBeD6FJu7yrcLU4wSqpoVXPVg4zOnLyDKfJvhRS/hOiATJrcHJi25UiJGa850OIMkliIILOYO0XssvyTKoaKGYkPQq3PqZvlu2YFU0DzXclrq2bunmOfmq3bB1tlWXLhH7nCDCNbcpJ5dP5vkK1HaZSFHwJAgtLjAghfCGjgAQYtIs2+Twwds1wAjlhisn+iBGTiSp5r20eCVKJGhBvmp/sl1pvnv3n/YraufRJYWTd4xtkcPk3vByVlTFrczhIfqVFkOoMYlDPrN3CpZHqgAbVrRp5AHxEU5jZ9M49GkuCeqtsLFXy8yywxzM3Rb6JTmjJL6p5ZNffJJwDPx6/RYjRQf1e/lKDsxFz8GORwtv4fkhS3+RFINmzCjR8sszbYBQ4Jd0qa1yUh/FN1uyab1ySti7LMt9W5ALImt5ocb6hwTsVSAKppYsMHhnG8Sf/KPKuD3o99zHq6gmWHpw56eCraK1Xq5pzL8ZfbuRbRwEf2hP21gU7voKdX/wqxN4pbljAhjluLuHK5uF/hDZhO271I4JcnrpH8ZxR0MbfWLUKsMQv/X3OZOaAvHKJ8XEgnCs2zBJqSky9KuQQCN4aI31BXnTZp34CRrs8VgU3d126dvfttSj4Hr4/uHDuMOniQpLsRsa8CuEbrzGE52xP8wTpYaV4345DIOiw0ujxwGtmHay0RvkSy9tKDKHlLrsuocxllFT050rNPiEpQDf40wkh0xJT/qCcen8oao4fqdf319cNFtlEacnpPH7PlKSRqqcVPk0IcMfh3pOOV0HhvuyiRbQceW0g0Iun+lcPK+tdpEhgicjBdnqt5+MMeXPbinis9GsYoXTXcT9UYOzx748JDyAGfG3mCFU1S+rUO65useAG0wVGeKMgPX4e5evd33VzVOMcvtebp24vemku1mQFMADbIzYVgfOVcTCKQ63OPA4Heo9u1HzHqR5wYHEUdMyWAxfOqQ7gBda1WjLGAjM7x75oUMaa8mbDZ8AifJptOS19yVYIX5ACTfx5krtMDNRCIg5PrGno3yjNGg7DKb9tYqW2Pi9nVJdxOM70i5LFVTI7dXivKKMD2b5C8ohYNLpSyQdB31RjAaZu87jB7sbNpzuWVd5B+3AECMb+gAW5FMjMNFlREaJG3EJAem8uNTz6LaD8C1WrZgq/mQotMpi8QeNy3NlAd3lTML/zmmqzCSZ9n4iL8O05g6k6IVuJxxemb01CkXAZKIit6O5RDC95Bw5STVFJI0bQkQ6g1TwTtdY9352471Qq+HJEOTxg8N8ZQRMCkvtEWCLZztleQXQr5/Spr/WafZ/7C9oqC6VoID9IRgvt7Dbu4qoL4cIshr4Hv2dip0iECyIlAZwWJcAQraRsMY6XX06SzSTjYckOYOotmZbTJXRBKTLVxMKSL1LBifNt08qR5q2xvTgcMADpmqfTtA4s9A/gKVUuuRko/hQ6S6GD1uGm/l8OLGQwS6ohqqqob0Pcz8jNiVnV4rNwSgmI6ZAYMMzkfffmx0ZMABT5l8oyE1lqJQMuLjHycbFO50YRTrJj3GCfUYUppUSK1P+yxvduU/jyRbK/pASDieLn4TgaPaMGm0a0BKRmjax4verCXD8V6IKCPVpmR1eOuAqadLVPAOvoKM0VNdK9Oig/BPZfcaDt5FPTAfhovzLRmzvjlh2cwtLAZvRm23+2Uo2JfHN7+JW3mbMpSimZLrzjNYYqLpevLmfJYT2vYRJit023DRxX6NBvfmedrGxjkyQ+bXQCahQ8vKRRQhLW6OZlihph2dvVvTakBKrrdZfhNeMrjPyO/nH0s7tcdElJQSrF33z02QwIvOLMyY062S624ZGvYLErkQr33yQgL2Puq7bbDSoMitk4nk7QmLzwXPuLS1zVTMJ70cs8cLCDCiMOxqdTUj32NmJ0kBrcKN5YebHTLzhzFrtSGCMyD2SKU28ZEpb4V8bnHxdb7UIrnikn2iKltO7MKuTu1DwCb4lS/qKeC7rJXBv+Wj5flKg19Kgp6RXt3UeSgroOwi0ZavRuevRhj070+E2xAIMxJkKZsdwCe0td24VVIO0ldklCSBRexzkoGeWgTG5Lfft3/oYAiuIE2VKhe9CVnegnfldQyzQnw38W6fMxJ/bHd/jvmj3Bdn0aoHohQ2f1hkPvzknfie/XKD1zif2pFctGp4Usoepgkm2nVIv6Ly3+aLtXiax6WEUr8z9/MLiN8y/UEmDMuoVJxv87Rqbd8ifrdSwSlR3FsTQrKpsrPEYspyg1c6pNQ6jHsnH/CDc0GS7LktQuy0cEnizqh5JgCsdAuHUqluCZKOmsyY0ACbehHeKKL4g6EkSuQk5oHKvZ8t3XzveRop1fq5sA3T4I0GBK1FWWz1mjseKfmLAJK0N8ClZKJG3PQx1GERVaRbSzHRwaqXf0PjMrk58qDOa1RwBiHZasWa1kcBZ2klD/ohxUbS1/33Zje8BjuDiEV4imHx/FCIbbO+QKlhiM4pQ0PG00vG1wzLfRZNWZTemLUgl5fhGVkglNztu+rAL7nMj5kn4T237r+1EgLWEl8G6VBPyB0rdUcSxl7Ec6clwbvB1xhZn/x4It8IFJj7md9Tgz0PtIGr4kDWVreipQNoBUmFXvq3YmZmCEbZ6R58XVFB2YiajCP1Rme0TXa0V/BqvVyLS4jxD5+5GD++nP3Zo0oQKI+egaKJLd3hdGkTx35N1X3Xd1y+29NPZM+xNyHRl7TbLo9HSYnMyXKE6Ck+G7Re7tbgVaC2DyGKfN2q0R1Qltv0grrk0PX/MA6bOkMx7alM72OTlFJG/XvLyaEW7JjfIagKmKMgL4rPH3oetSZLa/4Z0xs6+7R6cOVDq0l5mZAuJCq1GxSPxRmC9tMMWVGDc0M8Mu6qhEI+YfnciLe/Ny4ugRo8E+0EzyhFPVgyy6DXlUJvYXXPA6X5bpMy8OvK9QytqLguziHd4XUs3dDPIpanuknJwfdgDaLc1p8GCHtsB/6o/b8phgAWmznuH2wyBtrqnqgwtFIry1pwyKDs/MLg22Qjbw2inCnEcRgwxqSYdK1kDHHksfuE6mWTTVfnKX+WeUkNvCJDirjZCS5wdnP7ttYCuwxsG+8YKS3boAHVrpX3Jw08nVIn/RK2t92uBq5zl9PFy3NNk5zHPDWmbIpLwrIer/WbFFF3ydPItgI7Wsp7YgSE30V7ise2dxfYx9hff7A2o6Y61DOShzeYX+12Jrmn7kCfBLLTOrzJogThLHIXNvJ85mfY/HcAhfb1y7YOVL109uSAeucPd8CzB1cWZ4Fs7LiUU2vLefoAY+/L8Z/TzcCz2X86DMbMTTyFKz21DIn1TyHPH1TiQcmPT80MLrQ5RvmJ+pk0Xx1a2m+djySkmtu9cWgD4Qr8NH0RKF59VXdoKIl45rXI7gu2no7z5TWHeT7kv6DURdAUSLAaFUjiDEYd1BN3+scXM3J4Az4XP3ylW9LFsdfYf7HhqP4j/Veqo3VXKVRbCycaVdfA0VySG/tHR+uP3coWl9JW9L5Imi+PrPRGP9eI9euGC+inRIKqb7Nzm/X8fxIsqRa5ZU6FKu/kxHPQjG9XRhQeeqyzsT6XsxGICPaMRWFsGCoj91wZc7pK3BaJn77Yeb31NQicEOa8mEHjVDE9lPI0Vw1t+Im+t8NjVJJIsKcSOVk/M17C8+RX2JDiidvMOiVrXU1RRHf5iGc9QANMBxo2/8jowsIPkPrNulWTyMXkC7g7hQDKeHw5kXOt46NN07QemarmSRuo7qGzZ0WBeLZaNyI0pVtgJW9iYXnKeGzM08RR5l4h3qGRUAF9qyqS6hCRhgKAcN1fhGk9zO599TWk+YsUbX8JFStadtmALUauM6mzZJVQ+x1VmTIdz8of7DqnCraDDMCa0mHxrqRWCDbgAtu4zHzKWVJ8x9BLsoab0hFa3j0cLstKEmVZOUEEtay2ejhVoV19l6NCmNQToEYd+a6SPXaaIHxDerc+lkbobfEW3kD2AtFt4IiL8jUl13eAajaYWFi7SpQz0qfPFf0KiqDqXnjGwwNXs+pUwSZauzJGdoM0jbhjtvjtmzKjsGv39Z5xooZlcrhOddOpugJa31tOE/zBJDa1tpNFEr8fDZ+J8JZaNCZwZ/yAaiikToJl15eQAfRhYOn5MYR/8rI9InfCVhGTAaJD8q+OAoJpaYSv25SK6moUU28wC8MX3i7ciBmmRfnzoQVGklHaSR49P9HgU4BGbHBCK57H28uo4/nqhn5kuS8DbPovQkKEz3cJSPbHRS3B2nWHVF77AqrYDVT80DasQY4cCNLNEpYqDNFG1637+aFVeyaSnOM00JBt8YMzc1bcdPVfVyxUh+uUygBl3OPJWLTirHFRd75EZNgkn2LVeGsa1CjG3bSIOhCbuohAAiib6HUGqUYomktAI7QPv8Ok5PxtC3zp5yuFgyBgD2bFEZH/Wme/5eaVPCneuln/NmR8pmuB8VHF3qayfSlfnJXr4jYc8T6C0DLC6SLBLVcpkOnvQbaw8tsXnI/LjWl3yYvtSdB/Gl5fCHoZsmYAjoqyBiY/T0DcZucdrmQf9AtHMfj7m2egQS6eOzh9ONJOAirwlGp+fv7GungUH/PBMbEMnPIJec0xMSJj77I2dBhizqsJrOdxILaxNfN9hefhteeaJjfyecRLtlmKyNh9Dfx9P7+6VG8ChGwzFsvBXjRuzMF9A+17hSik0gAck2STMuQGIhfhZPRkMDZf7diHwTrJEmVmiIhpB2AUGBLlELUpXD5RoTl2lY5R/Z8U3588WxrpVaNTAB2zjxzSy/4y9PIMlEhpdvXO6orQfxCXmrdQ48yJP22RspOGGH5LzZtgeuxvAiIYCGXM2nzXphe/8O6czMAsjo689cs27fxBY75tLSOHRW1RVGNUk/gf5vw0tQycsdFBfG1jVVDY4zfObJ5PRWHdcmzKkYql72biYCtmpPz7togAdRc9Um9yq/ePEkfhMuIotUdKwiasOTufDqFkJ3OKz0+AXYMHzpGCnisiinK1VyN/1vmJNdZe+4cqb8Z2r7WRbiUpCQXEtXL/dW0Cuy4b95DunD/sQAVnHVewEmDiDpVGWWejULBEpQpAKrLwY9NrVc4+KTmtPk7pbFW4N1m8VFJiFJwjz8xjoKoqLPkk3m+bzJQvp199Sa43v5Ky+Wpehcn/GHvDR1Tw7hCY86GftRBwAy9r/uenuHgApnJEnxSszkRjTO9393nJBeudD+XfaVnBvleBcwjwY6UWUnjwzHYL1v7peZfqw9uicsUbh3egGcCAMgX2r5bujB27bagm43Xo4PUwtQ/7L+oUB/mmUaaTCyqNA3hNMyF1zfUdfcluk6avRbq0ujk+02XPCoPci/HW907BlXWkbHpLyT6a9Xh4mLJ6emrSKEcUNgkSfKjhKa3YT/54AEx0kfx4NRusKCRw/BZSOxGs0c9Gpgo1a0pn6sdLDue4+XDYrnJBWJoouD2JK7kataA44IpkVEjGR1XVB8+vYC8QyK8D5HmBv//OB5AYFFnMvCoOf4uZqmuxMlTdh5+gXAbF8JPbzkFIxGyQ0HWFCogYWyCHuLEhHaoTacD4HVEyeFSE1/DF8/2hfH3AvJjf6xWkL1ior8w++YhPzUncwmESGMWHWzIRQwKcVSDOym1tIAaCQJrxHrhOfId4zyt9zxu2nb+KV/aGMMsCTH9InENPtUAyGLvs0M5RHPiGs1D5fJRW8wCvWPfOgPJfyG3soga9gtEBbuoDxDS+Vuq00+wbKBlYEawTF+Xz5MQcWbLFR73CWv88cRdLgz82xRNtZVh5OlLF3dFrlBlF3AImBxS8/Emke1eYVrDZaxLdOwr2gOCdrseINRmLDd8XIj06pSO2cuxHzDhC41r8Mbvup4xW3Njl1jLaYoob0yXJ3CUCZkMLvjxn64ZnlaUe7Y3qbbXmBMF57/0/8nTSq2J9FGYzMAGyufcQ6j66QRXAjej/F1ApAGKzd59dVf4Do5H6lW0qubIvdCqgZBWtavnyDHiZ5IdGA1orK5+EKVuqwG5fhsvP2a1kFuuYrtJm6ASqgrSyu1wNa+UpMpN0vvCqG0iVzxhUXL5LUJ98ahMvSJk9aYYhgLxmZTPva8vr0dc/iMenW4uk2rvCQI+kSIGsZ7075AkayfJA2bH6qm+mpiTIma9FgJ2/GU2RILxSZ6zc1tMmn26Z/jwMKrZqU2/KLg1Cl404ffpbRLqe86U2rWzFztAYzMPplNwT/4NYT9ivdHH/c4mGWHq3hf3VQsHTclcohZZn7k+vRkloTs454B56iqz93heJHrZx8E5iYO5SX4W0mhQ47b2EjwiPHJPATSLKVNNDLccJSvsokTbCMR9W0qKYhzGCELekRt9kzBhKXngJxlNTUxcczySBry0IpKOtYLOEEoTkYeDmGTUz+zvYZspYgso1+1mx1foQ8xvEmuIS7ME2GX+eLedA7oPElB0M64W1Wqq7Wx0/KTzNEs255id0kcuo3YFzEx+IkgeeY4mFd9ZRz6gsJXC/6c3aRBLyZo0EqAjUXczDEluB9BLpUxKjA76k6Dd7N55NIE3UK/hMWWs6sV7+cm2nm+ihtMcDrqHA7d1HrhM43shgwx40IQ9fDPlUjSQW/oDtvK+ikzmUIRhj0YERp6sx4brCjKQapRRAIn6SH8uR1NcgG4sAaTpAasqyMj5hcQ1wo0Di91RvG0Icyje5l1x/CMLZC3u8l+35xh4HiMH5OexYS5Znbb8DhS7PMm/QtwibHXIjssE5vDFEACzUMAGdS6hrefD90Jo28QXRFKTR7+QDPjDVardqaLH+cOrJDZZZZvOPSEYgypCdcdnfYZbKmykqDFIaHww/pgMEH28dd3RJ5JkWHIEbWEZFBBo91STxYCVUYKLXMkv3iGGExrZuLR2iTalMKtaWPM+i/4ePfackrHwrP4eNV7pSDn6WFw6tiJUSgfWrEVbeytT4O57e0kxpNgMKFDrfC2IFPF24C+gY6s4lGaDrvJWAHaRAnqs3CjyRBAci8urJ6WrpG4pZiQPcyHXhbCepo5VnWWXVsREN3Z0SXd5bGrdJhhvYl7ardZyYtbLbNxcon9MXFGZP5NIZHsYGUHKVVbPwnXhM0DcKokoYkaoSIE2zjMdOYWnZLqMchXrcOsMGio2SHhI7TVFDf0jPryC45iE0r4xna8kSZFPNO4ThQ0mHJwlC8HmoLSToqRAyGlv0mCZXEXu+yvR58bly5RBffZhQOjkGvkF4rXDUForfLvAZQsWPsthklEB00FLvtkMzoCbhji00o7zNV5I+HQWRtLpjD3sxbS0ogAJ5jPGLE61PxKbbqo9K/JosmnnqXPMA6gMrQVfFV4XssXzzhkHXQFyl0hpeTFpUH0cz6FGb1kfqdVgIe1tV18yAi6l0k6VN/kNtQuAPOaRBVIteVjPXpfGaLFUUBrQrZkMPr94eF4mA9Hk7DfJfw3VkNGAbXW95SrSX0YI9W8Bnm151YAkIHwlH5uaJhp2EmTYlu/h8scbHbayVaRjPnmoP7xVw7r10jxY7xMaeS6GY4jJiFmntS6YEZHopGVl++y6OPsvi2YV17lyimCNlUc4rAMrAwYMYhlTkGTQUNBt17Zyscb7dtNSiVZEmmvrIyJODcyo/in+Std3rjep7WEcgc8IgFdI0ZadnWcn2vpNEEtCXj7ORxYkHlHu0npAgIw/53hGujkYN8tq61GFxenN0yC2j5Y9R0UC42DfKwFL7vb3u0phL4KG+U7aB0D1vfIgquyPYQ44k2fUcmiLFMyZLkw40kMPFbwY0CgW1vWyoI6ytspndeqWCDDgE6n7ocG4mfLQRGSlyyXj5NWbG3KjVrlIvXyYgpwJKLqZaHmHQilprR+iRi3FgCUD5w1iZudbZU44jnjj4GnBXRFfEDMVN7DfSlDSqynbtRLTG0+xSfulg72PVmPj3Mv0WN7X4el4nBK3PoV1b8z8iR8eABid2g20jd3TZjCTn9PdEGYKxmNRhjAW8VEaZelKy2j4c9SrWCOYarDXmFxqeP76nbdd9yMrgIZUINy6Q/qU2DQBhTElnRpA/6EF886y8sy7m8/ypyQdIl7KEdNh11dmrZihvu3EgWnCzPUnnkJKnuIe/PiI3m1HJY/pn/ucNiIZp9ru8y8iSTUrT7Nhk5Pz+50rXSppbopPeHGNQF2IdXIfQdaFwgCJPKIQSw31XUeB5eplvyXGAJL+a5ysK3/AL65QxmUds47Tjcr04lxdujOh8tQt3+tOfFkqMCS/us2G62DZTN1ELDYlEaVYXdNfN+T6mpur6eZZIY4tnTsvrmhA9628938e5Te3Flo0st5f64IQZjez4SmfVphX00QKfbas0madiHsfZuadq5zJ3UWoqCTg4HVhMi4FMg6glXzeTCBq7p8TDOg5uPNmZXB2uiPnBt+tONQd5Ip/GY2FiYu7naeCIqtp/AU7e7uzE+0oNsvkLxzD5aIt6zbULvsj1UV6fQ7kz4IdRxyTvcK5JcyuiKIS686eV5izGD7/XrfjLk2Zl4aOUglte2pdr/u89PBXCCUFB9v6SRVLWsic5KEjLgwvfpQfHZqPoaqvPv6YC+56TdWK3kYqmZGJEjLy1riH6ARQlbuPyYl+x/8dZivHTydGvv1sssyp1NpvCn/oirWIka0SkiAoTFPbamKEDrfajRSUzFEWA9lLdtTRwk3FSkIfJUx/78k+ZeLOhmoTKu95hhmfzaX4tL1Iv3VUTT8UoTLOsy8+Dry61DJjwU6QtOKS87WbjeSqW44QAir8fpRM7qFN31KkPzCphlBEjy9F8OUxRnQF2f4VEfBBcuAeqUFfASCgWounNvkWsDo4XxPztvM4CSaJdLMdVkFNBkvVXUEYfjS7m+2pmSg6GTXSdlLBVy7DYNqN+KOuadEMIk0VhpraEXktbxfARhNLngjJ2axHQBkYzF7r0E6GkON/17xXTzi41xONDA9zUECZtQgpJEFoLFZ9ZpDxT1wySfwXm0Y+4gfbW2WDGoRaJ6HBTxkxogj3U3rIrrr3/KBEmQexFjldQv4kDcWc6zB/NfCOiMIIws2H/ps+9WIqrW+etpXaAjM42BIXMmE1aViU0o6ljr4l34KmWdZchras8/VElSNl+beIfaoi0nxxmSxlf3ylrDRjU+eMXEbKLrpBxMBUnqvHOZkJ/cF4hwIfK0k564Tb4/roUpKqAIuNFHCgMT2HlwDdEYO/Xn5F1lYsJILDQbtXudgCzJ2wIEYAQrE4OkhJJ8g7aCoh/DZ22MR2WgncavgnwMG6rfSHZhb2/bhPQAK+TgUewXriEQqDbcrpYt49ZY/aEbq6374464OKg2fQqx+JnFk8I+YZLOxTDeSTEpR5hShtA5zvtMfbNKqhfpb5FKHamURfasPtzd5f7Dokw3O2Z+RdBbi5jfDbvjxVQIko8KRfUb/hIW9BbgTH9FNPKSSPAWjUwHGi8Jd9FxHenRp7J/uAUgZ4GITOKjU+8fxQVCI2CUMlT0r8dJuzap+mcyLVXz9iGGjD8we1huuUexTT4+LSwT8nH7NMyQtoNoadzq2qy8BFPkgcsKM7cGiuaGfrOBMT0ALbcquw0NsBGitf9RMKh03h9eKaow/0cmnk7gbFgKL9PaawdYQuEIzK4S0ef8bg2JJrgYmBOCTvPqyd6jbyn8sq2MKOjxqBZI7eSxyXC2vTLpavO13wlOXgIOqPQuS7TzK+27FGir4hvUs/u7iFpX+W84q+7dKJuIyse9bUTnvddL4Aymn3l5zjavFTxoePPeiC9Bw4lfgFMxlhNIEQmlMBtDrQdk4S6IqRKIEuo6QpMK4wgB8nKllU/T+H+SI6jYhe3EA0YwS3SrnF0g98mHpdV+rIXB9xlRAI2qCrnu5n6VqYLdCjWa2hZ3PBgkI+3O6dmiwxAZmxoSHjMTCb4r016i6+2qIfvjqsUcJx3rrJIhNDzpxcNLKL2JK8aHkgIgCljmDbEyzW4V96+f7E/15ET1iizFWhmegYzMQseGs3l4g0t1a9KazLJfHP9Yfqz4ND8p+ezIxe9z7KySoTV3hVGBpgq6LEgjBuuKPvnoz+dsHhMJj8QXT6h//AkVZ+IeDb2aYLGPSKXxfJ/Mh4KCf7TLKrSDKrJq6NYND0qeKCVF5DEkuv2b/2R/KUnMZdtdc2jigltRF/cjUDMWUTmlYF5ZP7p2Ly7EWcy0VmD0cXCYi801kyOA3538iNE9iKKbd6AP5Nw4R7e6tZHPkbtmEPhduzS+j005cT82TFdiVjcIUb6106uvMyFaTt0346YTU/uUo2F1yEKU27d/DL6XpvcHyGMGfIz64ZCSvYOGkfPDGekzZiDgMF3dpeCocKO/JsxatUImJJvze0OUmuKYnf4qhhrIPOcpXM68jUtTUFTmpNXEShZ5nND5QbptSAEe9M/5Rso/HSiouGLBVbNiY3OddzKpRI5b5x5oom0shdWUoec8wdQK2d5wi+4FvSVTDwtyVTIfQkUSaTu7sC3LaaBh2LwEV4t56ImxeI+k2DrCT3irbancXNR3jg1FORGb3gMjYEeSapxOr4D0T9Ym0nXgBxrknTyOgdQMoBvdYQ9jSK0SJcTAoz9jOa1iu6Bp8OPLj8rzGih31EgTmJhijzvRs//MRxneqA09PPySSsF+G4/mC3hzXyX38lysL1LjhfgwfXnK+hxfNrmMNTcIX7YTbpbeIk6+/J0TRR8oInUEkFaUjA8nhK/LjG9sM4JgvwvNCUUHtPotTJW3T6vJ6XB8N2fcC0z+0JDMEOAyRXQ0OO+8bHpqmu9Pb074528iipPf+0hKCy2aL48zx/Z2eIWg52j10pOQ/4xfEfmLYGWy1O82pfcIZerrM9d+k3+gNDiumb4NygQ3AuplQLTHRHPqM/JFIfxOiGVlSYS37CXUNY4S7XHztsUi0rkb0y48tPaMQc6Vn8GNMuNuqR7VxaeNBwqU0kvbzR27b5hGkqWyTYX/WNej1GhZUrI909HMaLUN/TiU3dcbqgc11R6IdE7uKh1d2mat6FiKp6Os8JINvjGEy93zmxpfKolSrPzM//t2K4tN/DX89spw9ybkepT7/VGKzl4h3enqxFBvGfePGnsL++fnuOOnBN6dvHr567wXOy1E2JYItP38xKiAhKghz/9yDTKRXY6gLuNPCgFhs5PFw+w8ooNHTdEIZlyAXuFtPmsHoTbvRGp3JUB0354vecxWG2tqJUnlgI4kU60JXmIoTyrXDkMKUf/NHaMiWplgYaLEvIn5Gj/0MoBeveshebEPlzjAv3V1me5ytXBOceJyxKWUEH7LPb98k2/YWeJ2LlLT8uHV9liHgqZsK5QEkhqNIoqlHeJgvE30iaDsegv7bRQw9eG0gymKQy0bUNDiQOoCyKgYRZW36rWrzR8rpuW2SfMOdZh5lKvx80zIbjLXf/298pH/5B4E4LjOQvGDAozpbTPrdr5/cj5d2afM6u9Uw6Fbg3ZP6dJH96e8iLkBt85FneIGnjMQC4ayplse+NJkSOUa6Sb/qFSvyfrdlAhCvVJqEWPWVvsQO8NHn0cWha1iu+sTO2QuMXDjAPTxVBE8iZXjsjXj5E+O38XzKlBRs4aCJR1YSw8pkL/I2GdxWpA2cmhX17hmXBOk9wX0iARHPM3E+60IlCo0bGQ8nThAVYdOsxV7U5RwLK3smW8zrCB62L/gP2H1Kx4YIv/qvzqMztz1Ii7K9TDztALFyyhPO0Aaap7pXh0lMk14DJ8DwOCsLOkzdre6WpWkK75+f69do4ykvCOxTauAPpygvbSww0xCppDshfWN8E5B2w5LZrD9Qe76qAwCPZn9ZAwAsySMx7UBa6XP8Awyk0ADywb3OCXjGgR5kUldNfNpUxdMUMLJI7wT5VkYdAgxioY6LTbrTBgcmbXcnyNHNeI1+f52ArzeJpgCQvpfPBgxCJHFIu77Q7Jj5p+lQdYpP/b0/Rqr5irHv/oOsgnnSwU7K9Pawp/Ir2aa8n++Cv/JzV4cMvHbLJMyVzORqW5rYxIR67xdu533WT2K2wsMeI8lzrpnRG02kqVQyKtvcepP9fF1sALYRMQBYg+ijV01xvkr67mA3zJGncQ3ZphUmR295kTeCtNuGTLvfOWN9hzGpLlBm11W1USF7UEKR++xOVc44m3UqV/rfqhbyTXSwW/abeXH0gAIaAj25vOVFpM+Zoa93fhs4KJD4Pa4FFG7fhCuLxQlcg29rfOw+uAtKhvMMOQ6WUza1gyTuSxc89fpAuPvXEQYF/ALxWVDdD7JK2t4CJPdlfEYm0E5HJE+r2nukSvfAMBwJNk2TjezMEZwMbqcxHuFhO6HdIGXbTTT0fYGjm7d7330cGUUZ1N/bP6BIMar71ZOoowrsvNfrwRmdK9ukuJu+ivg9L1HsN+sUHMwO777f0OTQ90WEMuO8gRLX1r5NiWU1YLnfA3o6syQiBghwhM2X6GrnX/lRhWwzzQi6ye9eFh66HUnvp+0/3yJ9qzKQaecf4s8WhGFrivBw9ikuwDfD8xEH7Qncq5fKnCt21q8LCcJZaSYP02iSwUP/o1k/VcOpotiRRZu5LcK87daomuhu6ctuhWa7ESQ5KJD6g2cYtG9CvyzuE9ASQVhBdmMfIw4PkCUGhZI6bYEHghsxwEY8VHksTLzmJhqa+sjqEexYp7udEfH7KyQS9DRDt31FRf8KvQjXDM565akr/qQ9JMW6a1vSIbV9YTb5TNbIf73L5vppAbNlOK3Nx88cTCaD8YELHcFmMGqL3DpY9J07tme5xxi7RwvkKWjzDfEfc6AGKRhE1YmfVAPRjBtMGMhoRzBQpDZBeVLK/0vve7QqkoVuw+39Of9FB3PDLhu0azV7BzBbXr/D6P9VZlsIpe8VRkF8wNWNdCwSIUUroMp5qokAhWEDt0qlJxppFeYtxSesmRkWx3HABXFSStJmj+/y4W77PXsIJYa53DZGH8at08DPwWJZu5XxEToZKfFFmBjok4hQR6xqTW41F0MqatCF73lZeRgW68UEsWnPYf4UY3blbehpd5+4i3PUsgsBCgr0W33W5eJDUxtbUorfZfakjLXEY+C+owJe4GXfLk1XDbxn7yLW/i1WSoKiVqyKwiLdBAUHe0fcWY6miaqc3N5+3egL54vq9RkmGZ+MgFaDv08bxx7cCrI7Uh+zMHgcU0D4cg/L+qmVK6lqFPOeXwfJrnbVCX2a/JS9t5ZXDTxNJrO8k9NAJbPDUg9copnX4gJ13lmHuXPTW/90CS9kFCMUEgxZu7M0ilgFJSIBNmDCa2in699PzK7IB5d4xO4x/9yHBEnXhrD9IWww7Pw0uTeD7pWy1elGAVOdXHzqEy9Kkfye2SCrZIIDTgPZSsSDuVJG/cz6gUQEhJruPVWUVcZFliY6C58KkYig39mnQcIsnFrEUbkqMbqbLIBsFm5h4reYIBOjBts428rWBdtSt+JltgImJGD2weezT8GJZGv/nlf9K5/qGf91mqPl49ympjYtjYpNV8kERMMEK3QpieeeybhLm3LOjYG5YMroX6Su6DyVqDfoGIUzLHOE+xDh6tAE3DwETFb/B/u4FaIVcQ5CdPfs7pJPK/Su3Ya4zkSSUR4gmQQKH3BxyKtyvcEdySUuYZXsngb/5HmNkkoHeEAD1FtL5ia7oErC1VQHxkIUFaQZTXcu1cxsEjrniIMghiEYXBbqekx/taeFdYZWlLnu4cTd1S+NKUCfD7yTfVkgm6nQKK/hAFtFpbgfA38kv6/2MO2xwchmGelzmG5fAFGqsbV/NsdKgV0+Xq6LX1ctGWsivD6cwIWaWnWr8tk0RIPwVfROuPYwJOqYqzWT9hUYBvsT4fHbfqVuxRfwcc5QhaYppeq7OJ2Aty9HBWp3Zecf70HL4VdZb9Sr4wRIhJLq1vTnlEBHRr17/QQg22i48vey0u28x5CftnzpRGamnDB3YdZy2DY83ev/vTMpOR0rauF76cZZ508UvGIxpR0oAtjj4KUHM2O5N/uT2SlLmLgU2D98pK5d8L/FCjzuaIiWJ+vljga6RLhT5A3gU/VARyUum5E/vKwq4F/5rueUlXyag3aXg047erbUvonjZikGCwVN8Sk90cIl5FdmJf2OaYyTGXdx+BmgOLwwdfxZ5qsMK7ilEmKwtRyIULcc0/QtN7sIFR88YB+Hx33/PdMYVGN1vZStGFTzqgrdgH5jAQ+CcBYQuaVykHL9iPsUFipavou4IC+U9bboqQv2ItF3ZflAJQjykNdzEypUPyn74qtRBUsxJx/BohoTtL4uBloLh9u8kic77BbuOL4ACZ0AZn8TQrmFhlqLP47t2m5wLSXXGVrfem4ZXUSzT0Uk3NiZ0wCmHuljwOMpSIQzsfgInZtwR52QgBasCo+teDgM5vhfxeYmZDO2Ejq2jdNdZTTMrCq5Xlz4sWKOvdtR/AuWlP6YrOkjWWccWkq/YGwHQqBUEoxGzspU8KazAypI3og1tfTh3SxSV0i7ww16KphfCHQhCgfzcnwiwY1HGdC+vga9gN4TTL+chp+cNszhy6TfGfPi+Lb8FbB78WgoB5jbeVYweSPN7xrkSIPrv5LMxdwGGEuYYPBvSNc4Q5vdHsGR4I11sAGkQyQgEP3nX51rkLlzr/jWmOPzhc4z4FpC31+Y4oczBm/0h1p/XQqru+BYC/h2hFF/2iH0iTdYf5kFqJi5MZJTGvZyFE56O58i6+u1tvflo/xo8tkocJ8lwey8nZQVBYg7AqSFPytRoxl0rwUCUSoem+mxt5Y8BQerKlaEVQIGneMmfOi9C7b0I3T+OJqcHBNh02NIRJDo1a4qmTwfGkanlThG80SQ/uS48yixxOnAYaifRvwxmCy/26qymdNP0nlI8nSCn0Mz27wYx4iyNmW1jfj0N3sr5EWMlYuLbT0aP3/f6xvKl3UDQ/pC2s3tcqlGTc3r0dElBNuw5NgrdJSl5TLnQ774EkkofR4GTUs9NJP16s1/6bEiIVmGQbT+yxmPEkHbrTB49sVxoFedVlw+1GYwJJd5DviFjlEo+AQNNb4MSAy4E4IZcl1t4IVV4AQvTfcr+YHqXWl2d+PDVmuZ4FQjncyswktiCIoVjulm7XDq7JaBJMgqYv1zSDGpu+95vkF3vT8fvoMy1QstBm+XjfV/f+Az7iRb6gP4KB9Kl9TzVVtmYZtCdIQqtab23uSdsvcv2BEWl0IR2LfeGwktd11pqSKWRx8ku+ClCHgi2hC8WmjGFKosZI+X/RPwmiLz7Rxc3Vg1c74o5OPc0014edelqF0g5Ihwouf0mJLxMx0BloOhkXR/o+t85IiFope+gFgMNxrg6A4LBJNkh6QVnd3RIQQxI4/qlrswaYBuJ3r+wNLFgNaLWprAqugA6Uso5YLtfEQ/ooiMtRdT3jVJv8a/PHypaV3trmJAc8MMzZ/bJJPSK0GAziGrCi5faFahH/VW1NRZvxQ+OqHaD7GqMJz6iZ31Ps1rlsDBUEfLKvfxLB8C2gsf77IoTp1TuSm9/xVPXPxtaaEwlSm8iIMkqc+Vs9fOi58h4EuPYD9f7FnzeVgDUAAISKjTPrkHyNjlrRjemsJuHiPU5HrlsmxxK2SkYcdnO1faFfTGr2a2oSRqXGQSDGrShuKjzrou2OGyWlsclY/tqHGW70UMG65JayViPrncyC8jcciuB0bjrQWWhdXPoXx1gjhXOnzMszgUGfh74DDrGI/CmX9z4crV6WuLdGLT/CSSorB8nA8RaJCd8qODp94B/3fBIYPuXMTsmqAXgK3q9AlIh7tJjOrRk8xjfETs1kbAL7xyxYRnvk+IKGG98dZ/zTo+XxQk25uFkAQs2BopXi/PYax9M9AFeZaRd5D3xPrlUFoNFT5/4b652icEtbo97gAPFnGSbcR3VyWt2ZlXbM9VAI3ylzGVcp9ph3FH8PHpO5nnMZYTXgga0lOtRBCjAvbpB8O4xu0VH3PP6oqwIgBDlXNyu6R0QJmSYn8UQWti4vX5l+miJod/LtY/WrDINY5wkArJBbFNLH19EGMJ8E05U9GnLZrrJ7WA4PDjbN2R7gOFiR+buKDVxpb5KZhoN2X4AcSIScjJhxHW/NZKdoPTUlWfGxlsPsyyAIxrWVXgrAH7DOo209yZgg68izT04kafqWIIWfj4vZgjX1gOpXdnE7/hzyGjE7G9yzHGGKS512FQbFkkGtiOFK7HGB9jiOIEHc5gH3kPVv5HvFFkqx13hLyoLY6WzBgKy5trEFnSigJ1Blb+tx6ee86pPuMJsAZ73XkgSLFH9i+GpWRgYFgOMnt0SpvtCLTyUs/QHfxNuB/zMoQL94AN1yb/m7cAgnGJJvOMy/FKUHkr7OntSROSofURSx9bOllVrspiJHYFhTtzWu25WJCROhgbWgQotF8af8PUbYLamf7CUaY/R2dVH5qvVPFkfGo9FW6Jyd49+f5ckA54iuSrq0SIj3ZK9n2gDtrku2BI6Z4c9S+mECOkXjlBtLOdLX7Uzw8za9GkSJ7YePWMdEroapotWlDKrkcpL5GkdXGSclR3+RlTcfnFK5Rur2DBLnkN7rbmgF0PsgpEcs/BHMAMLkqaU02QfuysnWj3mhJYiBHy2lOrKsASCTRetjwRj+kvi7981p+Qykv5WTIySHV6xfDOebKZKOVO5p1IgIEjipTXZPDk3VF70GTBFLU/p8wnkFvkjo+l9QUWCSlo7UaWi/G0xxf4r4GdcKMP/Zc7ViUap9hUJz+Ofz+Gnmj2zWo9IeGxeYWx1o8/KL9xE45SMMlj/0LpLjf1F6QxI6tRgzvo67a11cA1oXJZNNCG3KFvwIXN4J0ZKRiepfDwTKGy1Vhc9WaXFJs4mvUXq+b4+GNvZFV8B2gMkyrxZI8cMOgftb/8mbONBwP4zLjeKtJlNpKFjh4lXlKwKChHg/AhleVFLNs4mY6R0u0gxOpD3lT2uUEW79lo9gi44ZmZM5jXZS8YtqxtHQrw53nCPe5zMofxbGWvg5xPimKK1UcLA8+j03I8CIzzvP+3bmdrclnjcIFgfmpQAZEJu4C3wh3W7U3STB+hagLhYcQVVI6QX7JsKugZ42RAt8GudK5tK/m9bxoY4lhw5/PvoLetLeRdtrC1qqSyZYS7rMZs7OvCnh6siXBgQNQeppPGH1RlmHbVcjkqOw1VeVMKC9zmcTw9EDt1fL1lLjzjf5G3cTF9zsDNZJs+hUhxs8r0m5y6dzuWWqW/2/HDWnyJpCZl6p1QWzNe+5FWJLvhEsSJ8bI6azoQMGmfCP+7W2ujVhgvVFWd+MxnyVPthrVFcArSRRdtZ3q++5z4Nc0AozoFk/CTMVmcCtG4rQyioH+McvKJidAABaDuXpc+YilVHubheV6y9t3DM+Ttb2hNJxvaqCmZhK/evn60W1kFJR7Za3XV7hXvyvFh8shhqxxcBLKeLdpxV6Psn13UrlXcVLYy6PyiiEqndIGX9WUHgdf87AxfpMbBCqnGmZJKtSaCJa+3ALkhZDBuZXOBZ1ju1Gv1MDvCPO+FeHI+19nc5QtG6NbWZRD4Ct/+E2ZD3EbrkfNWcrm7xMJPaEO8Fh7bSozwQphOhJ/QBMwlk8Fa/zPOWRCAfo/sk2jn+RzTePjjCVtVeiSijppgH0yqgObdsxn9/wYtE38fVNrjrw87Q+qd1DM4ZOxY7UfXYxWNRkMIHkkxGb7+YZATTy5Y+Pi2LA2Jh3g4gKPywTwBloZu/VAUvLgZVEkWq8TldOMSHXFB+D7MJWAcxh6uyF75xFXHCMaKTk4fNphghUDukfenWVyJWN4vt1BWoh0fMylmNEhHRHYoilCthgnaoKZJ8z+YO+oSM2xGmmKXtzpAYzun0n9QeNlgAJoRwGtSiZ9QpHRAaiG8KNrkdTLdngMFhXRnCha9QSm4LuatNEtLmdQgibw9tE++x4RFgypcwHv7jOFrkL+366gpwK9ldRR+azhQ172TSUtqHKYTdB543J1ag3Ki1MuNvj22iNfGpRRqaTr4mS5X17Aq+xG8q6WC3H1oYRWlYPX0e7cqGVRMxHaH3lCa+LprWXJwso2TSjzHqrqDPnexMSHYVR5QcOtqPoytta61ekPs3B0j0mQbSE5/E1D+PfskbLVQpJwFJmILALaNAMqSahHXMI7kdRPWoQxGIL+q8TX2t5O3GSiCPyOlVtRr5rlogIYrdhdcGFVd0BEvDX/3TKVIlJRHk2DbWskRhFbbIcWy4SIsUYKY51Lba/gkgmy+rGKwZSeGuRFCc5u/IufyR0F9DPQpSDYbGItA8RUlYIyVTC1iyc0m5CGTGlZkoHnsglmpiqfY8C+hhB/4gaz8nXfvroC7WULfcjQpEgbeZEF5GP+eHjK4pmO62eG5T5r3Z9X4PUSQu2pDa3QwPKhbhfymFprAomBxFW5eiDcuBNKJVZ9GfvwhsohGq1b/uZQsIJfyJkrxnnFHZNMu1fGR2avsE2KWiO7VGYx0DsFpfJ4/3C3jBDC94M4D9eIWzU/kmkNmZdU6H8G+xAJh8JTWcd0s2cWwMt1exMHPVYqaW8QFlPeNXu5BvQbn9ILJy0FBfsf1pcIK1vN5oacUC/u1ZTZeJ0pbY7C/gEYRpoKVHaFJ+pGpNf/GYnlNWAsADtU1HgQJvgJL+JEQ+Fim5WwvInrikyl6MLNuoAga81+n70tNHHV0VKijiGGRTXiBEWUQc7jwixp3lkSAkFzredlZmynpakgcy7udCMPlo8wXOnguSeNsDF9Y284wZ/jMGf5X97v0/TJXU3J8W1GrbVni2eqKmdjDGVOJTirmaQflCxRs0qDlS7Akw51/SacmEQz/P6CKt0K2hovYEbK8c4P/7ACbnIBBFC2dySSOgx1CmgN8brFprMc57A2u6veGV8V3+ZjmgyJ62zFA8vSzm9//KeFLX+mp+eMGuzWXsr16j1rmZvcV4PQtdyutNB6d4yNwRQZRxALLGJp2hWy+VLk/KIuq102pN6w/tbHyxW4yOWigvxRLeX+2RyvQ2oCvXTRHoQbo5ntmdw2YRFZFnHexz5ybMnWckBRNr1+qaegVIW/g6Se6oTpclaqVoWwvbwwc8zoZE6osJYQAqWi4+mL/sugutJd7sJy/gGU69t62KHqSHMYoJ979HMB6ESHPBNEevZCC6+r6R8VXrAQA5mNA6DFvXZO9rULEDB/bjRmM6V2y8ux06grXo5klb99hgbmHodNBdOoSpiGcEoVmIIPHaW7FCBQ4j4st91qd/jVliK6hQZhFSK5JlH8EiQfrvrQvWoVhVjoc7GHnXd/SMrRvtRCLZfCjH0NmGJsKOV8+VedrTCjk7uKr+Qqx5OMhkyp8bgmKfvkU/+YYbx7Xr1eGv67JIwu5L3EaIGug3YCJBvgW5h+7inByiXGyQ8oc/gp8tfh/RqY4mUTPI6tfPzxnz7NgXYIwsjsIWhOZC2AXopzDbkvvs8sdyS32krUHrS1nd67clqSNig88c3l+ygjZic1wtPLo3O+n/1Gj7dLf3M17tSAlfITqm/hYNF5HhZZx3qpRlA3+hU138xN/jtjyWcfo4JtF9RrQDfHM30Xo+XSyNdEYHmUzqXqKn4MUmS20y9Q26CdU/oLkHVnhTfopi/7rEUOUmYJMWcslXCz6BdNIbghTxqY5ktm0A7620HLz+dMlwGpjxQzZr/1cppKEkR8hZUgP5Z4+8lWkQz2/v2JIEV47eNzZm/TO6PK+MxEXcI7i9pLHc7LBdKgDuvVe+XC+VFahUko+KO9yTE4ojq4RCfAVLsqC4o+YxaHscNxg4VW4z2QvlnWI6FAGWTyXF2p0TA3GynaEm1yHo42mM4k4PiRv3ROFMkrcVUO6IC3qkqOOlk1ZKxjBZnVNiBjNgdTaU4PklxEZlZIUpvK8Wfp+zs9O08yAViFdaUHdEL7mjQh5OCdUdcTqTWFKtM1AQth0DjeG73JbRJK/rWWVvzlp//yu/f7MeToLvdfFdpyYrJ6JmynOTXQzj4EWKC63Dk+DfQCHBR11A9d/eSCkQ1rwqXLqt6UF69bS5p36b4NgZR3rUCuud2+9ktwIwG5w17HEm2LERLSi6gbzrRgf07tbthWx6PVJPByQV/hOEQV6ZAMEy/MM0qlPv6J9OVR2o+KVPW0xNe0uEmeGt/jgkE2/pnA4OCfGSws6IzjwViPRvKsAnrM0+eCGnxcvyulfnJeIQGZgC1WNTjpBKbfrZITgtNqMdlAbHZyNf36es/vJLV7HTmhAfhuuhaWUOJszOKsc7JMDDA4AqoYJM5uW1kX3TiI/tLDr5IFp+0Rm0zIGsJc3Rsngxk/rrI1ZkUjnuetwo46eJ67fq2JbS3F8cyi/LTo1FpNl9i4h5ycab9NzMDvQ9STzL7PWey6ZMQWbKgOvOt984ue3HA28V1x5zCS8FcdpBpGZvR6rIZksT5NPK82YNUifwN30BllSeNdwHtY8SdRKMVlKpNGVoHtSwg3qO/6iHuH1xE65YrVN5ggvLSoGQMvuOhswuTn8zwmX1VR8Ad7JOE+Pkki6BO0FV/9p/DHlShZMbnGDvZi49wWibqrURBL15iEzuYDANSlYGRGCi5bbu8vEhPh9LyCay+b7Qz8plF/SgIm4LyNW/Tw8pG++3D3E9GUS5Pi2UTLMJnYLQdYQZ7Oqc73t9hPHTJaYre6Ejd3P6ik6IIjqGzWHOEyqGxtf6jxV7+fNCcPMCzROHJFZ9WGNyptvccqVsAg5x/YhBnzJERQno5VNj89D3P+X1MHa+K697KrOtcLBWduhobc/w3+bhr9y0gECgPsqTiW2UG46YGVFfwDDW1lBLBhKcMburziMcroSg5cTwgEHx9T3IwAfuF8F20n39CzZxQYjOECyftjz3dLD3Z98H0Fm2zn8IKKEoj1L9EHxqqdkvQ7+aQJy2tTzA0CeJIukA1WNtupLovbRiDeKdzxcwqXuA37Rsw+BPURAJBo8KDrGJwucKJf0vZueyEAPxPAoAJaGqfXlJ50SbcR+2Ol+pIAaChOfnMGtgdFm3HuuEMBb9Yfq5/WsbmguchOrSHU3NDN/eDXMWaG1tcVZRQaubyDJgoeoUIEb+WtE5+nDPWxXAtdEDSYH0nLBqynK5VX/qymsxOgn03OAeGJVHz6zUXBeWsPcVHBos3ohXWatoX+g43HZUjifA5f9wxZkSmJdyn4B4TbN9kUkcilXpB0yi+n6F8S7xViboTzPWhEYEFQ4pjEvAaP8rovUvF2mLUL/sfV8AR8pfhHz6YfBqeG6UNIwCKJDhKxqTw4PrpEolzj26wvkezGu7xz9uzCl9w+C1bAypiq+pKyn6gr7KTnnu0364Eq9ZcFxHZZawNto/URhmgxn6Q36Uv8MAevlFy6YTHC+YKXsyg+7nf0fzE/X2RXRkIUygD0qqAjZcBaYB1DEHOylIAC55b16OWh85auhgy2Abn6BpTqac4pmc8NXee9OpItu1yyTQyO7s/SkOLTG2XMoWjOEi+9jUyCUUA8eQVC0dN6ts6wz4i1Zp9mpIE21pvqdzirKSY3Q/w7tk4JlCiHSFNLosY2aP9ZiwXg0wTEGSR742ofshrr2BKa77Nt1syHIGpQAAL97UL4RzoExhxuMznQMwSc/w4rGbAXV+DOX13V52r+KZW0hn9EMpLrlut4V8QmHfkM+7zfRalgiu0l/g/qXd5Nok9aG9+12E0qGr8PT+ZoODVA3m9iYxKOHzUuRMMrkeICttf4eZzYMsfCjssZ8Y3oEYLA9LRpSbmOpH01ADf5X0PXsM54X61F1OF6smNeNHESZEq8ZfcYW/R+hKt2YKA3YR0khtXV51sqnndQj9tY3YtTn4xSQ9AJCpD2/g92Aq59Gozxf3+vr/DcRcF663s9XXcp0U52RqhJVlqi6d4js/S90q/YxUNyPW/6qe5c6BJSyjRNh6N33qZshRmR2NnqJS2VoN16TO2f3eWASlMKBMxcX8YiM/gB1XJweJ5XL54Cp0fdgW40v69oGX/rVvXos3nIMxv+GqQooOWDVtpNv0ZJ/9Nsm5FtRSFIv382xN414Ue3gHhJhvxAAJprbvu/X3yCzdyjB41S6/Ef5iABlcPye0dqqvnCZv5TDLt0NJG/JJ+e2k8OR80sP4todvPivpB5FpeUDIPu7qOSSyt9GDE8YrVM10lokQX7SlZ1QpqpDXpNUgHHr9vr2OemH11AvDm0t0d/f/aJ70KsIntemP0KWgVGxjnH6j0TbLHSF8yzcNBYQpFSWvXXjXF8NrqiySVERJ8FtQxBkyOPwgEXb7G80biMSyJuKr8ZXPSUsNqe4jumQV2nH2n/nSkcIApfa+5rDkp+3WdnYAS4nYC12v78fWo/GwNubI3eIyoVBXyqJpZAonb/f50PFlFeddarLdLIdq8E1FrWzq+GmonwUUxVhDniXcmNM4OOBn/1ne+U9Ndlzfc2IdFkebgIyDkLsWIijLlvt4uHnEF1NNuBT4UYyiYkMgH16vhdrL7chfuiTMb7Q8DU3AhlggzfUtBNkIhSjSS7Kqa0JEL//EgULXKx9juv8QzgcWc6TU+5GeirW42Ysa9GwSg5dOfyDaSQ9KVc2IneG9DA6mHd3wTMslJXoAZWsqNicjL7K7p8uWztLVjP7uJKN60FlP77aO2gyTfHYgjwK7+bENtRmJxb+THDtw3GNC/kZesCRVWCAPb4uQtQqU5k2ggs4eekALZJ1OBxptpOxliVejknGjC8g94A3CgcoDW/dpTOUUwvBl2a1J4pYjeACQ3Rc2spOCn9/DWCzpl4ag8Y17RGlno2UbYzkVBN5zUs/Z9h5JXqpLlqOgBFGsYB49SFv8/aG+Evy3Sf0oKt2lvkQ1mRN/yRHrUop/6G21QbL05/rzQ99tnEKYBUSBGCe0zXmnfzSvWFRXI5riTbd1imv1yLb/012rnzYVLQGV6utamLNgAgLH5oIbnaA6ShP0S30ls2ZS604vWgo01DASuDWNsn06mx1YjvvahD5QFI29x1FQYtQ1i6jRn88xoH/Td3ECAUFrvd7eHrppni0goRZXbIiqogpaOudmejh6FH+ss0KCO49O/la+NXDZl2CrSC4/Udj5FYk9+Sv/n6rCbvidHTICbmz2/7nWG2WLTxHXZVQoIvITEkR/yRu+OvjTuVSjHLOfVXJz4mSyQ1RizHOumCQWUm7ycq4ubfCoS1E5lpbIz2yZ5OhAsv+kzrMozGpvB2gCSzKZG8sqCz7RuHqpP6lY8lPmNaPT+eGoBNY1Hi5OvlAy62+4weKCcaNrLg8ABn5wtOFcaTHHixl6o2mTZUjK//2UTvdjhxnjxhzT1zELSMo83XaBcRRiitJi/64/sJViaJ9DUNyhWcLE3ekrCj/C+tcWdo5mkITOJ0/vFNxTaTZL32+KUFItx0iPMKFUecfjJKWth5HTsp3zDY2AXoNmI4Vsd+aWWLoGPTv7wdwqJGkCB5hKGzi4xhm7F/ZAJWoRKM0SaCttcJ4TTykFPBIhzdw5lIdfwbfGhbgSwst65Ge20YGhZ+I4Hu0IHX58ZmTgVrcBYd4F4PROesp/+mLveepWSkz6OK5XhI8OFNcXr2WXSu0ta2g76EptC6rU6Wrba31/8KenXqo/g28/WELp9KvKSx79+bEYVyLGqeaBgmCi18mAl9QapHgmRVV6XxD7OnJURoHIw6Bvq2+jBHx9wwyOZyTseMlkD5rXI3eK+GnINGzsASKW+9K3/MermBwN4j5tB49wNJ8/91UIyUhYFONHH+lxBk/1JQA+1hvXBQctIVf4Ia1O+SLWqd6M6KCGbSgld9HGiN3naQ2ukEmpb7aA4xnfQlrt2pQwn2AS8e7PrGJrWz9fSjAvrxWaHYAz+2Kq163LEtiBcc14PTHNrlkycFZ53aO4pnywQhxLdYF2kMyOuXnYwHivPlJrObhmtRlgCSbclZxPONVjdXPS9OWObwsGQkbXKrklrtptPCmFnd3S6uw9UfQl4KdgwDQQjD+L4SLW73GTrFH8+S6p/GfaEtlX5ipGmQjaHxuxR/oGxUmOIIRipq4UMIj+aogMOk8wXBBxzThu57h/KP0CxR2lvg1fRTGwUViZuNyaNnPYEfviX275uCfWe4UoBbXrJHoCcwbwO7p9Ml/2Z6A6gQrleeJW8VcXno57HlHvRyYHGO3ot0dNDGGGbAT9/WEMOHRqIu2oqAt6oHktiBq6UxWuXEseQbq1dSQPZW05iyjD213i2f5UWdmi44mY1mkevn3DN0mbd7/JjgLReHPzSMeyKai/GkDuFLt4CE17xcDiiZIWwevbAf5TY60wAyB6u2yD+4q0xfgvf3vLVb8szn6vt0yhcgUoKT59SA0SFz/k+UaPPii1u4NH+flsyl16vLX6kmEjvvzbpqxwe2bTTx8XemJBwJm6W1u3NOB3i7HMDiKIqJ1C/3Ev7zK29HsQNdsB9rhOlWjnScPtP5yI36r6DQoVCQAlk4DEseXloanyPeESr89iKGvE7jT45uyuHvbBohsaZZcNXy/6vVMZc1zzdteWX1zCb3AFmMbTrWWGy4t+CVJQmZ27ElpH5T2oK/i6/ZQWHZuaBZugsDl7sx/BtceMRCuIiwz4CYX3ujYQsFK1lsY2wkuN1yDp2VCyJcqYrAypJRCEFFcDAxDRWGi/jYm1I+rGLeGcSDcaJCgc1qUCi7p3oolB1Yk/j5MJO6niYc7Xd0y3gOF+56tcLB6ys/NxVrXMCN1Xxn6KNm3yFgpB7ED1nOR+MiVNeMvlUkvGuCwr8WqXQtoQJdgQ47c0ZcVgQiA9SttebW7J1kRFG841CRffqUHo7p1cbojC53fKVEzpiX3XVEnXtyrnGBXOsAeV4C8sSaLw8XO6Ld3jOQ5RSSUP1CkxHmVhwnVNSToAhHLN/kV6syQotLFa+e6np6VV/DsNSe5BMaiAvcuMd4OfKBd7m5LxRV7AOYxf2+yKqUgLeGxk9DFLrV79Wo5t3bVZJtCnnFD7Y7hKNwjRewk5ISeEZphbkvoGry6sKyH6MDM0tqoB/Cts11Ach3tgBKKISUH8VnhomLK5xcpCxkier3+ofmMlve0aAInqbUv1Ucg1so9OJWsB9ElGq+uYk8AqYGdRa16FClZHhzcny1Cwe2wMMJd324K5S73l0W/HA66fE+4o62WDo50XmRPPbiNosaD/KZO4IlCSSY0dbjCSR9FDHu6FUuDUIY0aXaW+o88/70XXTcMW84d5ROKdsSUhuqpr5vhFk1GGjnv4Ev+53CEFk0WFQeNhvsZf/frpZvkPL769HPwWHMSual8c7xWjb3UPFccMkeI9Zt0R4TPe5rExzDFitjK8QcmcKPevTSwagIQYWl06QMCLkROxzSKFZmbKZl9DBNzGdtxWJeTM313AM0dFUDOQY53nPia1/WmFUqQE+TnkbnBIVj7hsypkpDnFxrCgb7nCL+fpC4GtILMUEv81atgntYhYoYn9+L3yO0kKx4wcJx79wkZeNa0jKavJInQz7+YHwbqJhhF5S8Em1Dkgh3wBep8ruxZwQgzfvC6IF8ihp/MPxT22V3JR5+iCXfN8qCXQFrbTtPang0jIZ4nu6TLI9eMgYm1rYk3vicJWE0TdwbgJAQUgjeY4S6uOjsFKZxz9jqbqK+IwHW+B9jANvF0gO12QZ6FcOzMe0KqqR7tODXp0NCqPsC4fQCafd+Is6KRVJy0j8Kx5ZWxJb24fhLGtOoC/tGOBOchiVfOgLhioVV/HepKy8bHnqGjulSw9/YrOeceQ5g3ro144Zugje3NBScGwheleamzekRs4GrEb6s9KHVmla/BkB3Rit1/aXKUCSMCf8VdZFMaksKbi7xCSDieK9taI7vv+D9+kkrFrkSaR10n6lv9vx45r9lquGctBpB0ghlSX3AZq9pjxvseJN063i+3kNN0LVCkJJv2dxPtv/ygXlbsHPE/xwRmg8L4XgaFJxG55vwZop6xQxqKdUHimNvwq0w4Nz/o7gx2zs7Ia6wN7PaW8cWl5Uyli1a1qUOdhoFHp8m2ryjqT8agn+4JhmS0G7JQ6GKzr1Y1VZBToVihxqYbenfFlO8PTEgDK/I05YDLeardj4DNmg4oAXs7G43v/P8hA47mK1gDDGlULzSSJdXlmXLcUBlR8eTvF4mAr3yTXhqfnPnusimR7ysTfkkFHedV16BnPJt39LA6IZDmLsFi/Q25lPqn+Vfn+wBziqf+9e6pUjIwP896pWOrnC+dXHv8nKdoJCTzpMEtE2IB1k4Y8LijZlfEDiWJzJSNJCKqWm8Moew3DJk63P4vl7dOTGLbflr+3UvuENfOxwrahAzdtHjThHpUn158ZTf/v3RYcvkRa2m/4nfLFwY8iQ9DopIkxG7XMrLHxI9Uwsk5jTFz2A+S47BsMWYilP+zLxu+hrNlev5N32ev2PTvR8i0Xko4Zjcpn9AUO8oqKSOYRecx1LJrFmFTtH8usvnGjJZJcOLWg3TgW8iuJVCBKlwMg41iyU7UxMn2rEVdcWvoKnK12wvjsI4rT/kD4Y86bc4R5PBpqKLUwzMvIzIPeP2CTNLxFWoeJUObtRUWI4n03fYC8eRN7V4q5r/KYGBr+D3X5RGpr0/wd8fWixgRHdhth8dTAg/Y3XrVb1Ou5zcH9Pr8k7JzCY8p1x9N/heejwohNLODubU/qlAjSwPzvNat9sczhOoe9Zcagkl3OmKyKRSOOhcv5BOzbc8YJRavAy1vgW2xPPpYMU0l3rvY2mBbV84GtzeasLzXA/ERlVKUmvBIfAKVbYh89y5T+H67uZEEZ2D4XEzx4RhTtXKVvfSTMozmxNgd/qcO06NxV7M9fNU81TPRorVX33/C/yh2OnZlE0iPmbOl+/8FZrg/LVwEN7NxZooJXTqcZg4GyqS4akvnJqSD4M/2fkF8xUbOfHuy94frYfiPMY/Af5hPIJbXCAAl6ie078wsQpF/BLNl+Wh7hs4k9Y8gzn1Gu86lWnewqJwcfaR8KRwQ1UH9NMYvBx68U8WnfLfLpwxtaQ/PKdbc8vzeF8P3wxlYubGwTLj/Fu5YADRXVP1R+TvJ3Dqcpj5DN+gIF7XnFpoiv5QxJOKXnhVOO8IBCLzJ1JiaVnNFvJDfkjitGKa2Y73F7mvtdizrwjuLhvTsmUSWYcNT5IFHkYutJWXc5WSpIPhCwNzsPuifbnf1ae769cSq2e2l+mhZS1CkFjFtK9ZKKtYoOls0nuKH007nfJOaEF6y7ryNePSuwe/bT3/dXF1r/oSbnnjJAnzOE4xwG4IK/nAWiBq3AB+yO9FngZtCgG13WydGpm2k3yWLJXi+GDkSj9GdwHTFAWRrcN7EOAoEJTiNQ0myP8mq2rYqVIfFANxz7oYn8+HJtAqkq3d3HtbV/PQs2b9yK069sdxAenIhI+9/alR/A/fcu/1hhAHZrihnl69j4k+Y5B9vi+YJrFOh5e/Q1sPHy8+VFLBJ4eZyX3a1HQTFleb/52q/KR7fXOT0SLbwyV5QTBEvDfVd3sKU+DrqbK+5jDsj41vMPF1IvD6O1LNXP0EkSxwYZ3hahVAi/Y/bjnrX66yPYSV3A+Q9oElBOkqbzeI7+LIYvA0Dy5REmnslOpQPYY8UvvBMw5d1321atfIfqhegvm05BNEWlujgpJ1AN1Ic0vUTbGMUAEyhfsLWd9cOcGbPmEWcI76wtX4EnwSylOe7DVmA+yWkUHRVFXs7EQC8HsZcDso2hbfDGMR5JhQQw5woMcESaHcKnFgRNBF6mlMv9bpbx2CoCNjaeH9PgUseWgYUcbmOHW/TuPSF/w7dnRL3owcCAjf3eeRGLJHewLpm82CANBqDxDVtqCnx18ZlHWkfWFwrVh2qgKIRCE2fPaSRPNU02ludslX+H3B3DJSCdL/eA/mbuaFBbftQ0uJoFxihwci5HvIPgWXzoxBJigmeBlTKTETyp/h7qaXffg37wvsbdF1B4DQReTbxh5ZStC8/cL/xRzHGPB4++wPD/JMHokdLyeqlnh9ybOAkCAnnQfc2J6SkBB0Mat3RRmSQGyM2esAzQpZpNYgFTJz45IbS4uPoKYbSpAIyTFfSbYeoGmcyJQUnh4m2h3U/f/fxoGLUTVUKGcF1q+N8GELhMNhjD6g9skoKacAR1Eh6tI9Nn/nZyfS91hxtBsBtpeIoFzSQGSgvhKFW7oPEETfii1b8N77LrkkAdL2ey9vH73WH/l5mCUnTFp5P43Fn2quRPQYQLV+XeT84rkb+tIfoe9/sGtQ1THVUX4TZ7FRFkg7W776Mn12M43w51e/2S2UYcW5x/5LjGPWJuFDhDBINVsJSI50ayvUN5X0ARscaASecJHrxS3817vRTTCoXSBpGVKapmZNU+2SPOaMfVYEnAmVddCnK1SAEsz7RLwgs1y9XZ7v1fSUXJ/2ePdcx8w6T5tmbxjblv8SkUBU0gYGRVN6aIk1D1fw7eZCscI5V15/LixorH3o+lqwvBpjNZFbVZl4c/I/ynV0CZeR2ao0ecFNKiUiiicYrSX0yJwAQMOYpUq/V9ONuaJNUxF+9UnCq93ZFX5Jz7LLrCIm5i3DTLXoZvJMCpOLBu7NDi8gaxoLdJy9A2F8EP9En7wC3YMko/FTUuRiKtVHsETrjwfglbAmZbAtMNGl54nZz/NycQlQbywKdMrD9SAGjibJslgLU0SNyXF1usKntIlJgEghINu82Iogy0J+/8udhDGjeMscPJlPTZAVqy+UNhMw4iknH90Dk+dzjI1rnMWFgWjqqXzmtakw2ep0KIt0v+V9lqPFvBTddxeggHNn3sFCEgOe3qvEQF8dI2pcr+S0pm534NI86tQG+XOl6ppMFPkyutVP066flDNab9jxFzT/iWOd1PQ/i39CJ265tKG1Uwbg3meZXHAf/Kfx+SOGxJ4SDofjtc5sSF3gEFhly0ia/ft//MpsberXJsTn1klKPXGZDfLuPLuKbs2b5GQJCik1Rgq5vhWcKJ2pOHgcP5ROU+B9q7yx7vnKmSenhgR3JoNuDJm4Q3szZjxasPwrfrPm3nlRhxnMF7id6OACXLGmVxGUcRLpdivwXhMIEz4gqpDDTCvBW+0dz7meYUOogRkG6wpwnEOKlHuL+PzFiT+4SLYeMWtgDa3CsC4NrTZhLIgwdIz+jdei3P/Zx3zLqX7kH/dlI/5Cu9VMP9kWejk6Xfzlve2GvAH6wHy/vRuIr7U9LW4y/EF52Ts3/rwAMStSQ7xSmpR4mXaYTx35339E2AfWhLDr0WTI0rsmpOOyptk3XDNRT20flP0QErpvie46q1gO9L1EpELRClQkRf2H0QgIW4Y1JPKvQ631IQKoUfr8QKoTgYGu17zDFF7INhyVSSnHnW5UJuA7nxrzTN8eIKgrxXzQQDmDM0YETmuBXsyxn8nKurBgK0dev2LKxvXQ9HA/Ai9MsCm8gQt+jihOKsxBbcKN9bhd393V9uBWTe+C8bnR52oUJ7CvUlM2netqpmGmbFgU43obCZbUcCQP0DQNG5tCWU4d/UKECbju3Up9adeK1+uSt0Cs1tMbgjtFV6ZS7xNxmw8vBFyLoDJCAGmw18QXEyFv5HDM+BgWvzAo3+RAll1O2hR/S281NfPWTKHN06PA2FytzRcXLftotIAOw63ewaxWK/cm7k08IwpvdYQVTrb6AtUIvfvfgpXrnBX2PhvUZ7+q7hA+VIF8LaEA7UwdHlf/Uga0l0QLS3bkFewsbQm0ssALbt/DvCD6Ho41GD8meMEZgE+8yI7AAsSSnjeaacWH7vfS5Fjn53Ngnci1ZU8pZzylrlHc1uyeAqFjEYkhAWT88/AaLzv/siz+GjSDtX6L7/y2OvYoRMrpj0B1W6AjuRC2EzXJZvEvR8CnjIV2tBIYFdXg9v3CCsKJDrqfbhZfo1axIdQ/rjRWxE84D0Yl0ME1fVvvUfH24VjOSUgNS77DqVli9HuoN614qTVoD+r9ZrI4b9usYlVjJ+llwAAAJXeaYs9za6AtQPIyadL0jUhKXI2FkVQ0ZxfojcBWTqbQyMhUdK68YnYlcIwiAOtxQ07N1Lt6ek8z27w57dDBYJoZ2L2J+c0k33V9Yo32gUwAFH/jyPAXXsAHNxkcN0mFUsz2UfFoMOWTHrUyNsDcC+JSqOgDN+AUAUkcvM3QMcC/XHaBRyHa7g9cJ5DcVlBX7w8gBFW+BFrzseOLJj+5yGc3KvYKobUaajqqJ2kiUbLIG3M2KGa5o9NhjTL2CBYRo0QU2BDmxdAl5vkfCskTYSTfDHNisOBVHwpW5TT0+/aFxi4BY9equIji+BmLG46RiomRFpddbbCkrxxg5Xt7gqg+oM4b5Ok2utI8ezfgKpJVubMqF92o5oo+ek4EuVSOJpuO8qq5Z0QfP3NB47Kx82dbE7NP+rKzQHDvchw/GA1HV2pSAhRoZWnS1b/y0BLg9aN6WXEL3rBHkgTC5kSC8wEicuMNyuX2X1mvlM3cvbllR2mYdrtabMkMk0VbGkqHVJ7dCcXhCDXUSG6EjtvqYe5dxPFiYJV3K5eHovdsSsqT9sB1zqaCHu/No2+zmebn/vNCD9tMtZVgO+qG5ieFdns16jrEyRF7bvrEmyfKLSLpTswHXvhEI7TwyV7BHdj+5S5zq9VTytzHHOPZ8VL09pVs4+VvN15zKADOuty0XKQmHaFrzYcZCYsLVnfgcMF5rzswPCxIZZVQ9zMnMdTZ/YY9jnXVQ/oKsDBZCUygLQdJz2u3hPovsmJypcV2Rqjmh3cPNCG1Z/J3jaQ8od6MHoQwPU6v0eZ/PxxNMv4PPhO86v/QSNtasLLp08eemdRQ+Jcyff/9fsLGuajKg786s6ul14Qsrf97rHNxvy2R10d/hARzUjgfjCZ3JINY+cuMBnBwK2eMHp9e6pQj6qkJA8oYprAVNQA70kbaNZxHKW/f2x88PyGgcrkW1yg6oabaGBETj1h/9LNdtF4xdZHGQq2xDQdpvcNO5agY4gWIJPlqKWjqIzI+2BSWFcTsdNI5jk3e7RZWOPU7Rc4OOBVvSXK7aEPT0vFTcMo3RgdCrgT2jecNRW3xcpt9ds9X5r5+GI6izXpbdJYNsfmMWijnHG9Gf97SZ3MId7n2ZvqBPk81m63smGJBiq+DsV7U/YPqz4bEpaw+EqPJKGUwS8WI7acFY63+WhovXgYphOYAbxOHKR00SGv4I60DtZdPwF+FxgdYzBwrGQdpLT7G4fH2bdTH1xbH+wi6AQnR3JoZEtALDjt9gGXJIesUnBsiWGHsDmFnO7r07NtAUbU1U2+rDYPewLUVU2C/nYYje1fNuFukFzwDJyrxj5pmmwWM74DY7iYIPEYi6sqTtB9G8zhKTN3MmoCSYAa5nE7QiqwZ4+z2EjlfJDYYD+3fdKz7z78v59dHy6YHD4lrhv4GrOrCPgVMMfnSTiD35bGgw5x4xjlGDUSh+ue01C619Z3BtUYaFcg9f3ZGDMqTD/4ZhD82rpxi3/hoFRoMKsH7JOUT9qb7hav+N/nKrX7XrWcWhNMyCVXdH3Fr/vZ+VeMkdScDGxNaqU+PSKMeVUjNJF+Dte+yAwog2oPrRcfp67w+WNUQghuFYmV61HXtZOZlI6WqeM53a9Gr9zEpMa8bEb6AvoHbVnESMPIVHRljphpdWXpw2xZ1Jji611U5znke9O9YrxHXcXzcgEiPgfCSOnzy5yv3NQ2gd/SEbM363TTLGC1MiqkNm0vCRKfnIFCmDrf/v5P/dnweuwfN5QrHyiY6gYerH1pENKJS1a6KcjHcWimarEPz/UgW88vn+c8qNRVhZWFd7INhVbGSIHtjg/fnLKJzX8gV5KIJt5aKnW9AeQO9tqqCPOROJL9jEcUTwFMU6JWjJ6/o3rRNbu94jyUTtSmvBSmoNt5iE2pjN05arpN84iB8zM1cPqf5rwhf4fKogmwDG+oHbxUit+V/0ytTfNqgSGatu8K2Q9FviQ+ekJUIkq5ReTCW8dJVTIh17l75jPJPWIjoVBH7SN3nPfrcShJYhCTBpzfn385xmFalLPuOjNSlJnS98Rii2eWsWuanQ+wjLjnVsoWoSabQrAEZ6P+wPL1C6hDpyhfoK5BUS1275K6ugrMgeKmsG/8CkPKy4XWi+TSaym+86Kf0nJA2QAs1NDw7r/PDHwgtIGyLy/gT+welsVluSCNUi7qAY60Clc2RfyHB0MpqIC4YjRFVB08kKuhA0EIffDjCkPPnmUtil5nCQpOOa6LkSz/5qgGg7yluAf8POI/eJ9tHNmOTx4g+niHPrU6YPWm9At/WjJ3ADxSx+mkgFMVkcn1945VsXOey4UxAHyT720Z8do1XrZY+2CO0TUMkTAqcHgL600yn/uLj7CQ0wJIK+6odBbBw5hvPM1ijPjdrEF7xnyEfuMCKI1Plka+uU5RRoPbPJY2m4K3JqKskpf2+t+KltxhQQtgH/YZWhOEDX+P1IQQ0w9nQLpW79lrlpFoClXV0+DI8581ewocM+D/oFHtcFCUTbzVwfqHOPUcCnqaJUq57RMDD1SWX9tDDvVzhLTQM/GUPfn/YGQTyT+qq6TYYRfeEwWzvWzUMsaZEn0pQqw5NtR+DQB6gl2FMy36epwnDrbK0mnrFAO4bTMPI4mT3r69ZSAH/1+kY8onRXaGBGOA8Dg+ons6yphj5yLgURhT2Z3OZq1Do/wEacct95Qh5pZxi8kZtOvnpKThYnSLq/gdJr5+hWwD1BT5Z5wIh0rN9B6YYvr8iz74IoQVvp6PdyaJlD2mcP3XmodzefMoopqV0Vouus9IAfPfWblDkC91QlZ0hdNBfPIrM7tWPkHvxqmwTP5EGlGqI0czT8S1MmYfm6KqB9ebk7uUBLP4ZkSlK709gUAh/fzBqI7RQu/IN69fRNP1djKUJxjm/g00IxqCfSIqY9+/VsiFYP/wW0O35foZec7paCCqPt8bPTHpGC7c+1GG87VPOf7eKIpxVRTgLHjdowrPxSKpof/nip4ocYPlCOITL4HJSE2Li1ftZ/o7KtO3teIRZMbs3vee/KI7M8LRsCH/RBC+8tghMEaU1MQ6aXP1Pi9TjAOi3z6HN/y1S0t2fhp2rAnn613kbGbSQCK5zBIxNnHlqtqcQUEodlb9s03z5HDqhlNHcxLELx+/VAmfTIFDbDTmtaarL4sZbYWFoNgWQWQ8KIWuebzvHE1FwJtWiGr47Wp2+CNHfitRpAqHR5lyFcgsxbZi+mEGMRpciZxOx6DHnKS3iYJAjOFGfU9HiIMt3pPqChrR7Hp5ZAmkXzzK89yPWRZu4wl6oGU/BVd3K4E3xED8yvxa7pZEFJ/RW2BquBQES8iUt8bb+9U346fnWSgqiK1NbD6kqoCr41V71kjIYeGGjofridC7NS/HGT0ylhl1EaGP8ihqoxNZOGd3XAMIvzY+Y16NO4ePP/KfdrgaSF+Vjt7OP+MIzuOiaxQpE4ynb1+/ur6QHZh4jzlzTQCxkemF4zOaN/rL/N14CD6dMfGVy7yKNthx+7ACN8f+AozpTMjtCPoXvE9jd70UYKqrA5IcrMDUaZXnesjZdsgyk5+K9cvkKdis90sHINcLryQ5VWT1tralrfvUgsC/PAU7gO++mbfRKlR5qKB5/RVDR0j2wLCCWILQDq/5ZhBnubtEu+8d/BpL5OrPeSCDSF5qOjwDaMh5tEzUxP8xytVIliN7dc7nheWCga3VG43fTvJRzSAW7FXj2PQujABqscOS65Ws/861BikOVG14xWbH3mgIyDW0uPODu+BZ5yrgBT3BtMz5rkrf3numHRyN1GOtYHEzdR320ANo09z9a44HQbizO1vOnje2rJqRY0mz/b+iMN9DM1+fXjLIecglw7H11+8cYGe5gBK9MlM06qd3F2ENT39uDUaR6jiRKzGQCzT9Q/nMiVqSWpuSKT6Hyhb8DuACQS6d33Nrvi/sl6teLkHr2+B+783xW9P1fo2EU4uhNR6v7i4LxO549jomlGu8yrf0n9HE7aDdA6VufzbKVsqMQ8Qjgk4u1b1Tx9KvTMboy9MzRs0+OSCA67SGR4xxMUNM0DMVN8/Qf5D7Od88gi8uy9wdZdjdKo81qF47NW5gflKp6nhbZLeVq4lPbL83bMmXE/5vBsn2QeODBSxd+5aF2OMwZdbje77qDXug/5fj5hpZi0vpn09q96VGR3ho/3n8+crCFR6ij2lK6J9h47TGchhWn/hLJtwlv0pi2piqDRTdNkc5EKdE5uSZ1iYILuJXpGNutKzJjTpIiEmfiTBiXKtfB8hkXc/oDaOe3Vj61vIPqHj0/A87Azohftf+Mft/HSZabnfLTPyEX+M5Fpyuac2NKuAL1jB5xIetvZK38ixrr7rEwdjGEyx33aLUYRqyIc4jt5h/wPUGavTwTzu50WHlErI3dswYpGSsW3Ry331aijTmHymEujKhzM73pFgwXxmqi/NE7LAAAAAAAk3JciyGSRgjUZ/n53qlOu5dBnAPkPcw4axAmq7ctsfe9k1r+jnxCBfrD6NSIeu/R07D72l9vp4FcRsxKngAihsK0Nyw8AIxiq+Ni3okZop+WNXg50Elkz/j27Rgz/uzDOxLmXuisE1StXvhu7JgURCtwBOYNN+0qKZj9ZqPHRRfqwSmoYT8Gx1IN29Az1Ln/eaOip56fpfcknOaPe1T2gVwCyg6VTubYi1z8yITfVl0tgcBF9Iu5boZf2qmYw0xqL+0qpclVStWL61oIikjBpvYtXrAddT0XMD5OLASoOsNAPDFFovI8LV5fbqqK17cXpuTb5Z/CHawJ9/uMLkAgPZQ2AhcxSAoIMTBVfw3QYAoqMbi3GWj/zExbuRJXwAzdrqoaWoePqUA9XYVT/cFDQKU3Bvb0zFmRxPCLMcuNnjkyCUjHesP6NnxgmHWuCmgMWmScV1DqaaUoiZ05OxPdnVpLA+1D3Uae7XZMXdidIux4uC3BhAb8JANFgvYiFvyUg7c1HkQjuepDdi4qsDSvI6o+VtuoJu/r+YS9EXGhLKV2w7jZ5RieLRm6I5tietLpgP8GMSsvzGKTQc39GGZB3isRQIucgKtEpcdS7N/LDcVUI05s2eAZICT53n++CkkKfp8zEmXCKjTqIYGthScoo0g6R9RPBVtQY7TsEkkBZ6ttKpzzzFAOJ5aRhnSKL61w3B0XEa0E+erSnLXVsJY+qNcn/v/YWO7rrnnQZAp05lulCMOYTxS6zrllE/PKql7MfLVEFQsIQbbFhBbP0ylFJw0Mk8T14IQ0a1WRzLt76AYMi9fy9UHngmUjoviU6bxNv1nCwvjnXdfJm0GtyEJKAl0qXjQtI6TenQASMcJNcbn1bRtNYVWKZejGPqcaNkDo4ZWdRoza4HW8tKvCXuV5FrCEkrPERWtsQbsC6t4IG7+KKE1k8NS1+sZ94XD8TZ9p7+60KSJP846CbexQBnY87+qnKjHz4wHhjH/qrIH7ctut5AdThuKISim/5ryoRh2MUNW7YsbX7ZFH8oViwpgLS/bEj2hlEHAT7XrdozQp1i7R9u1uFJGQDJ9oVgqIRkY/WFLCopluAihxijimIeQosl5lRRO+WROQ1HsJuhL6gds0u/Eb/H0xdVby0+skg6nwbXn4YinWubZgVfKX0IUoYXD0JEsgoTn+Ct9otsEZdwq7TQl7CWdTgbkUm7P9S9d8ubF85C7s1MGwhkdCEbwl8kaRQcOyF1CMEXoVqRDfEBJFfZTTN6zRsx2NPct7DwHT7m7M6/6dViFEKqCWzPCDcfPi6NfVv43kBU1iZfLlXmoIZ8x7EzwsXcJAloXzkf+GgUvGgRfXFveKDRXrT/AAEUtAleSUiA57RxZUZzuyLynV894+FrEiH4aYsPth6EQDW7JyTNM9KtIH6optJDZtsl+RDiLY24+vdANNdmMn0In9gLE0B/kwOMG+42E9WVgehzB1WxqT0dmYO9Eh/n+yfdukBZZT/cZ4l4VncI7D41kQLsq3zCCRQ/YTufylI+LmJgwMAWWLfDnZMZtc/xU6RWMQylxrhbZWFwDDXrliVyvjo7wvRKA2I2a0iVOK2phy6WvwdUc6F/JOvURFnt9c1acItYsZ5re8AotDqXfKVQuIsX9KHQmZbplLkBGvCluWOT5SC3h0fHgcIuYwAI3j9YIZTNrJsqNW+wFAcPT2DNNHE1OQxkz1pShKB3D1WdUhmxEhaWCFM+M6MuA1SDHhZit8fdtNV79Y8wz77kIr+O4Odc8F/4Eg90xkx7RNLvSJgy/Bz5tw73/iMF3FDFAerSI/StorYj92/iSepDbq3tfioa2oXuGkMTDPi3X9y5WSPu3PIJUidmBzZenoEVqY7yIMzR+xH2sW9GWQyCXXFjACIzEYxTE+6/FhZLUMgzaw44d4nB804K+ph5Rbs33dibhbgk3pTYCz9InuthKAaw50AdQPxJ23RgMgOf8bsYuEKEUQopYIEmT56Jnsv77aNaYe7mkF9S0sOLbah9L7u6Z0p0Au+h+KoxTGj0LBD4pquDtJHiOXEUVfbK5OqSQi6vkedsC6AnzB2DxNtoD2Ki/pL+fOmzUdzxSxgck2fw98Nmrd0RF5lyAQmoBN7/T0QJpFWp6wXrsAbbGXhiFqlOzkCUf9rUgHFwDMa6RkZZ8H+OTYE2fNvL6BWDUJ37fzrA3rvJEQk2G7LubfE6Q9dOoBZBiOIXt2V/TtXKQz0YA+48AyBrpzBgIN23eHwcN2p8F6mjqen+B2fv8JD4MHLe18xsahEBIavPHza7g1KO0Wy1IHRI8DjdNH+jxUynDwU387t/y54hAEQ50gRf8wita/xJb3IKBZaWNcpZcm6sHgJawFGrtdLJRb8QhboAAwdWqJahKbgOLN1bx2XkK3ke6vSmlbflWJsaL1uC8DjmWVtYEnoJGIYHaa5v4yIJznjQKS6EruwrTcRV3zCE0k/0ges7Cj+4Er7MBYZcdiEVuKVtZdRuk4XXvFnocUA1haY868rhFmM0+TzASgz2F0x4R77fn5fFJNle2zWQ0DpOFadHpSFGgTR04yZrhu+PiS11nM0t8lB0+jn5KkW+GB674E+YmzFqcUJkCUR7ZP/wQ+8U0fevOpgtH3bkFRXBL87/fbdSgRQuQ+DTXDX+0LcJZSbF3rLrI9mv7HWTC2gc1k9FB5CGIFBGDoU2L9rR1y8Y/+sQbIv6fNByhuN+M8p9Khs69OGVZ9hpwBkPV+8BiDPF1bRKNuay3TrYm8mc4Ni1dMB1ob5YU/3FY5I6PhvoDLjNV0KLsf9yVfrHrZNRHAf72Fhb9QM8Vb8TayDR8EWtsNE192DQwbQpxMUjoJeDe7XSWza/6sq1gqxx48K0pcMpd7K7XvVBmhFIPny/sM/e3HBfFVWDwqPmXOY39FE9xphxldl+R5bygMK4tatj+2/FVAXxlT2kyAWWuGkWsvS0f79VBm8Rb65+vYjTAHb/GzZQOanEhqOZ71nU6zS1kHLYeisuTJpmjBhL59OgwPQT3VLag+fXJKq5RaHcaIRm5AjYg4uqg+Hf4HmPL1jiBXaIoQR2YFyR45gs/CVxpaBwyAKlqcfhFxbtVm0dfX5QQJSSfAP2YLO3g9VkNfSVLd1XwWh521VsTliPViLbRUbxAkDPAzTozrvf5/QcYJdVt1YR5ZepS6+0qEWg2YOie0cQS5oTjKK4GowCqq35VTYUbcNeDMeayYtrdDz6LupVIuab5Ql13GElOilYbkwBXPWyS+PWxnksGAfypD9XSiSWwTwDD/lELG+s6MyaAjG4o+Ug+iXQKYKLNXUZDY+HDNuIVsUoyqiQ+HavLj6xj+MUkHtXDqAmNedGzyuHOmfSdE+KZRr/XrvafdzxtqXuN7nHn/3td0/hs6Ig3Q5u4N16CetOj0EOCp3mBWR5O/4j9q3la+hdwFp11QxdgeapZCiBjcgXg1+8G2vhJuz6nfS4shAlQWQOXSQ9GcHo91sDLi2DWpdQ8z7qiCkPu1AKUmV87aCEXrIGaoEJXVpgPJGOvf+Ym6O/Cy+KvPrnnzX7g0JYA7qOFme8yDpradKhZqFk83Fx6TDB8uJ0AG7wihE0HlWHUrJqgpAaOrBG1b7DLCdBKdmwbp2EbScrHaX/xGF1l6s6JOlQIy48OjOzxR95CBHsQGKvyX/VEqrFZ5ClVyPs7qWPRxI8XbR9LAf1MSYia9nNUsePNWP9qqC3AnXqvaTYCyeBbvuVof2Vf5bPeeEy8VZwPM/3GzeRQxQNOmI1WVccOWVQnEA7ifeDeYflonUXT0JSaiqQLS19PqzRfAygreleP46ExkvmdiEq5NJ6WyuSRCCDMZPZkPrABQOzYdc80d9nerZCOZ4ccilzJOLuP4Zd0cE9TJw4JgaDkV6AcwNr7FGwtxqJ6xEP+8NW9jlu1q0Z95CmCnSKgvrRVvxidGF5/nf/NzvbP37hxEr+IEzNyGHWLclUn4nvCkD0sgkQIGKDyd9zwqwUuVneXX3y/xUtOykqnUgVD6YezRl32STOQGsA+34QMuir0IwYWX5B13E+nEM8UTxyWsRMgcglQ8LKXLpEZi6+Q4XilLBd/Huh0Ht9t2U5nwNSqp0HFOaXCKFxReVhXKvBAEzANBATzWkBu+HOWp8wa0d3PPKCuanH9kTPzMco6r0YFsDUvJXNKoouIzL1zD1Q2PUIuWLspwEFy9cz4WbDCXE8Ds8KXUryo9E0+t8K1lG+1yL5l2qtVVb0xYg/ZbcWj4AKNAfydP+EHQ2MBR+o3amtb9S1k7iICBpeMFMDqULOodE84FH+pOkQYebJh9ioqGh7CxczJVmjUwYditgOBtJH6v5B0IUJ0hmHoWOjnJUsOfHMOUlIkE2mK7NhPYe+h1XaSDzPakd/RVv/GD0LmGIBvIr/GCldnaCQVuIujVOnLSlI0zzkgBOZy/AkIgbndjJb4chk2u0rRp35atDsQS/nfXLeEJbKA5B45vgL1qtJUbt5BU8bUAOaDPO0C3rsEo/xcx+fiAgyqoH7/TID5f8iuS5WXoKVALUWA/f9ABtGvlbWik/FWKTSLnXqldtY/l4oNHF0TqZphTiasw42t/eUmOoU1+6NU6yDYHrlns9vvCglICS4jsv7WOuHyQPVIksXnbZ4Nsbj3N13Z7l8NzhC3hyhHdtEgN984kP+9Zj6f1Xr4sMVug9/QZKsfXSxdMFKU3ncRuNi8r2KzotX9IMuf20Dy1TI68eCrxySjNCUPILeHARhXAEBtCx48WHo64T+I6ah8KmxXhyEwNdNanXUfYnskjIi+ngXMheQufWT5Dy0M8U4YjOiWQL5ZjXVqaSxX3sCdbRYO5jrLRaYg0APvhU7F0PdNgJCSxronptfrlF2HHgqUEaNRnXwEvaJDr8EqmehcOt1R6SsNHioGbjM/tzTQXP3zEaJKESGM+12LJD9ye3Yv9A3akXy1tbptaHNVr8I4in2WCKGRGNui6p9L7p0QllUUh48Ie0HOjH6EPGFDSEEfXUCQCHSnq7NiPK6Pugf7oCL0AAwhxg6N2mlN5ES4x/blabP/qQNd9rC7uMi9BlkzgQKFcYSlCiph4fSRiImAuskqvjVM6+Eb5RCJoD4vBn8//gvqc7II5e4+kTSEQIcaQ7nspNJRAewt+3Oc4y2H0UONR1/wY+SCILMONgcxyzwIkVTmXfnuZKHaQdGpk2y+MOhWN+VMBY8b57GJi3NEor/NIX1X0PjE+1aitwJoVsBhWks7Yau3uffUtc01MePIomoOWYo9hPDm4LxAR5iNpwX7XK90vLO65EwVRULeuUnoIcaVmZ+aYtVJs5Zd/EuV84TslKQ1vWafqW03K3OIhhmTgspTdMIOAg75CUnV3e6IQfyd+175m3BwiqB3sHfcbnATymMVQQRldyCi4d32kOQZ8YVx2KkPv1L9M6ETTCbwRM1Yk4Pn2u7jfi2RcvQcyTs36JlrfPG0KSRWrG6oZ2l8bW1Y206zQ0TmoG7Rd625kiuRPJGM8PYyCO26Q6KmNDv2TZV7ui0Qlt/G0+8VwdDc9URoGQ3kWCpO522RDxc+8e1BNOP7ifglCRTkomhNZHZKAYRvndnMLcP8iZYxkexOQUbrFkhgJ8zkhQJXkoIcueNMSywn4pU0HEN6n2Ee/3tCx+WVX3tkdriwzsZQL1BgnonWqxLc/46KndYsHoWZVKxfuME+xLk2dxsH/SONjOUjq0RZkRAslakIpfw5d4Rcuawst+xnDcz/Iv1NcsK/+EdbBn46S0+1jdCtKYDwbN9DA9u+EJ538LcHE6Sh96WdmkQNH5vUz+hWtxa5sL/Kxkgw606/jyMNOrJpMtqkwXDVEa4gcYRMd5EZQwkNMxDpKTEQ3f6yF91+7SlwCE7cJJ77B2yTUrr8WatNiSWkVcgqkgUg6bSpGp+6FrtHh+TYRUx4b2ManZTD2GlzZdCRKXRPgEi0+9wIh8DbsLOay4YJg2+MtvvBeVkehU0S+YExHtU05RAmzMiuJ9jDcFRgRCmwJCrJDcgeppG7E01+hMqGAwEW3zL+2YtRAZsqAIaosWFySYWxM2B8XA9UohIPV6R/L1zz3zuHtKLub2a1SzI55h/HrDKvNofw3htyJkdCfqa5XPMClqjLAk4DM0sX2IakywVjXxvjGC7SlHa81Lc/+aOjBgK2iFPsThOG+bdlTfWlfh3suEqzIjAr3IXWtiOxzUaFME9+3gKSLW/KYt6IWrNQ9E4bQb++WG4WvRJz2pLYcw5+iIX7M8RcZnHip7ZKHMFYdlBcftx8VCro4u8DVzhk2TB+YN3EPfhrG+yJSVoslFQlhEdrid0ZR3AcNo4d4o3k7bIHixprP31oLoCUcUauSpu6v5OPAvZug3VsjujpYVRd7RM9zeTpURKknVva1k1EAhPJ/yn1+ZoiZ4E8RUBax3VktF4euXF0Qlax/ReUbEJsr1CNrylQHdAIvwipcR8YhMfQqNjt8PXFyC+kzP4rHiYVHgqQoPCm6SsaSy7XWd+2jZCiinH18tgqrkaakAZDrt+YwbDJsqybFikBhNy61Q9X/iQD7YdVN30XGEggjQ8BU2EiPXYTUMox9S8LkhPgklgx6lcp1QlyS+bw/Aa21Bl3qR3+cQhd0LbEZR653VPrt0XHyzQOQ8l8w8qk8VsjdGy+9EQYpQyYbK64OU05Am2iJuWzJ4HUY3nW9AyVfo/FUKbNVJw+R2P3wF496c9ub7nk40phjMydhyZz4RanZRlgMj0xS5KzmTNth884Xvhja9d/+as7RKQe+rOhr9C9p04f0MTi86Pyg12BUpNF0VbPgsSQ6KdemdoRS7txeGIAdd5s7LYrHChvfW2BpecrXEzhVuMuD027XdZnU1RJVsxGpTvJegG73uZaiY7MNDiu//UWZCnTvPkMHomAxOtJl+e8B79Ph30yHTBb64NRgDLsIhLztY65DYtwTQ1T+9fTWD9ryGJ5p4Nj0//IA+Ll+5KDYBYAsy6GS/QaHoWJeK2RMZdK+zSugrZ69my+cI9NRQ/bMcF5l4JFndgUToFt8WvCeOqXDqUF7EpnDgpcWUN03iJjQGLtyFO49WenX06p6uVxGB7Go4wxdTKGS6Gqwo8fIanIrhtgyx6aFhMqEKmzB9hHDhBUGaXiwvfc/GZjHcvbUGWR3tsNBakWaovHwjC/b0C0RIhMm4GG4NigkhxL62l5DMJCh8RUsNZN2ykY/DZAlZZvcQcFPO7Emcn7FhuEKrNFlg96IL9qPBX8MZUDjc36SjjkeGCLNYodjWx7J5bQDJgTXcEsmfX1Q4bg6QzSWsWj7OyjocheW2EdBm3h1+2KR9a94QGQGW+j35Kl2ZsCn6iL/f8EtJ4CJJCvN3mtYHZwEYRg9JouTFM5mXyT6j4X5xFsYLovVwVtE1jQcd5aLVxFTzgEeM0nCyYzkt9TV11bYudG9m4XT7LYD7uu5t3I5gvSI4WavxElATHRuaWaA2k5pBAkpFORaOYlMNQZHd5zaALYziAqJ+s1R4Ov2GF4jQ5R6dAdcNvpICdYzM7F2TgbZEvmql0rm47KTE714DAkkYoB5gT96V93vmIGDzxdsv0HZHZLo1K4H2ZL/vOp09uOCvaVSCKZARH40Dv29UKSXOqWrZMOcHradW3WD1Hppbl3VjbGoFr/p0yGPvkPd69mEkyo6ZAj8liaFhR0Icz6zJfcmR/PFMbP1gAKQcT6vwHzhq1BYmpSwXELeQw3qfQNDY1ZZb4QuXn3+dp4xAEZj6gLThZnrd5DkkYb8/adHEbtBiS+r9nVlW/lqOMIe+bJYyQr3FUeK4qf9zXbJpfvrXGMhvRNOAv9v0XX6K/3j9fGHK9m3P5ObBqqRmRAMUDxacIXlXTXyE+AjmR9plThbYFOhIdjIMooRmtOt3Bxj7lGB9mGbnyXbO0hTZZzWoEWR8t7O/joon9Ysm574tW0aZgs0uIzfzRH9atV33e5fsLVkuLHmWirXcpPxllXi2ehcHDEIZZQY26QDP0PBn+yidCegmz/FLJVyv3yciVdkx+UDzobfugWGFcDEIuzKMNEmWOMJhLvGsL8voj4oAfCbqJP2g/3yBS/gJI0dYYPnWit9Mqqyaj4ITdVfGqQqpF3nPD9axyPm+56PZcTEUy2Tr/YX6M1qaAjO070g93ENXCVu3Mv+5FD6jF2t69H+DFAIyr/TLOKG8eDFM3zrDigm4F0nahmenf9o3SAAzIDc+uvXOC/1sUoNk27G4OJPoGilHHD0AMJX8FDmCEUlGZtQVIO9sfXsZc7eocX2r8Gg39vGjmENKCAENz23MVJIeT616ju3MiSVHNWUAnLMirl7LBAmxZALzRqDNx+Sso4iIAFoXSt6ZXCFGn0ywqdwS457Ynjkrr1ytkqkUzWsOQGKUd1BZonOqSioOEsfEgQo6bzZRibtkoQ20yc+NEKTMGftefsSSLxW4lgS+ikBOgT9L8zqLyB3pn/ROoloRty5NlaObrdwU75ZOPhHvSX/TQsd2Mhy8hp7n1kGCImNJVAoyvQhubiDCK5xCvMwjsvchhbB2yCTdRvzeIFH6i0u/oHFe66SJE0iL38eMX553J5w5zf95UvX+uXmJTIQd1AcC7iposiRikkhzkEK+bf6AofcBj5hchM5wJ5+Jtlx9NLyP81xt1aZ7GWy8Y4GY6lWjFpLjYIPCXTmApTLZusUWFk67X3k7fbWAMOjImF8scejkD5qtzf3lxrBchLlnwi8PJajwggtiie0cdsqPtF1oAoAqSYoEn8Xb8suIDhFT3FVrDhtXeja1KU0cCDeTk/42x/jju4VJQwP7bbfkEIGY+tAGgy7I/gnAVPqdeSeoYBTUzAxrCA5VxpAO8BTXgoRszrsERK82JyO8AC3zyRSuIUmeZLWLgCS/DsIRj2TudMemk3lpdy6tJjVnm+l38sJCvfV20RUy89SO7/Tm14mwUvjwL5JhavnOfbh6qXD0LxH+ceOvXWlIqLRr+BJrfCGnsVKzTM4M3yFkaoy7BuqQgAd5PdHCGunlzAlFxXnmI26o2r219h1YmFqugaoD7valjXJeyvSFxNQBYcGxw1e8yhfwFoKSGbw9jxhbWlmIuXNsXf2A1lT+2qV6sAZ/rf+ChhS5WndmsCC4SXTMqjRS8yI0Dnl+JQZR0NnLpugWTkDsy4nqHzPkHQm5XFmXBRmmlachRrsxeAcQhyNbs1bT/zmB8lz6arA1lyjlLVAf5Y1uyo6i5WpfU/9XyiveAcjLlSdok1Y66meBqD30igHGhz8YR+Z7AFaXgxrRHi5ydq6GEYGbsckpdwkttJj7UGYTC9uBbBTcRelIllLby9ZmCu91Ls5czyl4J7RaSx8NAf9FHTgA+hF4TZCkXb0g354rbReIVuQ6yoz7miLTRuwz8eCogoFCGeQK/idDbF5THGdUURo4CRRMCBkoN1h7QQ+YYjJv97DsSm5lgkxxeyk4awhppySbCNphUCDWNaxc4l4Xcj1FmZSMKe++hGeFg6AMkPSFTWKzCY3ZS7KmAjmV7tKY6VVZakEi+zpFcRAGhbWiaFMizUc1CV9FziLHswrjyRKaPRIh3bCw/2fiX4yjPBDaxVBEaGtCUnfmz8CXN5JbVH0EqjYZlyjSU0+ARQ12ik9VAoJPrcPEqaTxNJh5lYMqZ/3SwreCRr8WYLbW154cVDtRG/VFIdTCUOH7XOPCQ7+bAy406/bUrqpfafa3NOlNkd9zQZ23DYQVatf3ls9BQ0moXtvl1mYiQL2FnJa9Jj4lk4GBbwa3QDi0+U+0vMPxxuuMfZgE2z9C/e5WmNvVrkJchVe5Jf84DasjW+a8akrO1+N6WNZNXQGJFkpVj6W0jkqSHJXT3+tivmgsXQPiPxPAmrzWdu2tPIYCC6ONKwlqo583YMaZl3i0ez154MiKm/wEHZTuBxc6u/h1U6pTdTDcWYLWC0Px/WXqBhVtEcIw++MAnJdbEwF5meHnPVPA2NYRYl4ZkeMWMtITNpTp+4RJc//keHygOpUE8xY4gJoqROGT/thFt8w+63wdpuyefykPLButK8HDGpAqI5JpFRcZrG//YF2ohKg9jHgrxtuoKyqNkK41wf+ZwKamsXa02xAcJzns8mjiBJzUOikVSqR5pFLrOqS1It3y7PLXRz+DfzJvAyu8UPOD7ECDIUWdDrOdnq6dPl5FlwPmYp5s8hxZnqg+qMlu29do79pz1AEXSQd/hsToGA1ZCKhp1JWbrWeh+ar8wKHYKCc5q16bOj3lJ8+UEW07nqIR5o4Tp+12h408UC9lJtfyhR9ErTRtWXdoGVVZtHSI7gv0G6uFc3IMFig+W4XNbv9OzNdpzivwsa6jYLnHMHDpLxMNlK5/C79KFUhhIbCaVgo2oroY5a1wZdlIUlzUqlJxIx8g4KLBM+P5R1l/s8+NipCi+YYYIOb6jjYsLrou6jKizNWlV8jKnz2R44uOhyiY6AW0RQp1nsZ1WgNmZL2BOxlVxgW4IgdHCJ2bMg4QIkZ8S2eL7UisKJfDfEgaKvhuU890FWp+aKwJkAv0RwGb4qaUvWoBcqdmPornPesmAzpfuP7ArE9304wgq9SEiukbqyV3isWNYexoMGhc/zSC78tzglnNu6fYwYDrc2bo5LA0BREJ7nB7x4WbPhi5kvmDxGe+f9KZcgjBXtD8lIRfAUkA7LItytjwPLNX4za1337cgOzjqE/Fm91qkXElDgdDh1IYFuwSV7dli0VAODrWTsAt8c9K32M0n+QZehxbt8NAgPLZyr/BFwumJ1Fsp324ASy6Ft2mU5gpkBiRUZmkUrb/3gs9aFcEjocacDz9iFlpTPxuMsHQ0y3GIvoZ8jVZQkAvtcO/i3F9YXrpbMhj39muc3v54DS+tuuq00pCvsTvaQgH3ZmebT3n29gVcgzHUYi2efOuu7GO7EtNYJ8Rt3dmybXi5hr7Jkwxqhud2wsBBLGCrNkD0QHhiQFUvJKhqukhSKVmkuTQpKZ/eRviIemzWSqWZUeCPnYW9xfRZUwZ1Nc7BZeRsnqUZTjLKCRCrom6c5UqG8WBiSi0EIpivc9kkxX5q6sh+Mub3cbF+4qKw3TFY2eqvWzkLpmToATDT2OLqI5Kg4XeBCFMkEg56AzvkTNzIsalR42X5UCN5zb0bSOD/+LxkxjHUia6lUIwjgr5jkxqDJY1zi9pH05q49TCKHw/BLcr8HvuPdYs2NFopW+KAQDHmEJp4C7fZunk9c7VS0FvvHjGGuKIdRsMTz3iLE7rLVrFSFxRl97RgdLtlfevIZT0iqoHHB9StNYZ6AxhbANwiQhHdvLchLb/G4lArEeFHHxo6SW9Ffj9F0ryVsaVlWX3Flxjm4bbO1GL059SfB90H2T85fVh9tZwjRSxkLp11zxS9PJmQ24aV1xcJ9F9w+pPooocJfcr4iDZ9BogrYihrafI74pWIzwzkH07Wu2ChSzlf0Rt9xW70+cwBsruMdRZe+qqAxgiVnIiG4OP4c6evcx4MXXKLY2YoUDj8v4AyVTCAVz9XyS3HijAZkxx+VubVvX4XXBqMQ62wjXkw2MWE26+IcwbzhKNpEJQIdXvDZzJwPQpB6O1o8ClA/y0SKYCnR6R6wwN2KxR5LHLRQfEXpcv21qmE3ghPjLQLQU9tbJBWjF2xaiWkPNv21A2UmXvzd9TtlhcMRPSQ2iJX9+76HQNc4OyFSxakWDc9DRrS7mddRCXsbAHDJOVIZsnDMbQjr+dcYIPM5u85L+lh6GN4fLR0oOvMeQ1FKl5MWBhl4zwgb1dPlqcZLFaEvl3yMQrnRCGLbw3SfYcABQC5ts2DIlYPu4a5SbAFpkUHWsd2kqNNk5qGx4otXyqyZ+trgueXy9r1vYg99tr9FySu7fVpYuipG+DQl1B554f1lGAgcc32+7fppyfMrIveqCFx8tT8bsUkQFVShztWbcb5WFMoLAdtoNEKJ0POQd6wQpRZYWzEFR0CN53GjYYiFXGhzsqmelVW78p1PlH/r4YdnUEGCpQ2804bSWlRHM5b2KtKWRfKZD+QlrFVcJ8q/t8SFSxKsgpk41eQsqp8S840meL9IqV+WWipw1hVWi6tonUze+8w6uLGyiJk4PkOpqNjKrYHr4hd7rtIgyvj6kjg2GBZubYwtIRJ8WTrwFd3i6iHQrE1ghdDkQL7vjDddGBbVbp1TG3l2gA5K0+kEZNmJXZpXiI0atgo18+yzAmlsCyMhH4b7p/MsuaXslPDVMWWO/RgLsyh8IjG0y38h+XZ34+foKRsE/c9pXGCc2/4IDReSSoPbtoNHa30pxe/3kjRTs32rg8i55eH1joYsNsMOojfLFwWLfPv/iN4COIPHFD/3cniYeb5Fc3+JwiG1MkHjuM8A3ygsU0FimvUgwZK1eLRbkYUxlsF8WLEfXKm7SQvYuE29S3ABFZ3RXnhj7yvvIdKSKV3JtN68+MoDfzfEoaPYNf1rfyIuhq7qJXA3VRBLoLNj83YYQ7b+dGsEvx/D7jqW9VWuRoUJzlitwSCq07dvQTOwc5jEkWSpnXKGowfSCN4f2vFqyokGXV9f91nzMtjibKUHY7XOYXBKRoDq5OPBdUAoDqEgsgen++EZZIpWPorI9AhOCNkhytI8uIRbaD4SA+pZbWahAy+mgxRpztt4x9HmqQZJ9i0n1tqf7BTvV11lFSkgeD5JwDhtuF5Qr3ZiMXvI5HwAXYhRQPABeQmls8d1RJE4oEyKHpyjxK5N4a7C7m0QQ8AS3uIX8suHMMp4RVQ/ioJPeygSxXi/8Qz4Wd4+3gJ7Ls66rSD2HwX7PxytIz3DmAbqNqefAJk2YnehcEVsxb8xMYq64O/QqizFrUAfruYHFkDM15OmVo54TUNq7u72Rs83Xh/K7omHhQe2LDqNXhwkcJpBlias9zFrQGK2dmljOImSYqsvZLdmn2zZQEP5c4qOmDx/X7SKUTBssuTXC0lJ6695hpteom2pLGlIONFA+J9w43cgtTiF8xruwPaYlcvTmH9+2c9xM5hf5AH9L39z1MzG90/PYfNDLPv3RllNNPiYMnLvrJFiKoqJ4chts+I6QuG5jyVp91xZXTiNTdiKKDHZIXnHvzghepRzrUG5smEM2MESwP79u/xbQ72PFtXQE2jnYqubwfq50u2FCF55MneoGb1hyDXP7B3UNtQHiAirbzyvZztyAyExF13jZeKaZq6xQMb2YZI+4Vk00tpzenIyd0Bi4vj+34jCLHSAgK6mWQjaeK5FiLTGFqkx4vTdrAIV/0n8IwKz3eJTglfTbuFmguO4oAjaH6oJffjCO0Dwj0hAPRDzEuSYLfCLYQrojn/nhciLXP4TKv5JhVHUCCFHZbk29ssckAMMqY5MDCmz1zECEScyKCSVb/xaHdF8jl5jsKUi1Sd5xA/eI5QPiPg1vz03bL2rcbIjgj9MccekvDghf7atrFkr19psQschLQKHBt9/rhhqESZ2TlWcDn75/yXdI0x6brLf3ezOj9s3IGJHrc8IkxC7/goOXSbppTQSYqQEVks2ddu2NPfqRtwQJ/D2EAJot4n/r9aUAI2bNFIBC4LG2Jnz552LiG/X1n6SjYquJWxL9Z1oCls4TbTk/FN/DG08f73MbFTlbPI7SmqGz4nP44FgcELt1udgU7UMGI4hUa6bdUYX0XwSH3w1ZeBqH0jqhe5/uQETCdzAmr4eln+WMUPoY4ak1Cs32kKsK+jAJ4ns/F3J6MNZttYoHvBu6bjLO9pRBXKaZNTXZhNZF8/7eCyGCd6Ug9c9PFVEuRB6wcTp4S585pGAaQKnhVi2rC6c6Oy1J5PMTcGv4BoobDWt0/pTzUZ9t0dLpZHLt+ZR6995yMUzqokv2E65sU1J4vLHtlDBlwO0bL2epTsObRpwNaU67YDTDXyfFuVVnwK6MsYTrzCZAQyMKTjFaEDdvMonfj2wzbxUFRSFiXfzYMfAonZsfpS4loBjimbfbIxADTHces+lsfTSEdZr6/nQHwhoWBQSdwSXKy2ji6OkcxF7xCKVnOlW2wGl3UyddflERYeBfcN8/RlL/bUimLlOQMv9nzv6Eel5qJBljCfEkhuip6V76mEQs76VR3fQ7hwDU6hkUKD++faqDI2vSRxarM92g5sQqv+B1VAJ26ocAXR1vmzxKt7TYPQED7wTsEg52rxULHn1gBpHrUSqM0PjGvvbh0YthEI6Lq2M2KIw4LXKc/DPqxrFfMSFEB3lQL2zpYSzxvVlmC1EzSIrk/iMre1zNN5zXlMT5a2FwaOu0iMEUKSJkiTXz+gefrNeoxZqBPM6NXyqg7tivaQg9Akp5IBmm/RVqYbkS6X5oenIOdy/VzV7LZ3lhBIKU9p4tf74xWYgkvEdoJK6iBMK6vmMNYMd3HnXzh7Jv4OQ3KcXCQBLSdRHidVgIe7Ffz/4tWvZzF9w5p7u40YZojmAYAs4UyNce34OaRb/zUvOxNyxesBbVTC26saCiNehOwWxaW7Qw5iWd2/KDH2ZJBGeS7gRSnNNMi36gWTL5EEPHu1VmMTY2d4yyb7UBAm8PxaGT0MRMIraC3Z8IxzF4e5uryTk5My0RwT/s2jY5OMXZaEYf3gHiHk/VL3EBrAo9QAwX43LNveCA4r8oiNlFm5WsIwesqJUh6bFMx1d5CO1tsuz4DSZ37yf7/olU68O/ZsjI1FM6/E6vRNfLab6CY+Nqtz61vrLTot8uwCXTmb9+n4LFwFSZxq6PEswpt4fBA2e7IGfCwjruBq82Jiwp0nCEyL+/s78pIpH9EXlQEbyV0DVe9MAfJ6LlpHLFqhRJ2VgVX5xmWGxxNY6cdN/t5WseFyN2Uce6oByhyt80iBdfZ+S+eg0RAENIaZvpqVVrTeVDj93TlOH+UvS3RIok1MxRs/o2zCrA0Ph44g1szwL4/VV5EpfmR3CKi3cvM2eBWVLbBWrimgEKLYG4zEEQ7BEDvMwJ1YSULSqKfrgpb50soKmmGMsbZi4jF8AjWhy0z3zW+He4yjbp79wfqC5rVYPxcGfuK8zZzvFBXEM4ySnr17O9USwum8ZqQeV4/VTiIs6c14sipwNFfK+AS3f5r4FVv2B7KpzIEwRBz5WvzdgTnDCrw9LDlX2uaePJA3Q4QqWjA/PZpONoHG3YHC5lHtZqhVUHJHGnGCAwGeHLWOdkYory/J+YVG86VigTIxL8IKlSWvom20fioS8AbqIM7SUR6PFbhOIDRMU3EjA+xAryovusoLw02eMr4eXkxAEqF15/pO/d8jdYFpz5toqni2d5YiqRbWclkAlC6P3ymBVWgLgLpt4BOsK1i+h25qTl6D57XMpKhExq1W+lw8BOSxX5kjF0aDvspC9tVhR1Cc03T/oH5oqVjnAenWyM2BNsc0LJQSnlIXCOx/PGFxgR18x3qmj8CsF9B9gpoKXtYcBABwnzZbo5zfu37uZrF3aqC+FzS539W724x0l6NynDc6cyI9kTSEPjldpFy15I96/PlL4MO6Qm7tu/oixOhANDQthDLrCsIyhWKAwX7QPtwWqrwAiCrzq/4P6OQg1tpQiqeFi6+XbFD3QK7mGHGHPNgWfDeg/E2fdnvcQ+cPpcNnOZ5ZATMh4m8/IeksfV0bcr2Pan/kx88NwBg/034W+aXmxAUVR+v4b9sel1DtDtt9rZQOhXBi96rTE283wbH8BYSN6HlYZKLh+cv0fgr26CFfkwEyR70gMVKykmztgRVjEikJEaSxtbkx6vAqzwUvQpIh/yS2bdRPktR1MJQXDxmb4ooAOZ1OgO/AOyTsKMW/jfEoWuZcOx55+LmkOCRf8B2bcYUYdj3114GYUP4H7o8dq92mcIeJLXINSYMIM23pTuNSRYVK0Yv+LqNzessGmwaIgeNuSgGCbxvvwcxTSE6c+PKNjOHnxWymu+q+oX3GfdfRHXXn1ktjdLruJJ69CGRktCzIIKBljLuOUKupS7cI8un52Fii3ai7MzGAMMTIYzSAx5pRlRKjFz2qHZk/W7C8Sb0PpvSdOTpv0Kh+wEtmUcBTkGQft7YVV89u9/2AW7wLDCFD14j/Vjw5o4alVbTBLvM4bmXAWZX5iMNDIh2lARnzkr7YGuu5MGciKYUUUQsbIrbk/BLgkF3029cOnm9YoMmGDqf5ULMwsN3L9SlPKydwZuOwQnDEliy33eROJTLZkYsHG7L0CUD7maM1uYyK7ceK5j2DQQlHR0+XEufSQ8KqHQH2djErWD5nM3HcqnJVrgBifsaTIq9IUJaPKb9TNIvN4f5NAdHDUsmVrlyKGMKK6sUrgbE1Sk7LLnh3qoJAG7Lx7kXJCUJiqa3G9Nt5pl4vFsCZ+cPQoh29uflkui62X9siI4TT32WtCJoySeDk8NRGtBLoJZtb6gZejtq+XKhxwEiSO2w5wezbrBif3FjifRw9Zn8vX8u71xM/p29forQHdonlygzBlxpeMrI2DCcSvADleDoGFLAuBjjMa4ebcAPJtlR5tWBbUrscwvB+xL5lge4PsaUsv3xnaudCrcGCS6VvaykchSkrw5kw9KZazrRdu9xhxO1jdQGbcdJsv3kTnsVp8UFM2zuo8qE46P+2eulJrenXqc0q8gklaIp3mL0fw8nwZXk2WVD7A4yYKhua3R5Adi4OGVSbyEoPHforiONEJ9VZutp96Euww6+tKwBwWw2fIpw9ELWi/9sAKMipL/CmyQZVfaYYl9tsD8HG9qhszWQJy++Dgs85LqKCDIcGNqn5ogI306S3yRVubv0QPjXgRymT2RVcHyi8+GVij48wYIEFf/t300lNrVHRHCEWt8A5eAZwfCW1dKkKuRnCaHp6gB7cGZacs5foI9mqsBLaVn9VgKitOD7q+5aULWibsFBsqA2wA1ojtu0RNtQo9yfheQgPfHoFC40RVzW34hbfrwKzWmXpRvEbB6gqe9im3dciSRl0M2IrD2b5Y/76uIrqzxJaK22G7uANxb3oAictDzG/EzY2pKJQ2Rh7f9rWNCfTpHtXm6W8oyEbBkFsygjRjODPVu/4Ov2HvjTm2ZiyIiST3XCsSVYRuUIa+I/p8iMWycrXsB8QfIrzPSS1+i1RLZTcrNbZKc4lNnEjDT0Kaj5T+/HVZUxi4FVR3hjKafeGTC/CS7Zhy9W/NsYHySuSezDF2fsqf0sGSqxOtCFA6GfoeFyZ5peNcAUQZEqOZGjT1l5XmNmmF5oayLYhHVHloEjxjl3W6xkXqHmgOv/SKTbhZgPknpZe7pEV9m6g2p/1hi9IGEKgyZp9TS87L2eJOyMH8SqpkK00XxqEsX9cKlm9khpuZoprFVtOMU0UBEJ28vQxICQhCLbVAD44NqvLNbTkXYyUPWJAW6FbxFa+Jk04aoqlfErfdEEZSpQm8zT0kzZoiaM+OUTtMHzS4tnlHrrr7IX6AA2mA/QA3vPMrBwt2xIwNoMCKwUp38yGT7Pe0FcMJ4D0i5sxGq8DDbjpu90JV6D+a3Wjg8V7MZQyU3lorXfmQxkAwA3AFL7QhJjVqLZObdkrZJh0BhbTm6GqG1NkNRlHJZP6pIl0V0FFJxDcLAWADo4mcFVXBsoRqLZ2zG4Nca0BxbiQOuZqO+w52lTXf37QBKL/WH2oFsWyqpkP7EDgGCTJyICr/X3MJuzkAnLl4347WXTFP5UjfSR8GsUISRkk3IMpxWXN/9LF47MKwagueTfF55chCLpfQ2c8ylKONlgFV+uI6ENpRF2ggdCQ3CYP52+JhKobDssnBvFzOblAi3w7Vlq7brSbYTqRHDIxw93Z/5GfGIM6U8AC6hkuD16egKEarHQ7WcRt1L71tzCSsB/S6F1D8LR1raG6r2/S1okkTujyh/Y4/knxxdJSAiAe6DFliwfF5z8HVGc1QzuUQgJv0RCQgBH6/4KraehOxq6ez6CisgYDRE+jKyrsLcvUN8F6CiBmda6rgS1YydgrUNTDuzC0z7hiLe6heYhUXSiuwLqOwPpDyxVd9/NnMKpucatyuILwiHE1yms4ubFMt4JpjONfiiTAf8VW9JF77qS0bVMRN+e0rRCa8MlLdsn0St33lqyWURw/8lKLUqHeBsiMrAlCDh93UvFoF0w8VG29Xm3HoWt/terpj9au0JtBGUm2FMBnHD7sqXIgcYdVyVnGdGAQRkiypQ0OX32ry3LVWDY5I26IsKE+VHpBwuewC3UtFA9/I+eFFyoJ2GcatXDH30p/+n0Dwvp2Onm7xVC6HKqQhlC+eQ1vyu+rsoRT0b3iSe2k5/QTbx3eemgyiDp1w+IWSRbqibcUy7x04bNVMFn8+Bfi9hvbzr6tlLBgvnQ9fv6MMTYLLnIZsNeyLgXkNA1RdmDRfYtZW8AvJdEvXbuWR5Gogs3vONrBT3I5ofoTdcrA9vwVGAcCQYcPUKPliLXNz7F4tZaSsHRQoFSnW8E7bqu0iN2SJ/6koFgVZUM8qgBaEdkChbkWd5tA2+pvydb8sxop6vz6BpA6G58YzLsumSSL6oiduIDn2BTFtsOJLR45pAAQBjGyIukyWXHVycyW7Irv1Ao8hPsS+JuXVezAZoHLEFM4Q07qym+fdeb0XMuWvdvVAAMz9O8xKWmh+XgjmAiICeVGplkoMw56WRhR0wiCUgRVY5vm2OAm2NAXphGro+JVTyr5vZA5cxniWbyyAjL1bi3kdxqhlLNgh56yx5iptv6K7nbmY936jDDSxWQYwYtH9ubjASPISwWzPilOFIrwsVdEA4KhXZD/Fx19+XB356LzlWfGSzL6bWElLQeKi6S9i0wfse4oWtujzJYDo/6uHtO3DCFPZQxgm6oovjXPeXzdOMIprPZSUClUNfiyUsvWeuuGNjqwKrpSCgMahdz5dgCnqF5K7InG74Fz/DztqHqpCMUxrHX/hicVoAP9kIsiN00pAd9NU1bwAZmb6usojb21300FFxE96O5YzmecVh/GASZTFIj80dAtPmaRFxo50KQxV6G2qPUdfd/8wMFYHspczJpsRkcHksicmyEPvQ1fNcujmx6kl1pUyumCqS0hqBeYLOoo4bEvh5lTttI8pCXCg4JJFZ8mMxkn4zWbx8yc3/Fxm5ayl7lr8/6iQfdoE8fZiLJTQ6ZfHmQFFZADn46V8onIpjLbdTeWD3I+BTVDm69X43nvd2CWdAqqBhP/QTjy9slaZ86UBRyBacvKAVVLH7vJ2oW1Frywyu+UIk36H9iS+AfLrwPdQj6z8GCXbWwq6UPZ6QjNbkhKMJkMqVyppgIIlT+rJlXbDU/5ubM1PLEFRPyeTFzz6P19X4hI8KXkaeD2hmAYunqjhmBkZEtKy34Y+tTijSXbU8lv3ivVgrThAGDQ8ESUB8HrezEsqzEsK9koqzhn+Xok03muviTXfoZ4MwcWByddtgNJRr0K2QjwQG/P+2JknQxUmYSjzPqiiHan8YtR3J295vTacF3XjS0eGPA2EPtw9NZPlbmIjz4nyEGihWJhvm0rMmZei9hbc2T7KTwmdZg2CVA73P7B6SK9Xmw8tduKRBLDAE1bysy38qRvWMDP5KNhk50RUKFyzOrKhlc5s5dD+DtKtyl9L7deRnfJqlt2TeS3snF8VQ0KFTSTAT9nVPcyzlkbIF6D+zGYiYbz0XWQ/R3XVfebtXmXWwweU/rPeef8NDr+zX2iJlV0nIHKwyGtGj/w0B5wTElGhMG5Dapx4Wd85Er2B0l9CqKoLukh7w1pt4sxPgRmV6VHw/F17CGmiRwjiaJSSHs86ZpnU0B10YcVyaYA21FC/L9UiYZBAtndTRMBxuIbXnA4eeMSUE7sd/3V+JUdDfOwZP4OAxQljdz5qoVr2sAP7TvbP5JgvpnSVP+bfZfv2sI9cMY2LU30BTwaAzPFwrF8+1txYyGVztkDJk5n/Fy3WjICiIBpoxaxxihtVzYmQJR1gLzPh5mKkXrN0mZO9l4eXqGLPyammogL2DZ49QJnVsoit1jxYQ0X1rPOQy1FQX9BSHJJnXI4YB3q8laai5GfWIAOgyyftymbf0gMVHN3NWt0oUbPewbK0IMhLK+cVDjmZ3cQww+QofSS8Rk6JuSxHlBWEgiiPj1p+h3vI07yzbO7NlAGV48zMQKhU05crDaShxQ1GuuhAJ3oODyhUtpD0xmoforrLy1LmztAgXEgl9eVMvrOdRyS15b1h7HDD/ExMarH/DnXiba9mpat1TYaA/3bsAwhAXLNHsjTXl0eJG6dY7qU/FGh6rrfF0vxvS0vELubl+aNlkO17h9ECB9rfEDBojPr7G52Ay67azeWxKOeRhddvpssJEhM42YRuGcKCv+nd60EY65dkafXkY0QMYWyykdyNO3RHe6atiU0sJEM8PPbNKNxYqqMbG5ovv2p8CIji/niqM47m18fYbnTBPJiHFLboVj+HmJGOvQxYnm3WTvqbcwwMFHMXUlcd6R2k7czJ75mEspovXTs4KA6aQX2iCogHM8XutMfl5BChBo2KgCp+KBrrlWOkyJDQsPU/xzgCfsszWXYQxUESyu42VmfDT0xf8PFfYFZo2p8xqAz7rSPEUX3c8nAqCNQuF5WGIO09QkoPIJZu/RjiWHQAJzWrgNtLPT9eto5B6wd3R33q0WWA0MdndrXWIiGj20joVX4Y7wmdzOxHQ/1p1LYGzIAWXjPk0DlBC0SmU+N4vMAer3ysMGR5ZFoOjjsjpnUmnBuZhTYQJxow+Qvu7zr4hGujqi1JTE/x1Lbz/bDJ/X/SZbq3hSAqMxwgmkJYw5e5XxzQSjrfYvS3RL7KRsG/DhyPIjaKjGh1xq8vB5ZYvqpG0YtMg9q2LIW6XNpeqt+rW5Xud7zkaAmLO4krUjkTceWGObPSIQTAwUMk/IK8ykx7mraGXLT0yoBJb+HQiyGdaGkWvvS8RywQG8a2pgk0p4rVcTV6hqrtmIS8r24yY1lJEso/OlGAtQyCmkaiZ5wC5ZiFOSxQgrcyqQASxSHu6CXugEIx+BqcRxR8xHgkd3pr9xonqLJaC7ieIyLOuyD03onBnl53NsISWDcYqXUsSX8O2jpAuAKoFenX+t52gUacf76ajk0Ve4PJuxjoXVPJYNarL8nMiAGEoa9PqldFcFJjtT5D1N0f1awjv5/tVtPH8vAmgCx3uPEpoRakKrLiK0O3AW9AxvfRy4OxLtrbhHx7qFbgl4/+A4p84km9/5zM65G6zlK2qF3SOnYZrm+FPbQ5VOC8i3g7X18uW+SZjKep07Hl4JjKzwGN6OtT7yvZflxhkB18QXvPoxS6BVbYYnovUhRAjlN5xFDA6JoLzt7APJus+GDFiG9SIUaU0sg2jYpIoLT7EfTbYRMi3/vP47zkpy7ouTGvBwvtldd61whxUYiPUz+SRa7jTN3Pz99FIakfpR8Xk3lUl4ZTD9QQmo++Rt4YKD0yaLUY6YEj23yQBsv4AFn7QzYiOLR7k7pgvkEIGejpx6DOBeVvJjjA672gT5SmkocL99o1w7tffwovNYeIH1kSRsSFMS58YhveXKENKjiMFEgf3+/XVJbmSoMIAwVs7AiC5BzuEAkq9y6jN1s2muLDjoVoNcAOuf+aBswCRZGeuTv2IlfhCiBrvdjKRbw28Z80wFdpeqAO1PqCkFWt5rObdAktrHeXc79eZ0Ywgk6MIanqgLyDjqlrr8dLpxS43lExY8VHOsyEos1BgPtMwICKgZ4ZTm3r2ohD2Q/fy66Eyixx5XU65mWgubQF4m/pQlEF7S1+VeNNslOShrc1/uUiH1YBGpFmqV7LZsrZjvEreTQa7NtYG39jeKUBLPuJEpV5TNGQMHcqW7qaUaON8S9E125g4Y6sdSfYUG4F8tdrlDK4oqChMpF+MRt0A+vXLg4CyXBjSkwxKAEfzULWkdBLXDdTN7N/VRf5G+iHdvAlqpffqtHfk/gzh4eRinuhpFv9i08AnWDKfAVe09/ZFDjkmEB5COsj86yS/UNd4dqpqIybpIuQr911yYcDCAk+Du0dA11U53XpMh1mN3JMUAuZRtRkx+skjTr4HiaS7evjTxNLcoANRcySAinJiwR8lfkjplgUsFPbaWlds28lINsBgVR8HVo3KB6xi61deWvI19iMV0XKcwUCjXuHA7dfgtXFbWwqCB2QOtuGlsLwft/hygBpng/hM8DOO6LTpHBAZ/j1KneOTDl2hyuorOCUFCPWLn5va3WY23ecMplP6VkxIwNkSFlngoSpBvW2DkPQawefYS9/AHIloZpfJVL2BLpe1N8RKWTjTVWzbg6UJ8YQNTvZGUUMynyVg/B4AzQ4Cm6Ey4Ls2CFFQJb+K8zVg6VFmSw0Rfn5nRA3ohSbWnB5rVRxrPndcMRgxWLGT1ZAJ+JG+TAcUDA0m3RKXFCws1qLah1DiguDKOulj8gOmmgMmHWtpojduBZDNRzG192UHG1xbXnnLEv0tFBy/uojXx3OHgzYQH03xFsyHk5Y3ddJOjW8+7pV23F8S5gw5ALPPZfAzMqfnr+TvzIY/FjUFBJwCQdvGBDK5vc81TDAG3ekzujEZrZ6Dc7EoaDfFP7M+MSqlL8QtXGhv+8sQGyoiSeGY7N+m3d4PyD2XQcrMTjI8186D2qI02VzDCzR1kURnLuy0g7unzWGFIBk2HeyTqOzINeuNct7M03/3hY1ABCaEliCsgy5mkXf+kag1wOlf6QBo+ZXzIpXJV4GF6f+Ca1ugS82FNcgRW9F+KZVDwer5J8EvyCVmY7mNjqfgaJg1UyN2+3dYy1+fCZnPrCpObl3+rQ/j4iJGqea3bKYD3hKiv/+463oNPVid2AYnmqf64w6Uz/M/jmaxPLlvF8zZUsEIbgdo/tjDgQXJSCUNWtnDgLxTCEhwG7IAwABHURAfR4fq/Kx1m6V8DRAbJnQ0BZWnOFL0aTKlAhnKdwkXjxonmhtipJtdRUpSZ4AxHqbGZpOrJyUAvQ1KR0kvsOj3xanmiCL8JwO1sdnepdmLqMQn8r2zFezg2YrpZ6CcZFlPANr5SnJg0E/C7WNcfv5n3CalR88L6KyTN0QngddCuH59N6oZm3vRKkzbkltN9YL+xdMdEiQgW84ir1A0tLjGpniSfbYA1HG+Zqg1riSz4S8hcPcKvE/I7jtODjXqU47QoyPtDv7r6ruCOSd9h1HK62/Vbg5FhhzxuG3NKAK7+5llpE5A/aqgKPB6Mnt5nxB/s+abvFBNymvpT6DgWEX13GX6pODZ5lPtGSfWc/uL8pGqssPrzVC3hA2Kmz31rmnBnj9RtPlEg017920UemkOLm7U1DpAgZdNvxHzI3ke67bq6S+DC/q7BL66+UgT/YwO8tVo+0C6Xl8tsXjTvs+Qem4BFKNJfLJR0SVQWgzkIADitKF3VQvAsSyYxGGc7XTUNQe7gSGRgDeJ4mzncqm0uVIlz1SqLqc1zIqNQgHybJnMaqhVE97BMxn5YzBvhpYBIIYmRNzSsU+w0oCTnCR6bn8UfK7zHAE903K0LYm0WjoVMCpH05aqwqbz+P72EenmNKE0JRMa5bdXiFhbm4/L4OkIX/8/4CNjMRfnfQYVqMbpn0O6EjCq0+3yWc5vqvKaWYnDRwbrouYhqV97KymkoKpCkzOSru5k54ueP3io3laWjf4gVc/Nm5FcxM08d7iwR+pwiQR1UoHHOtTyPmoeG/OQ3aJsddjuO7DO9aG4Vf1BDEQhQ0ze7ij1UkOREurF/vonP4Nh2qree1ukLAmtI0QF9nZIgUhUTwG+8DDS13go10BkkGbdPZ4kRxF5NLLBVs9MfuZOgDeR79eFyNBXqAE6NHBV9Hsd1bjid1lk0+EaDAyZh3/VYg3BHoKExqxL9y9IgnaAtkIrLUPmPPgUTh+c9nH1iRukJrYqLoEfW+/EM1aDh1vqZwVxoMPRvE+0ShXzz/fLxhLDIvTzRpgLHJWU+PdNv7KraNe3aeaTeaq3aEGiD9FGWigANhgctsOmUkmnqpljCStDg+eHwreSq5FUmYz82uSUYhbpPLh6sYSu1ZAQk5KEzseHzrFK3MXCzwkgCOgmbg3uyHH95zAMgAHW9efwK3t3JxVHqG0g7+Vc+dHagCKUDCt3KbxKQv45w+WyD9jsKohhNKQbo7a5Yj1SXn73JNJbadPk1OpKVK2E7RFSeXYd9W8wXIJ3G6F2CipkEdkt3JUmpXQGIft8K+Is3pMFk7CN1jiSs+dmpJdZ4dSCEdPIqb/8gxYfSw/pPVNfLiY4ago18h7B/WOuWwLjiRP+2y4KQfS5C9AGt6T90U/vM5hSWCAueO6K4r9RqamdqapFYSqLMOzIe9DN7nV/wDaIHXqfdZjESGMjxi/aunK5izYNCtRWhAsxA8n46d8r6rPENI9WeZuRnhr+2EbTy29fUE4nfnVOK7Qe5g2wowXrEOpo40fSU7LgH42leQ5Vw36+5i4ska3b5PnO7pvzTbl7VlXrTH6J6pgOEgYvCuijZiaSt/alJqRQlrORZOAa7WBGgoDFkTN9WJ0y7sEQGIiIJhHLpTvpmnYCUgBwT2iZ5pRQf9pk0RIoP/lTgjW5HoTpiteefZcm0izNX+FMkEovGg7C2QLPMFhgEukMJ0AxY0Jit/HQQgSqHG7xNcTj3HyNii1JqYl3RUmBt5HGnmShABDW8j71VsP3N19U1ugXmHcAold9DllHFR7TkvHCLZJRI43W/R3cesZnb1lOg20FGiBiXIOaAtV+Y320krE3p/WjdHwVDrSI9D7nSbe3qqu2mUnAABLOTCMPsNLUvzQ0sV/azUCWJPMf8XHnZixmIDBCG4sNp/UKnWD/8h8qloYlsFpxheYsqKtjZX79y8FJEkLh9fHoutZTdQGuqYRIopYe87rivtjANcwWDRbX4TnmULU6nBAou3DRt4Qx09qs4um0VrSSCwsnpgZVUzY0y4HfUeBrFQ4NOxLGForegKnpgTBrIGE+jHtD2gs9gSoYdvR4ut/H8LV9aAAASsM+gEQZN0fUCxT7tYwfooOrsjNXG4CyFcTXoXtXN6OKwUKHvcvpkRKzk8KU0TlbHltc8k+z3lYb8kB7s8C8NvzdApBloWqdZKkMYYDyz7Z+L7TxyPd4ycCrphrM3MITFOQMW9pknvf/+TBsVYCwgnXqAgEBpnxywTUodklCdholfnDV4xwWuc4NPYAPL3DU3tR8n0DLu0JcSXNUI/SNr5ckTcLcMGyC3Sohb9L3y/yNq+XWVIKGoCQBflFWjapktoLjAd0YUhwWgqXhFjvy8U4KqusyXYSNpnUibqltFXW7Hgq6RUfkoB5DGPJwfqQmULIQPBfccAdYSpEzMUz/ieor6DqIBGOO8QmLUIzlBEbWvp+mL32MvRRFRp5Dh/2nkvBIctSHdffI0CbXxUM4E+bSozVu2tApw4ES8HNxayFRGyHJQXXWoYlDqJoMFi2HgEWb5z1vCDfutpD0j+5j+bziGfPN2y39qTOda8IohVU0YjJVl/KQl8mZiRl9+7cbIHQLrjAiIMNgfsCOOIzE30rw+xqkthAzMHhvvABwSILaAkczeWSeG+DFHCsOXPIzg4W+6SfqBa7QwYox/0F7im/oNrBlsNbQMuov7wn0fD6G4kZ+J/S3+dB8p3aVpe0CLlVPMVHFOhKhbE6TwK9btd84E/ZvszhO4nWP57/A4pT+sCO1rJyeA2RzG5cc1bUErk/baBDot12dTO4DORc8gYIseCN7v0Uc2r+f4TpbfsHtIz9VwK+VwXroEQxTEs1iohaF7FiFWJ+QXhaR701AjXLvdPztfomYeW+h7LqR95FqmdZ1qVOKXvoUOS/T//OtPm6i/dXyTGOwcenQ35jGKWr+nFqoAXoLhuFZ9+8MwuV4aEMHiE1vPmx98FqsGfP6ABZgvjgkwUHN25t1YT3gW1KYgoAdXHkjtzepfD7Gh/SXHSYz0vvmekEgMRnMU7T4OssmC7uGQt6OiGVqTI0qkcj+Pn/kM4wdCKYdWz6P9MMlAf7ps2Q1k19QY1xNvGmd0BJipCmMPcsxssbm2tu+WENZFOPoPbdt2h+ZhfM+bDsM3dJbvoBjS4PDUTfSbxF+VCqB7qrMbn7BQcYvu+DUx+z7BwKlstVBApu1dx5jcqnzTN944Qal5ro/krhZ+isr0y9V6z7vBWI8EXs3EAIDp6LZB0fJceAY1h8rQX7Qac8OO+l8vPMHlSBwTUK/sFhM6yHZbPV0boFvcn2+Az1QMztYBct63GohyVAvKAXI0gKE/pFmtfryVBmNHn7apE0LVylGAbU4iTM6EDK0tboliJ3OfX+mfwafM+Q/VT5u1Bbj8Y31Jcu9cKS1zDZYoC6hDKxONuQA8olh1m/pyiUsjfqKjAH0IDfJKlxvI6ljIbOfGd9C2oueG4Lg2naSrLafmiuGk6/VKDBQibLF80Dpg3qmcv1GDu9y0LNd0qU/lRB7FaosRmrr/J+7dk5P6C066MhoIbo+DGCA9QhLl0Zwx4QdVG+M3ZBrp1rT4jyNlQAbACZaNX6AoGKGvV4R8xKQ3A1iv7bDTjYCZv5VBuhu0ItLfri3SrbKXrB+G6XrT/pyGmfRe23DP96KgH4+4QZIWnOsRbZLSeurZ+U94juII7XqnpnQI/QYXjQMjVaHf0vHs/z3lm/Y9McfdGszyUr0NriO33HK7FP7q28tuYwZJmFVFeYguxML+kp4k+sK40gyXI85bVw73opSAojINeMELuSJyWwZBvtsLvwYlgIR9iT0nf2Wau3hoxGmsBBAyWVr8i2mGt9pClm4Af2llA1ngSQTrXRK7NwnLUCAonJL2XcjzOTnJpNmka/MNxtVZFIhjW1oGhR2jnHVsTAOVQqcTNrPL//mT3NJWQrkDnCBp3Nkk/8SFSEuhWv6i73HGlYzeKas478jIco1ndYoekIhWpPtJyUOOcuabijE5uOr2nNB/oRfSBprySg9mbWh2gNcGhFjKH+WRT3vlnr/n2jJImrxU7SwRxIaGFDGR+snm66vjT0qA08KAkhmDu40P4fiXCeen3R42tnewsS333BEV7QmBf1M3s397tO+wcjR7P5nugHvi4hAKwZ6+7qRRwywsyu6e/lWl1K4uCB+LbIYBJKBbfQ+GUTL//WchFsKnl/X72ntCapYgLYMOZ2WAxgktrp7hcMjJLolV+/arv5jsIl7RuXfZN175bDXHn5q0w7njuwly8m7jd57kDQzkU0uh8x6AuyUqX04AmJzTdx9miMnxwm4xoJI8TKm+HEYQSzbk7sC9J81vevux3UymhfrpZy4BzE0OfxB7EADxxoKFAQfXxZJbdi6igv7umb5gCSi8U86NAxCSP15I6+UiQlEAc6b3KQcaA3ZI6qU0rqPrxgYRhPMxR89rm9zXC/PpldDoInTLXhdnGPhvBEOR1sCsvTJXp4Ehgv2GAdywAkrDqAAzq5bpFB57/v7SlXEoJ2rDRxKj7sigGmhYdlQlF+IPhBpk8IZksxWeMaV5l8nQDAxipnDKdEPmxRK4HE5U3/aD2Fy59XcZRo6odo9wtbXP4CH9FYqBJHOxpmbpNAOgBM+lst2D3V7w5Wl8ekxD5eHxGJjbTaAukz0eWdQcm32oVCScJDYDVgkB9MbSgrR/CODJfoA0lr2KAAT59vbAQCHhxkEUr4AqQfVkNL+9dNHS76X3xgcDYBx203Uo6QEVBzRFT45WxxU4786gSLbGOPLKYxd00i9AKxgssNeDlQwIgVyEjgSvlpTjX/oHTuT2gygPAonsr2qACH8GFe6O4+rFqH4imnJKYBJEfdMhzkCRj3dGLnYnrl1IPlmdX2rO7yNiSuh/mlCN9DGAVFnqH9BkcBxwiiGv36HevoGY1pTQj7J71+4W1Xrfu4WREYvvu59dRWLb1BjJcNyLYwOqFSXh6/i5n75pGuVjrlup5BCb8YJJAtGl9ncDGWH4gWK7LG6Y8Jw9HzITdSmwYEkZ0PCDoD4lUskAJ0yTNA0Llr4gzBF4jI1XXr4vMvfmKmDdz66ZAKVxc09X9pI3//v1k1kQ6pVhvXYJqLSa66YSy3mLzlLkix5CgOzTbhFqOxrSIX4JnNWJ7gA3CjPuWFUni74h0sqecVpyjUOvrnVzvHwrLNFtXcRHpqULvIy/IYdPXj+Zpi3MkqOMh+Wlr6//gBKC9IfuScuc0WVUHTtjJMdOZXl4SW1oSe3esaLHdZbm8Fhf6L7PL1bxAkd8en3v4IOInUNie22mfYE8ox/tadxmvb8wQgClW1AlL90Jhk2WdZNEexRoGCkDr72R9Inmv9Os2hsQgfuE7nk2gI+gAEz8VY/Vs3GmChL/TXr/7FOmWlWMQwUZikofl/TUXygNRHrN/9iO5F+g7yilcn+cFq3I3XwHZ9qp6qLXS4heiQ8XHsQufHZYH7JDgSHfMYcq57sE6UlB4KAJUCu1TXpAzfnWTYNjEoMv9PxYPXWHfdGDoYdie7TYe46XhE9f9cuqfNxsoQVa+uc7KutN27bM09oOuCnxojUSwQEQBS3n0QMUt9jO89IXu6AshhQZkZk5PJhEzxWTpPwcHBJr/hvC+r9PIBkcVzMnZPDXwyLSOcft93pVRSs3/9koPWvJhvcqgueWZEAE8sA6eOqgcxk+JSw4DgJFIgF7TF5MsDVX1IKBxEZzu6X2swG7BX+uDL/wTMu1IUASGzYRdD0qHh/rQPGzL87wb2WvDRTZyj0oTQ8mWH23tFzbi7zRv2k6edgw+bayIyfr+/eo3/v8On8TcuA4/pZZr7E0QjdBZMk6GXIjGZeDIIqlzGDH6uPOlNysFAdpFH26JjXDNXEFdjqCH+DH3SCDUmY6+6F9zK4/uN26Xr0biYyW1xCMfQSyxtA8VwUnQRFXfAhFpQTAI0TSZ8OJ6QRVMi796dkMuIWj/+oIpGvDstY1QLbc3kMBzA9Tn/hoVKdyEt9aFXcfH77PGF6m8QJIxbYDYS9kxbWw85wlR8aKttUhG8W7nvFfAoJnekixYMICRTRYHx0ORLrqhVZabdP80wdbQSxODcfCaqV7qixzVMtgv+8nRc9OLxOQ/CV45D3hcsGt4RrNfYRm17DaeSWTFpWdIRxyE0Kyxt3Yc/q0lcXJmjEId5ua66bCAYEHs06YSuIDKYm/dymxKFtcALmBSlw7jgd2q1WnjRrUGgpjGIxAAGFvfjnnkNJlMGq+1c5tUzWuCooD+we6wxi0ygFuc94yDM5QOsu7xxS9khfArkldRpHPIkUCltnephL6gmZxpOdiT/uSkEe9Oru6/MU1LTVl6oP09H9Pul8+VVEHrKJlbywdM0ZyN52N5G8JmbEk8whwrnjfbE99IDcRnBIupMnMbszE7JThSNgXwpT+6yZGZNNLZIIUtLOphI2pIFgrCK23Wo+3wAAA3LaoNd2XN/d6ZqNueq6AjVsSOLO15+XuRbsak4igrazWbSuCfzv/HjMTk5tklKLL+EdKeFcyPfjBQGjwawwwyUujCzQL4FQ28rdxKrhBU9scMTZlh1/Kf0EuRbnA7IazkpxCoTt8XcRE6b/1GU0+vX46vu/waZ0GbfMKS07hbPeY4CF/kkZvSc20yPia8zVp9W1L26pQAlYNOQBhNr9U4+FMykZVVGnL2YgzwY7TKOoW3HIcuuf0FUtIsWOxbeXUHEruz6/hYF9LzOv464AZjZdRDxhM8lWz+8qZgyuzMlkAsQGnSOjkXSVUDQuE99RBg0f85byeZ+zV675vWZ19ggCJnRnT94Td8QKAbzp6umzfm6bx+tnnbiIuUIXe2Pqk2myucHSY2CLQvNacEkQwiu8AM8iGx+CBnWFa1dQaJ4NU+yCK6LU9GQ9ZyEhSAx3TnLvowP9CgS+YYwXJdxVGdFuCHmSMRYhwgO0mFvdD6CYbaRSPxq0bf5jv/AocCnvDEmr9GsUKtc6ZsogivsH/XIlhuCS+MlJV2AL/mQkGBVDiCBOHL2lReTPZ9r728qDIluYfGY8bWMi2zhiP8ap0E17yfOOCV55yYTT9TNN4yjjZOLUU1I+TenHBCQI+UkaOb8Iv3+dLE3smJDeKl7jeiXi+F8yvIxGJdgoNA8oR2swa1QR3ib6+RjgUg3yz5ZJ3ujX8ccYGs+1fe0YFWgtVKceTVjeeMHCmXirpIDxWxw/iwdsDyhoRh4ndabiM4DkvuHZWZeCJ32wJD0Z5itpEysbW8v3fSZSUNff6LEWV+1vfmhDo6HMtc2ErT01PFLFn1vifS15KkNFiHYj0t8gPR4cH0lN8GGF3Xu6hdypkm7yf6KcO4XdkzP11bNjVU6FKHC4/JsZzrDWp5Jk+1jCOXfOrBplN1yyvIP5UqU+lHu02Q2Hp45pER2o6esG1Eeuk0hXQw4PKNNmrKAhqSUloa8XlI/cbM/YPW65BdOIsQQ2tOgP03d3ZVTZPJvE1gMVDEupYl10QxSh7ZS7K1LiuS55BoYniSBa8G6WGh/kHjfBiu/TF11p5J/UVOVV6Ty+XbGbeixgaBm6mdr4RyNceLehOtjySkS/7A40MIqZzisawSZAEyNal0v7aalor6rT05AkOu9CJmEOddYZtAgMZ1ZHFs5Xk+bDob5SLI8nONdDqv2bKsGHq9wa16rPGUIU+oTBYjNopkmGivo1/VJgoo798QMivYqHWssSp2yVpD5latV0A5a9H4XKyGpN+pj3xk2qUYqqNB5s1Qkpy8WWqybl0pwuipJ1GMKFjdVwvkuKt+R5TaS05c1H90cJhIQ1ipORUfbqikQWKOqEhewMUBPclAPcRy5bInI3QiEt4zuVoiNnCR35CLZiqiepkjBjQMKebL6iiSmAU0OGKqAW1y/1ZbnRxbdhgVvd5CeK/vHzmYqhRHHA5F7OcIXM/xx4vgSCnYxqqwE5cs+hrBP23kXS+n0s6zn02XmtsH0CWauu09GKZwClagWHQJ6NjFMBWxuU8zmufwiF15LHfTBC2cCt3Z3MIrx8/+bTsfvGmsRH50zpKGY4dK6mnIvtiNCfBI4AJ9GoVIf/IlArrJCI/4CLuBYCqU5tCn6IjDXSy17Q0CO8oR0T+bDMGvh2zFF6i1RmZNsjzc4UlTEi2Lhz1a2Mr3J29aD+AhdlBatAoM4mjiY309w/vwZlT2+BOdvntWdaBuns8wU/3pJK4hnyu2+rDLRSCWxkqkV1CiRENHx/D692d1CSqGkejONG1GehjRj3Kdk1w3Mlun+REX/8hzCFITpFXOfXlQLodOOh6xWMSYOMt28mjvswdqa3BUtn7Tnw/YT5oIFzkf1yr12eMoiGwAoJXokVljw4Q4ZOuTqQ9v2oI40w5QuKsAZ0CYIlF/dfZIaE8Jbo2SzH3FOw7NojjAbEC7uzVWRVUa2AfDFYS/GbrjVFLRU2eamzo3KkMYemJPGjjErQLiU7o82DdhznBR+hpTePBKJckJjZxWTbldnqjUb07IFtoPOie98dnNDEMAVaGKH02Az65bOgRaz3NhfHR4c/t8W6556J8Mof2xwyIXm5ww25k+SSTLHvO8PeQOYm7Dm2Lbrzc39X9Izv1qumY96aJ1gfbjfXaEPbbZYfCZ9DwnT2Z5oKIEO3wlY1y3Km7JBPq4GVK+6WgOGlgmfCM3/uSMeFOPwQS+fixol1Zv43PeSinUaNmjdPHcQLZSe9PhGtaAxvxOH7/K5L7BPE3nUEg7tvwfI35L2SUsbdD+373WOzDauF6yZmhgKKnVkbU/Tz6jv2BYUMjOU6Q3weL3vqmdM1SgnoKV2MeB6+Z+G5b2lLlJ0CpIhMUvcYQNaYJkdIC8eJlUgGhN55XWwEK/4csRNuxyvUzmfJTijwP1/cBAd7EKpE54X11DSK0klYdIUnkMdEqCQDqbrt2FwpJsAx00YWCzAdaw3kX+GvhJeLp5doo8VXHSzkhIeIgJeBPZeGkCU1+cEzw07dXuxHQzDlHbBCM7QjscrHGA5Wv0Nb1lrMXZrG+JqFTiP4hHdb0mlYYEwqqOaJFv3Rzp2lefsiwQ4c+6JPH7MAh04wZsouRlhf1M9MZNDBpFdQPululdIQbosBx6CwGaECxyKv8rGoZ04SOzJs7nsEb4BkbQWDHeObpkf3YH8aVQ6w8o2pNXLQVU3/cQVqiZLREMercgQ7bYX9H4zA4mjoGR3U4hoDWctyyzw0PzYg/WFEIleoIGmt+2+S2JIclMtKGnLvZrVKdNnUGir4mNAL15ofiVaZFk4YERr4+yLMw65F+vUPIeonSGyKNpAhCihDZgBKlWgUlB+T+mSy4wawEzmrX5hctSioTOia7aN5OS0wPWL6oBzYV4k61wNYy1ctj+C5CnEI+cZxrMqn7GgylyUywX0ti/0w4MrsZ2UO7lw035ByW4i4gRgxMmsY8ue+UM5gm+QKs8b/ceQdTBlv4dPZrRTRGceIOdOJ/DshWcBZpkU12cg/kSdrOQMVtFgqMl3wbKudP7z63ZaAS1YCda57xsRTAjQPOnOoj6ozIMlQ0sHQmNOuorqPpJxaf4kv3OySM0Kpk67NX3WWPyWS/ytPpe1DxfuWnpnXUYcB0hHNWuwyrK9840CLzujtRdjh3s/6OT9cDCFBw/1QcVwUuIgSMn8HrHHJ+ngnQVgy+wi8Efbc/0YkWRj/zOU3MC7/8BTrtUkCD4SBO0L5aNIxx9f1Qr03jfy6991LhphlQDOwkE5TfB6RrcN6HCyr6JL7x0xBwpbxcx8SKFDB1EkWnlNTAKNhzhNEV+n14b2Uxi4JFMkSQKLp5EJJSpToqxgiRfL7VixjZxOJjWbLOoW/Gi5/06o7Jvwcdo92P0RbUV7j7ofxp5Q4KvAObNuKdykDwz2uwczngdYjYmFvLuiEylM17cx5+F66FU1zlJMan54MMk2lmgU6bTsqisj0mK5WYmwJfv5+JsAPkuzLJwlevvQIi23Ew4jy2VRxMqxirDZfrc/le4kdDHZ65BnR9jMYA5byLpbdRlFvg5n7MVusJyw/rzMkB08O0crvouJ2DdcbrYqfN+n/5S2iTwdfbiFvsS17vK1SJgruG3z0YLvwgw06dYPueHSCmEqMa/9XEkZZql4VL1KLxyfXOBnHtQZi9gZc6lD9WkR1NIDZbw5fT/RDR6psoaHv0+DWgEcMzj2mbvEoBYvde3el6bfI+57Qa8KcStzModLyNfOzzYYoUZU+6sAwKlF5Olfj9N18Cz5llIqvpAmLLxXNiiYYi5m5MbPMjJf5dT0oz/wJfOVyM+bgpDwz6cJ1UMTE3SzHHUINCE00r2FoC+ajBkB1VAq57PhkbR1b1kA/XdnYQWU5xhjRDTbvPLHx6KWqmmQLtYiBF3nw9YBcADizkA4UT11Z3ReTr4RaFybPiPTqNQWNkWpcSFC1suS7JYkmerNbo/cFxzX3eS6se3tgyFbQT6aeVG2eH14f1Fz0K+J3iCjISYoB4fEg7eiHwMSh9bjpgI8WSMkOXohQanGoJwgFScBDUo3HaF/uRZAQ5OjOJGrqDDkq7rcaWdCNck1qzTSHIwThXxlXMcnKcPbIJtItFEZfo8L6IaJaGFTTNhd9OBhQOxvuPzqff2Vj13ew1CsJaSboT6SR9CfCz0Sdo0H0DuAhMJRQNLC9UOOloO1MwOSSAqSb/zm2FbYHd2jkk0DH0DDp9SmNDN3NjNsCEyIDqnMfuekALR+UulFA5KoZ2gMLUFIMxdZoPdlgAiKakCMW0PZgihZ9bC/MSD2Uvd+gS4PSYfjxlzLQ5skjOeAsks1stldPhGXRBwkPc0nEdwSvOlmJ+YVoaUoNspEznb/JDKBYwLjwnUZanSaMuhWUdE1F8JxgBZaje126IA0BTKQoEbMw6jnitQXcRBjvdJP5qLRV2VYvfpQMISKQdBaXpHgXHASZ+9XM3cL2Wp8YEvGinkKkHthoGoRXSustsP1wf+59LDC15U3APyzHpRFiFKSsvheEx7QXA6GHn1UFK3DTxVsYB1juyhh0CjX9mu68tYME5YLF8nG2Ud8os7recXd4t8nthzamW2wRjO46WmLpBSszKBzekOEzuoNGNvNKSSDaXE7baw9TtEE4vJwRh0gILOpJ6MUOxMT+6GIomos68h8cS+sK2tL3M69N1FDAwOZmBLp52R5xV3N/Jry9er0lZC7d8tf5MJhmeAFp64MroCjh9BVQFz9YyW0xSfTGFKqKBzxvBO+W6EAReup+cfLb2pt8rszRF8eXJYy23s16hMZ76Fi/iSowRDiXtlBPpQQwU1wvgcMLumVokS0lcZAR148EW5+J4wPEr+uiPa+1FArXLl32HON0ZMXXxN5xrhAqPoELOS7xVfMjrmvE4/pjWmG7lp4DJVUSub2JP6xQYbxOleKRCe1iiFSKr7yEyK9uBHOsrT9TvbDW0k3oxP0luaQ6HN0CArvg60NiDn0QvSnfkEyfcV4lh2XTjHiW8jl0hjYxLs2XBdptdzVrk2rJbK6Hc0PT7SDZTz6QR1on/G3c/uty4CCk2kQoram9/6+JvIdrANdKkvLBL2LvamgvCExDL4Fp0NnnxOtCZ9oZCHZF2erIFgNhNDEXkoo8VCqxaNto1flIvSF45j7GC4mNEgLhDUuu5YbQriCY6Hx8LtrspVwJI3hdaRGZnjtlsc2JyW4HgtJ7D/CVB8HnZonVodJvJbaDIHZ2TSS7im8I4xFu7awunw5PVVKMcagQKn6UWonHuVA/0K9UX3Hckc2CZWPO+R4uqTpZWXoZPWCIai1XMyrRwq7NYoE2V0NihSivlPHO/c0xPJUc9sHwnM74Y+Q6Cs6EIcSjNOqJwcQSyZjXQoJGNtBAJqK9qlcA5pOMvmy85rtHEJnxPkMaMpxEt7BQunc4+Tt4lY5UE/I/7yDLFPbPxNxLKLs4ruDDZEJxYe+m6NrunB+Rl/u2vigd3zz2ankErtrjhXkoHG3DeRtAIylMGyYLtfunOJa2Rg8vlREHgJE0R2JciyFyTCpkQSIGXsYMZrclzEWY3ZKfvInJaTtohVaS0iEclTLfmD8ijcz38WBhsJt2Bu+kmELjmHsm0OfkbVNZpwQXv/7AzydWc0LcwjS0QrcgW4QdAT82yT67tsAIi+M74V/Zk9JBbDnClCM/ukAw3sDGIVr5ezzAWxLE7cm5FnYB1Cs4yvFqNCrgtmsqPkiS4cSUkQNxPlifIleC4oKnghRJ3RkksT+mPPnFiPuJ+aRpY++IHgYcrGa0DHe8R0O7s4PnxXJloUpi36oAvOeTpZDnSauhZA/k+1cCw477LYG9ahggGqZZ92nz6UXy5e3onvk8P3sRiF7ZnG6LwqCN1rh+iJT4dClkxivNy28jXoLIsnk4XYfIK1km+VYVo0suZ+Th1KOS6w7G6Bo6YMkGfUoEEvlh9C6ZMNGrNyIJbHUkmJdjgWfhWf+Iu1O3rqQ59umGZJPEUvMSiUEWS/m21UdRNDU3grFPNfv1O6/+Z7Aody982ilx1vSoeuZ0w9/DWUmP9ny92BNELEf0eqp8Rv9vF5sG0WQZEKAKicA/COmTP8+bqtUYOLw0jsVo9LnQRI3qHtcSx1uUY9gbvnQ1AYbq0BNuayzYaqdrbs7HkeT/t7hI1Htv9zKSSBpOSM6hSYiinWWnIzT6bJWZJjumYMrE1CIaKD5HlX5opbTR6SpGeKJTyAu13zFsjE77NdSdMLaCZxbpPpz402KAFwfHhIw3ebJ+VvSfO6eluM/g61WsLTbBlCmYKKrF769wovHnqJSjaFuYWH1ksmVCxWUf1SmCwpKeX6dS2S05jrc4O0a1hPdRLs0/HV801vEAch723GmDxfYL1k0+vKFe8IAJwaOqjaR1ADK1Shpgmopgyo4ZyOYOFTy/R64ELg2PDEoJAZKlgXf66ETETGVocMn+iwM509va2Q+Bu3Qc860sjRiTqXrkczA4sXU3fZ3UoxPuOQrEPtYC/13ArkQ6tAjctFcujaFZTl6ah/7pJ66pgU6XvTSrTx7RRhRoYaLUb6QNfUp4Q+dOqm8auMMEgfduhAWEHCzZdsv9doTvk8EtPOAO4n8MHusuqmjimARMRN+3myRfebJr78NQYQivUZ7RYUUVe3niO1tY5nhKDnVojzSZ7aSAhpP3dNb9fUOI/MkL2U/XcoWoxpUn2E3razVdHIO190PudhBoHduYLOMQ8ChEdcAj987N8V6QNqe2V31+KP98lnF6i31Qk2R1P2h5oE+b8OflXGdU36Z1SvmTcQB044sIXPVeroKtIm5WDpfDgLHoiF9J+pm4fcYS60wv3XP8zxJPmuFoN3ixABWcJx+7tRlcD+M3vwqtMq1bZIdVV2AVK5aJ3l+F3tLjM+wMfowkp0NyqnzFQfYl3Fied4bFG8DCOXt25kkh6dIaDheiJ8gAa0KOInw8ZUJh7ihSjFl2SsXh1hV6nCPSB+t2ENNKQGLg5G3Rdpr9gZaDbH0ubUUeKENvtzxdKjeSs63msPKYEhbBhwPddhJK0YGPVtP5ejpvdKGppMpQkMwBXoQ962CpOyBNPsa2ClGPVJW10Sv2xpJTvQs2aQ9ezk7EGmbF21bPTCBe02QzqxcmpTcdV5IQ9o2lWAbjsznvBAaxbmnUQiiQUgaU0W9Bo6P1WCin+2RhQU6i+LA2kQc7PEV234BZwFkEmvoAoJpQ9RqcJygjJzPIYf2CUA6vfIMGRc8Nbqac69Mg6ifpfkjtPBE2r85Zf/28E5GWk/3rx+C1ZHYfw9rThpfsvBIvfmU42g8L4wbtTslc1Lmr8rqZW2ufYc4AWDIGC9H+d1y8IJNAvVsn8bOlOzlE3CfEjbRNFDBV49iaFdj8cpBcYYkKet/w4cFlDuwTCGQ9oKrYUO5rBVfjDgNNKYmZtoAkemMCGXjBzMLPd9uzRydIY+ae7HGsKM4IROnE+YvYBRalipmuYZifJ184LbpJyyHHTsrxiyj+0ucxLlRq70FUVuYYtT0Tsn/Mrgs1k4xU1LpL1BbIELTdLiWL6bPc3jbqRM4VmAyQ0PaB0uYUZ/L4s60pT7GprjooomKMb87oozd16xRx4sqMZpcr5GxknEigxidp4z4CIt0XeTFLtGErF4xDGIA/oK7ShUsiu6jBhWw+DJyG//rUlzMQgsIJmqFCe47Db4ubnrucIglh5r8Kwb1JhkAr3PljxW4JLf8Bbx0fPihflnCZCpJriWyhAeElP5MfZ5pq2D6edLrHkw71W9me5KEQLByGUA1IK2vm0qahIhmNlmzjR3mUO6cdc1cSgiy2RFyzME/rSWbeIy2XudBlXjA/c9Pkp34ZaTY9Mc7VAEcYcN7RIYunXXnH0zn2ipUpfWL93LxYC7eBu08/F6cwuFu//sa8oPP5iIAI65Fo8RpD6GhR232k9s7hjaBjm/vFuhBg8AlfOQvn8Y8jPKergEVFEuLtCdbUFo3UIekPuQTliFk2bbSPMZgj/g0/MlataM5eAMv42k4LXNiWoXjZX4C7jfaG/wkfaX7k/+u0K8ZqY10+hpyGrF8cVHZ14LpVNNT6WkOamoIJg84S9NOfTA0AjxwBghSGUH0IFtrcY0TlVgXVAgK43Rb/JGkw1Fxq+IgSEhqR58AEr1K495W8Y8Hig1AOP4KvP4GcRGVlupSQWK6w8hQMW8r6lyH/JihUm3IJJvtie1CRQW7IyxZybyaEUXuGivPcBixSGyAGeFTV9RmSpQYUnLkgGB6bxxEVafemcHYi1ui/DykWxG2a1p6c297RhWFDp5aNTYKWgRD98F5Xym0QwdAv/jV3zcG30C8UvL663pJb3UNAlVouzNrhJNZnGJJcXbICkZLG8XirvZmUDT5U1ee3LCYUsA2JwRCqMuUm5gTgxYIQe+WGugr0IaerNIE14C56zexFJ8Jo1wlPGC20G7mjj7AiY0LP0vUEDFOVWDUyTi9g6DsknePUAQgZuWWJdBL16Ke3UfZkidngv2iEXXjePp2FlJN58E8H88qC6tvDynRWZsUDY8EI9gR1thAyM7zAHkTss++8D8iVi0Wo35LGD+yHkvURIcvTBxK8jyq8Vl9lB1aPabB3iKOo93Zs2ZqKm6qCzdU8OkCtRnrqKr23jC/qxsdQfqn+8jS+EUNhmkY7msy3OdGpxbEGhQcST7103Wm9k6Yw79hS0wYFTUs/EwwSpubKUxqCBYK+EyRvzUROVQ3/6KCUUIvSjKuJFwFU/1mNfqQe665m1OsjDn1KJTWLrBxXNI45Hl4w1JK3UJeIFxhU4QDapw3ntubS0Vq3oMmsiBWGRL9g/HnPmBSLRQBY4tjDdSmJPdAbBwZ3vWMPoBUfOjUxcuOtYvg7BmEVD0uic1m6nv/ZUk0XpT72J/K2piqIw1L5SruaaRQfTYCgEGfUULvSrVPmxt7u0Vr7vEXCLOQ15gh2/EIHmD0o0zlBVK8OFKuuMmYU67UanqGEcr27C/oj94dwKngmpKbvecV8F16xxI4hJPvD4z6Z948gEWo02nQcAkr+TkbUJgakheDBBiudnIFdzr7f1tuYDkhC6geoiAFETJRCUl/tMMH78xd3J9u+iqqASEtuczAaPkFtzZwcdZpiuPePGE55YC1yVRhMBNZdJtCbRlrM3TXGZHBl+y9Tkq6653xOQqNkKiMMyi4rX756KB4RQcG18GXJqELNTX5mSJLzh34kfq6G+IsUtSzzRV0SqCsmjut/EGAd4aOk2kOTkyLeUisR+Lc5aTtriS/2kIp5qMka97dx3DFGh0rusfjENIuzY+D7MvEA6zyi17FLwF9tzbPZmj424psBhPBn4Au4gr3ya7MA5SXja+pY6QZrwNEiHQVyuBKRpP18rGdBaIymGCLYsCL19MHr37oC8qAabF9V5d2CDwH//dHi+T8BFiSXHyMoEDRU09yHBlZ1HnyHKnVUYzu1C5IYyd9ZkXs157eMnni9KYWUqTnmulBanivY7LoRYj9kLqFroPP0VAflHFm7h3bcCD1LBU6J14p1VaWRjY+oM+jB0q2CZ/RxJtPQiGiWG2sUZgkqeAX5Y/XFOox5yGGtdhmx6zgodOv5xqoJHMp8EhmUM6EmheuaC000/4trRCiXq68j6cDO72jStfiFyTE2W+5OR4RyYf1emHwJWI7hjl35EG3Mibott3+aYYzLia/rUU4jHW9dAoJb0GNBxCnGuoPsqF1fWaR0vsrsnNoCs+cdEIslz5r+iocI2pQJ4VzyrFBBiU/hVwyT/Ar4Pr3zM/mwtP4A6kCeX4kMgalHhyq38k/bSgksiVeB4JeBXCE+eeofJPZY1NZGpf+Yw6ykYnDnOmQwbJVXvPiFLc/AhTJsFmz3o/+X1VIknlGqTx9WOQDUAWRlh7klw6fCPD9lurnb2H/AKEhWwpynZic8iJGJ6mPuLH6UrZ6o8aQxRHbqLc4ei1scYrmAigyM3JNcnwQ8AbMYiGD3OwBHIVY4xZxZ8xh862PCwXktGhus2gaJkwGcP5BDq3u7iIxHbby7QNkN6uQvhgMyhfkT/qlA4g/WbwB5U2iWS8T0oGxCuDbgPZq6G99ARXgM/WiJryKVykgQU8P5WM2dIhF20LI+o8G/t683eN3P4PDTjA/C3ee1BzCa8Yw13IP/TGgmyLEgUzJlSQ1rbHhWfJpl4qGGmihCYtVljwS7BIL7DrQt+U03Eabd69nf8bjf0FJNd0w6tx0MFqkIfSlOrD+yFmiEFyWwHMyXloDu/Y52jcwbbIEDPlWAtKIvPlaRqdxuiGM4MkPkNAmASmhLaj/VakLEOql2dTQlYjpEp/vZQ5xXOFD/48HbCHV3JhdsDIuS/C25KlBKxFL8OMbX2UgrQOdNOAkGudJ1ThjbA9IR64eR0IcwEu07YWo5uWIu45CUBiCRYaG+vprjVlq/3WxlXo40jFVAuiDOh1KfHFn5iY1sxhYQXFYEJRfmebhV7ev3KOtZrJDhdn+TtyHOONB84imCK+zwbPrxXfcVtGm7bvm7iYjrenoY6wJM01MMnvDscrPZrcu2bphArSli6VGJ8tghazCwxDzySGl+riqJCZnXYZVOtQ4iOqrH10Dl0s7mnpYBGA1ANmmQ2pJprvPjqXEtYfXiII5Gw7FgHdS0ASQ/K7QR4IbwNVhnZR56IVQNCaGwJsUDE9ruIpJv5rn9nMzo44Xuf57JHE7Bj2DPwaj/kQF0rXNpQTx6ac20ypmUyiSSTcvzyBri8J9w959ZdXpmWvb786DaILtVITTuzQEPQPlLy2BYwfFAM+tFx7mctvWi8Ldi8tiK8hc76B7CjJif8WjP2J13XjZWgp7MW6myToRPMM2ZBTdd9VIinId3gcZaQoUgrBknIanTiQ0gJ0Bc5MOEf44zwxainHmcgrXNzHQ2jaf+QqHNXQilwgArEEe98E6zBGPL8cLaRl3XX+AC0zOdu07GBls4ta5Eiu16zDp23opbJ6RPQZo1n3W18feJ+EuXxu8Pw3IWqVNNoS7wvi2g91AbuRdmjz1t5YvLfmmyF7IXh8AoeqV7m/r9TJzbFaZLOJeYThU5ZkzdOAGkUK+9Jj+Sx/ncRVccTZCDTjjLXNU0MTk/fXQpQb011k44cAMr/ubAvy0h3bk7NBGT8ZfazsjjzVaD8ACZ11h71iB/V5kOAEwzpvnq9ni72NIJKWZr3LnXeXL5UjuLaPZwzGdtVtwYotsSyFbsaPuthWXJ0LVhVzi2p3D0Z2u/E/MJ6N9IatRrK3Wa74jHXhyPyIj+xq+VJOL5cgZNuUDfobP40UAx4UAFoUImBquWIwlZfG5FJhRL6G0VFcCL7sGgA5LHbRXHbnuYJJudsQp73PlmC3pp8mJlpsLJKCQjH5r8YkAnTePAPJP+XsTfh4qYdfSUqOoyPGUkWcXHQgRAqSJ53+kNMC0K2U50S3tzYHvlysjdT4Cz3NXoCyT+Fkv4jaYzyTp69aRBvzRTCLdizXe2oRztJGhlbWr5GTLApzR2grMb5RN8V+TuZiFjbBFGlLr7M1pfDCezPzFzyypc/f2Fik7ooTFJ8Rf3cBg+iCYKJjcS5xbYo9z1L7niKbmtJt0gZ9i1U0waLnzH51LHUVHN2gBXTEg/Ugvd/BP1guJkFhc5SCDy5mdxaWhnj3TdrIClxzmkQJd32s3eF9zx4rw8cZckjmrtBYgT7dTJzX2uLpaoeMaDMm/yJx+eZJtJ4whVGHepG6koXbqmAKU4Gq/BpRLOphrgfX8Uyw4oMG6XLIY3rdaxJsUAtaNds3JUQIw7Xr8XFh993trzE8p63MS0Qc+/BnjdcXKEBdJfJvKy/6iuYawbAhHFTy2u6gkmao6TSvC/dqK5VDfHE37vNgKLfSH/LrdBH4h1EXeYAwfBqOtAdIOE5HbBZQqTWoqU04ianJ/hlzAiD1nHqAEtLITKwdqEw6FHtINqYjHrbDorSgNjmGjiufvxsZmpiaD0l0piHqS0RWy/v7KSP8H4vKT0NbeiWpfGg7GgSpBaZ2Ey87C62vVGWdkWXABV1/5Mf0Ay24J26HLWiJeu3uYMxVi2aGxockhO/aRLqPAgbSOrctCzQAw6tt+r8oVlG+EfrxOitP2geMlIMN6g1IA6lDXdBFxT7RivXsXqdspqwobSnrAFIWXkTs56l7ByAeGuzaYJsDtgIEx3ZfaOVXwUW/RpkYbqw44nJFECoXCpDxn8WPhAGM2tG2nyCU5FEvNv6Tiqc56zgeX7rHB/Yl6iDCBAjfFei5cHQJ3Zhf6hI/C0/1T43FvpZUL6d+qY1bB3CRbFE7RKCRe8Lm+M7drchB67GjjQDNQV16Fpr1FigaZLlzISDEdNhhw704VLTSGxlQb7QSNnFq4v8J7R6W9Cwd+Rjmct8IYEIDpoSePJFPtnhgEs8SyyLlXMMf9cb4vLhZ184R0urwOI87hKTEEGX8xNRkwH2JWOSEF5Nzl9tpKhVoH6D+8IDVGmBSBzXhRCcgBYHNe/mYBvr/NfcDwPQRPp1qWDaCpQcwnzXLyO+lNDmhvBjKJjnVSaTdutM5FxmFia0BKGBgc8/TC5Ac6OvkGfyvZqUiKgFrZosKuwg7gBwXdxJHjSZeT66NhGDq8eCVKsSPN5V0rHhBhf/HBuq73rkrxr9uJ+h/TFoPlE2N/qVxvWKvT7FpSUgctNDFR/Vv8dCHIK6bZlluv8TYUBuAzwokEdOPacbkrB+p4qDGpYN9YfKPtprhmlhtef3NMOUzP5RqLloxBZigS0NLT69cikk3DcuUxz7wnvjZcfvAiCtFUVEHjbBMKu/DSiw2G6YTyGuo2Qvvb+d39uxGwdDY9rIudB92uHN38dArJOC5t362+KhGY076PNFYvtMuYMGL2bo/VoDzmIwpkp4KB0OYODg+sKCXjl8g3UowKftUC21ROAwax8yrTBdZDaambv1hrJY+36+bs7TXUNXJ5T4zVERc3lolOjamsluTyoLZzy2IeR3xAvEdqajh5J5v8HcG6uGr9dpGzIqgOMmCfkcHTqd6/i6Z5xEz4QDFtjeHSmA7rCMBhuWD4B5AlD2sV3rYw7wQEs0dWqPdnBCktYSYxDzBtIkLPAZc9ZaCFE3mt2xCz5xNt+lDaWH0oJWV23AOSgjd8wpYS4NpTRokYImSw24QJL4ze+KgKWYDjgti8mCPNlf/2tJaOhoeD9j42eO17MvWVJO/EXTjfILRTluothrRJ0mMzG+H0zN40zBbNY1SWCuL0O1YcZG9JsTrZF7W5JeVO2c1nr3S3DWgbG6nPIgPXz0SJiDQS6O8rWqVljoB9u0jMOoIfWZkRIeGSVq6c4FAQ+wZjPY/+BBmnQgRuj0lO/eUWaJxEeW8NFH/xb9RhGVW8Kkz3cRZ84+znM7bG0NnGhko0vxPb2K0fb0gZu4IldVx9G4zMgGMnefHbj4l2c6p+/4LvygqHhiIslJaSf5vJaqHrKUeuZOo9n+iO3ty27FSvI6dvwl70mdJZuz6MYKYck3ixwhrP9iH+4XQvWFbNYPA4VzGH/rDPMWK2lb9xLvc0AKRCKpEL1s2hn0N3NC+Z89+uom2/ntRrqCHXuEXOBBXnyN1PQqFCBl0/1hdp5JbjCYbldvKVX8fCslc5t2Cxw5wzogtXm+EeykiHndSSKN9GPpz6nDX0btW/E3HQk3q1HFFw1b3QuhwLNEEnUxwKyBqctOobTj8TGLhqJbv7KRwYi5Oyv+pcN72uvG9EJa/QH5QcNpmaE/Fh0EOP41eSl8Iehjl8N8SpsEhn94nxAe9mT2h9D/MXbp5QMrVmXAVlpB7Uw8nnxW2sWN45fcOe/GoR2OQEmRC31tqNpZfte8NlnJy1rcfs3isKN0RGnuWXiMBtbrgcWimJQPEEMpY3HFfhay3BxoCNtwGciFYyflwjjQKZoUU3m+YQUlCdDi5hZk/xUKGDCQiYb5ySvIScb7EK8SripJxoSPaVM4gh/t1wvu/+jYKH7Pl1pgCnu/MadvunuVVFrTHgLep5dk7EIFAUbUakEGrrAdsuE41Z3/Q87ZkrldVkUC6FKZxHodG0y2XHD0TnFTIcY0FnN3dooN0/jgtLUwjd9rxxl7LeRb8Vy2fpnU0OoJm/m/W4Jspi/QPFOBg/9IJ4vx/q2GsBizaT13/UTgvM9KV6pWPlU6PZypsSHf/CjazNnLgSGlnLIsXcLU5/LS+Lt+jbL9QPYg0IBW2IEIr6qXcisLrymZB5T31GAQU/aOKuiN4WlxEnD8hsywRFRDorpiTtkaRz2uFYRQpMe91MmI+Dw3BdJpHZki1Wo21SIr83arQGf1impcmnVxuIfFSlfxx02HBbJ1ToWSyzMRoMe0op0sMPO487BmBfsFlYx6X/gNMr+yz8dRBAqa4Y7i6TLP40EFU0liEl36iQ7aRizW8heoKEqZa1Oz9RtXcZm4AS1AKkZfTX+tMaOQPjX6PeVoza5TuJln4uKnXpjBlxnuNrgH5x0LNQbFvE1pj7KOUzRjrPhPPYpwY6mrTGJnvzLa213mEwaMs1HU6sgC63R9mWxMrM04DmdihzNLQjKs8j5fCwX5hcAm0+cfCE+K/dpCVg1XjQyji6NXlakp7AkWzQWJCm1BqISByZt+8osXqSuL4Ie8M/0GFUaS1cAg4u08O6jzFL4T2RrSWhEXk+Uwe4W4jqhNOLq30xfhtSRW1gYOZbUtHj51aoIO5xVS4bSDocnFbQiVqlIKw17EV1HqM4jtFmAvFDy2BR+LzC5fIbF8Y63Q5dUqtLuV7qcXC6xq2mViBA4vbQQcybGun8fQHS+cnU+IpcrVymh5LdvENf3VbSn4z1burL7L/ueAbe+Pe2JR+RBOTh2zzkmTnFKxVtiurUp2F3FRKGuxcgPSL3HTR0QLSvnjnwir9w44WR5k9qL45SzpoPVPkSkeWOueMqGnHHRvYYd2Ge6rAaefPIWdO6RLjVOWagplIdO6N5+924EAcjAK6MA2ybKmimYx7k9fo99oSWdDnjF998wfwiKORxIKrPuEyhL/j/iLUFCUynTVrX6D4ug6Vef+kejapJ+lv2zf93OlIfvqjxWiE+tToztbq3sCgPha6//iSc+uF8WgT9wyKo4gwHMPJTWOa8ggljqFDZMVGjhom+DtxmrPx+yr4MO/VaGOBzopBhXlMnt2wsiX5JojYh7pMCuDuT6RaU6e88d6Hln1YN+z7kvJZM7t4l1IDoS7wNCf7Uo6J/UmbSLCgprErVZKp35+UIK2+dwODoow23zm4ULyIORbQ90tZH0gZIHAfpSlCCOA7NRiX4+tXCQ7Vi1vC8UgUxkWXYfjdktzPgIFybo/kiqvFV5JxQ/hVQUlTWv5tkegL4JOrgLY10mIPiA4G4UkMG7fKBKnIW0dx0d9vYqlSG2iziWeHgbWoOE4UFSQNMANq5/aG5QmvfF7aKKbCVeI5BsVBJgxEcOPMl0g/fH+c+f2SVPkx0wuVV8j5znqkrAphMgCbH/AKucfli+iBDiPG/IN3CZV9AZcUoseSmMKYV+tFFX8XvhkgLw8tbeVh39BNoSVZuN3sDDnUpz+RF0ZhoPiKFhPKhpDl5V/gDL4JAR0pyuVUPskAnPWyRhNRZIeuNH0ji8AOnYGBGeXGpR/Ryfu6xm+pPDsYhCc1UbH0P/2N283dXYaNzzvBf9oyglct0kZv4LhCZhwGPAIee1ZODIeIBb3TMqyKeIvKDwnIaGmYbRdIdNUBBUAoQfhKVACpTx8Xj6sVlRmVrvOBxf2ZXjBLb0Rz3DEF1Fx+TKmQNlOd4W3rgUmc0DrRRqjRZ3yZxK9p3CjW0yzTiYrI6TkHrrsIyHwDoaGUfgLrlLw7YUTEpBZblAIoS2T/NaFQAetKFMo8bA2ovd5P9E8USTgco70qxAyWrvhyU168jrR/46phxdWD23m06lRmuC9Rh1rQythfVOfSvtKfzvOKSWckp3eMLRBTzee3crfKNMEJgfUL+aYUE685xE0ibEGRy/THzUT4r1IYy4vGRBqaj9GeMOKkfgvXW6a+ZmcFIRKQHCBXpIISBsBXr/gEHwxxKG3bWAatJVP/cng08Jl1gBFIp2fPK3ciBgyXLczeSSFddieYpNLBvlgN9kLI+S3tkGz1iaKvyL3hVvGpwWf19RojcoKuvMxVgf9gK7Q0tSObIzOdv9W5wUzs3eaiwMQX9fqCdf9Bhy7M88UjS0OTxQIvU9DENBkXq5OUzB0qNPRh/zJ/gwEkT5d3d6Bd4I1IYgmcLFq/ERqezL7ftEkuuw9n4/7tBNPTCzo9w7mVltUmbAjXWibsayutZwJ2zDX+EkNJ7gYygg/Pk9lRJt2MjMHse51KnAxaj4/RiCXd8FCifvfdonfgmtx7LFmvkLeOzGfdqvFzhRNGv6q++GpwtOHWyZtEsLvQq6hDRoyDuVBtCWWI5Ui8apwApOBVWlwJWE+MenL31KFrPM+AJhDeFPVn+P4i+yXbEKjIuINuOq9mMuQOuajU18l3MemeA+PSs4QB7FAMyUyaN7LAIiPnPVYF1dwS6/6wtxAT9964cj3uHwVjUsphKblAIA4hwmf3rFFDfUq2lhd5NOg5A+0XxFdjNAwW9PIH31T8h8SZQEFxhTc1SdRIDUeOphBMpRXmzGNdspcZn/7FwEAp2xhZAv0baKvm18XH2QCOoUCUZ+9SFtPb2yrLfbcFs9S3Ke7UE6xHAfPaUE8+Uv0slbhIRb7FDsljWVLlHOKcrh0O/DKcNmRo6+CsILfSr1C9V+ZsD635zQV5aKesC1PADav+yzlECa08DGGfgBf1ZVuTkDbdt5r25FIqevb+9fJt/PypQln2ukwC7179IcDOBRRU+m2PJW3jbfJk/os28ZSdk9KmX3xN23V5g+3Y6S8vtpl7DAyIoOv4iopET7Im/KJXEHinKtlVUt6Q7+9KC8k338AVEW9ly0qGXCnVmAr5xS3UymLwNRy/NiGQ5gPkH99ITsazWaOtbXfqjEvccBnq4DXFCf4GRaTE277P4FXJPoSPqaF1DmkdfQFKAzv/iqxADBUG9z5Gs2JC5bZZBfnGl0ki1nuMlOt3F4Z+XnDI5WzFjFAJoqXWc5oAZDr9I08kyvjsWim+a+iIU9g8ucFHdAehbmLE7r6YZYaKgtaZVNYozK8QeYG4cI2FhbI2mCp7VPztMg0aC/cMPW5hCD28OvI/TOmazsmlJnrHR51rRWAArWvYTZUBcxPB4WbguGbXaHxaVETsZdrcEh1g3A8I4cMdwxk3EjBE1HH6KTAx1MLN40B9O/F3wbt8TLiUuGfMzwYQlEmoQpi2F3/0vtXqYKfi1JTrQ8jD6wxTlwDsVn7I5J8CrqTHs/T3zxyxJgi+10jEhqG+6qs4Afdmt/+ialOW+K41nrS9cDxtpyoWMZLfm5YcGmjITkStwG7KJweWnc+zrkW5wmWrh1014r7I6d5MOZEScNUm03f0Jaaeddk7o2i/YF8zBJnXKKBltmcZqZ5kxXNKBOuWien1xq3bP8b1wdSKpKv0SVnNR9Tap6sFPneYfCoQefmWELHr8W9Lc3vR24h5/9UZnSbL1aUhqcipzilUVrD21O/Y4MSoZMDHIbwMTLC8Ci2PEc8Pi+B/Z7eEOq0/27yVFv3Ki3Ofqfo4vy69d9IBo6o1ZNWo1tpSsDWRujaJkJhbk0H8ovS/Lm/PT6U5zdUjaE/BknD1RfkpwNwKg1x5xltqMYfv6uzFUxQccOqLJzOLBKDjirCnvhskDBfHl+DAqW8IphOJsHr7k0oXT4WeHxB0egMEMZfQungUDyjsbTLwXwDCyPXxf7adwq3Ne4sWmf7w9ncExCge2vLx+8Xu2V1RQtUejMNHvMyPKsVEgvaDMv5ZUpWuItpa67Du5vvjRUlLgBDSRYjhZz6JG/FqTvYQNUFcgqNcmCIO2vbZAFHt//KMy+RIv/z5mkCbOLSe+EGRlYjvniJfum5ZzfD4Nc3JGpxXx6yK1YYxKewOKvNhIZUnqRNldpjLpZpd9JJawFz6NriPb0Ui8/6HTkCe0I1jn7XnViSX/U1dNZi3Px8LNJTOzp8PT5AzkdivLYEkQTEkYyjiQq07J1jbsoj4vpHfXo72GT+9bhgShDm7/hqxLJEy0aiXJNbONtz3guuATSVl0K5lL26cwPhnOr9HwKbmGNpszorCJ5356CJf4BVx77FpgjQWVuClyoQCJ4GppxYIyC1Fxi7z7PixhKYg8kIa8CL8041N4zzEog7tkYf42eEikG31U5fiSXBYCtfbwncIXH2QnvRqPwJLQ/0qpP3Jsm3PzDemmYtSympknp1Ztj42FLSjfbwdd/1iNN1SVNzGBM24Mes3k0dWXbttpp5FU/VEoJT2/oEPoodfhtR3A5MXoYUEu/DI72qs/jUHyBz9xj/TszL0OOG43K1YtZJ3nl4YdWzkcavee4PSVI+hxSPesqGLWo4ifWeOha/fX1FV2ATscNDdtM7O4yjieI9IKyUPHAhxzNrcnOICCcQBYEBve2IqhJv6tLakvNPiDpa2BIIMyMonrdGtc6PrE6P7gQvnf/32M0YcPyuAL/Aol42xNgEGpRyGGtyRd7YIFPlM+jW22dt/sVXeTvlJa4h7nP9sBXzz2z+OWT9V+akYpvxdL/hx1u1MNf3Lj6o6Pih0e9LOPHdkJnBNclRJs/ykrmHtEA7xT0L2kCzDGF74s9T0wBKAXXKEhcYSxtfLrZo5OYdZ6i8TdZW1JaydqCdWQbJ2atOsY+Yz1nml75rIKkMiBPwFN31i7UmlzgICSY8OPtYhbpAtuD3dHDAq5E9nNz0CJlFUKVKQaIB9icDaGDDRwgRZ7pxEG51TtSbUr2Hum35q5m2G/KuE+1GrCtzqBhST0a8Ai4n5UZy8qWqFr1EleYMV46OWiwVard+WFJKqudwc2EdRqpNuwrLjLAHKbi1dRAeJRYaLUXdydmZSask4mecIe936Ffv+pllmXu4K9UELkcwR5Iv3a0ryGQMUqAsa1A+c8iWi+Db6VkhSCBEkekTTP84SrL7Icfi3uNQL6FzEZWwqSgk5AVp//9gC0p854lq67o6LcEoRFbZkxTWl6FuAMLJo1BK1nyHB53lp6MqcQUbNOnlZnuaav8cjrMJPj2chKiqhVxVLkg/SWfi2CSpBTmNZPWM9T7yskdW1e1QfBLWVHJU0WdggnWDgEEk8no+q4Dv/kYJsit4uvzrd2rKWp7nZaii/U77TkC1ir0LwaEJx6lZ4jEnyCHIgUrEIJGPJFUXdAmscZlO6SbV1/3AyrHZD7aR719Nm24Aw7CFG3mHczonnd0ZD1MlzNtY+EtO6hh0dI+en6498s8XU9dg5pQtggim2Ca/exkFp/UzSCvvQtdQ+iJc+25NxXDjqAFiy+X6pZBNnWTD0mi5XKNE3e57DDzV6TW3Xic2oVD1hFcDIO0ebLdEQsKs94OYbM6H3QvnhLulXEkWG8FY39d4jq2tNFGm5eQo8pRSKPEi5iofR4IHmnNXVsjAqVl/FagZB75wx/3Bm4YG3XEsvmPkJFYakGhUD+m2thg0i/XoOSfoEG9V8PAnYFnpaWyjsTEk7cpQ/PP/9YKgJhjVPWwXYhS9RHIcpE8x9TIRtTZ/c6vlDdtvKHbfxjA2M9qABUXzYA3giZxK4ZHbmGhtLGCqcgq8bgoA4QfAM9hEIHoQhRfcqVXvSzMjUy87GGLhnSA2DwQ7V1kYYbItGIVtyb+yoRaN+O1C0tXPNarh0h6MmSGEgf8AXCy4bevOBYKeO3jqzynyrtWOgPmjZJjatZO+xMXJbZ2rYh2yoMaKjqq1jbKbTbdQSPxiy8G32FJ4hww8B5htdsmZvQLyUvd/oSKty/rYZqJAmxvBuJOGQSPTy11LWu4AdcbJyb/qzEMhwfXAZU7wIFmNT88d9xl/vQ0lCT8TZK4XmnfCav6dnTKaLHGi1WiS9q3qbFixR87g8Lof5bA2Y0t/7T7sgxHtjSR4wQDhNpkcsPg4qKD3ClPTM1wGkmPMeOOKkSHKult9MruW5/onZiL204Xd7r+rEo9jLTgZgqnCdqshB9zqrhg3DZP2BeQ8nPIPG3ZJkyfU/3EawnhqsIFuJKX+Ix0Yj/eW12GZk826jLmq16o3k6Xo1KGoxSWhKT9lrkAIvD+YD4fVnX/VHHIhcUkg9cdXlYQRnA6szmc9mMXTyf0a+rIHjLJ2tZlfgWwRA9yvXRZS2FLGBfot+RpKl9XJSUluD0yE/4Hso1evH2J1l1TNdG73VMACvoaMrXSqRki/r10TNzHoNlu7MqYezER8sBC90oXhEPhRqplr9JaolC0n0hIz5NBEQmntlqPlXz26ZoExVWV3J6l/GBoF9yE0u3Py+UeWeEjGHdKGsG9ckae4dKJkebHhsHTP/F4byBX+mLhi1BKBheNbvuvGHpbfIYzWbZuRghpjb0TVkpJPWKR+4o8rcfqa7ijANg6JdjELMYsXoFi6jE0lEJ7SLbE9lG8rgOlHCBq4dlL5Ah2OQ/A+szqS38FvFeVb3/pDcKNf1gWekLXvwFXWNba5kH2kjHz6QCkDxM7CdwEG++sRKZOmCrwMFot/AC/4cWluKSbkPEpXKXfvCfWOzgtJDhsNXhvbNBdJkAUTbN+iL16jVz/UozpvhA3eGwaFw3c1A8gXVRaKwIzNcrIQehyItSF9qn+t+Q3EP4aqNHJ5X5ZE7Ivm9bEozahpKknLnm0wFdRny4T7cbwDqBtpIk85tMVYEr85z+fuaQDPmQ1iUuB7b39GEFytRJ9OxMYDvvBefLvts5WLUuDUS4A9cK3Nsb0MaPvB+BPdjQbnhX8HJ9t8DwsIYgZeZGBzqdhznQq3i1eoUx7VBMaUHO0OwRHHwdac/lTKDjoUXaBSB/riIQQjBIB3XhlEmoG0DVrqaZlj+lM+NDsAG2EzOtJRImN5wP3kOIwzOkoADBp5bmPFGSp/ylHhxANahK2Qp6WGogNUXTs6UsQIZAgOyv1tnLqixm1lxtPC+JAH+1Hm6L1ByT8Fu6T6qUHmL3NSVh8d9t2KPrQWCm2x8d+vY206WvsL4iQVWvk9oPcQmJLHjdQV4WCkp4kh6CQAdXNGO+DT1zUDSyCoDFReH/GUeYC02e+kv3eN8GrDVML/CBJZYONIYGS4k96U++rWfKuBHeKjI8yg5VDH5J+3TA0CtgO6wQYcorUhu+SgZbjbMUyyeP5eqwarEhd6xsQ1Pzs6JuuIte3x+DXkeS40EJd0Snjbzco9zYMFu7jIfR8XwnjTQLE0kOcq9MWBjVB9pqHvjfcA0WqHtkdI8muK3Ua/ohzZdhi6zcxy7i4ZFmguGECzgZzh/QxF6tq/PiDbWVPRUscihnbm3kF4h+6k2hIMvjzWeTLmFWACJuGoQxIq+xPOxZ/9d9JnQ1MgXaqkVqWJ6weOP4tu5K5WJ7P3bXwMNHKeQsMRzTzhhAmsRnNQIcEmuoH06rJSA5FuUc/xGRZeY6CiRPTrME9JIr8RmZi/qSF9XFYBttv7VhY/HAsl+CVEK5tUN03ol3lFYJ9XnBQPv2o0tKH2eHnY57enpXYpZMn2cK6VaVAJ2rOIa0yO6RDRiLET9fjdxQB2mHA8MV02vhq8KPtFFFQjSv5sOGuJB2oiUL+YO4xxFN9cJaDg498HaeH1cLm0Y3OZX0biVAq4Tq8gN3RIq4ZEFSF5bLv5mwidva7t1j6ZUTTm6B4UXdSBk4r6WM9zcNhDhbyROpTKIqh3gWtF76oyqGIL8YnBHMTHRUARWFJrUtC3SXRIFtle5TIe/vudY6ecMSqUwnl2dPVYdRw524eAVK/PK6Bgz8VMM/bFXSUODM5sLEK/jnozfox3vv1HAAHIjoA12WVICxEM/bdXYdorRIk8nvcP6QGwE7Q8ECPYdrRIMVUFvKTOwHdXY9qtDMxrGotabbM2boCOKRXHllfpYOQ7C7+MgSG1CFpGL8ZnHqE+ogDg2DSgMerghRjJRtor7kAeyWw2EMjwsBcxU60fhyu7aXR74OSKq+exJm5OrgXD7hU2nyVjTxg235+9QBztPKmpI7Ravpv8K/aStyKSVL5WzDG70799d2cAZn1UmF6e+ux/phL7b8ADCe4cMHAAA==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5959"/>
            <a:ext cx="2198976" cy="39375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6612" y="1989277"/>
            <a:ext cx="4830775" cy="68751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96000"/>
              </a:lnSpc>
              <a:spcBef>
                <a:spcPts val="375"/>
              </a:spcBef>
            </a:pPr>
            <a:r>
              <a:rPr lang="en-US" sz="3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2886812" y="2642159"/>
            <a:ext cx="3370376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96000"/>
              </a:lnSpc>
              <a:spcBef>
                <a:spcPts val="375"/>
              </a:spcBef>
            </a:pPr>
            <a:r>
              <a:rPr lang="en-US" sz="2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Smallppt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png;base64,UklGRto0AgBXRUJQVlA4WAoAAAAQAAAAfwIAeQQAQUxQSHkHAAABEUhuG0mSYIVv+f8XV1ZUhnubuUX0fwL0r+q52s1Xwx6pjuwJoKEgzvFAH0Rvjk/FBL1KgQFSSvd4pJ7UqaW2reOrepJ96pWXJHeqjm2d4xtgRndVU+KCAt8T3w4vQI5DWCtktkcKOMcDdosJNepiD7CrC3BOjzjnTQVo4xiaU4pbMaToFH7EMRyiBnNOwU7ZvhHdKQEUJElSJEnp/3+0LR4MFHh4RERMgCzIttu2eQRzXwGgYoAAHkCqxP45D/tt6z+t/7T+0/pP6z+t/7T+0/pP6z+t/7T+0/pP6z+t/7T+0/pP6z+t/7T+0/pP6z+t/7T+0/pP6z+t/5TaBPkj3W8So5X1j7lzYq78PogxVdyPVljJ9lkB4jrbX/nmoEYcmF4M2NyLA/ua4sCBjhhwmC0OdPKIAV2MYkAHtxhwekWMMLtnPAbffm5ZDgdsBcCkTsD1MFmzxBZH9m2ym1/JsAMbZapqTTcPktE1ErqX10AqqM2MQJTcOIk3/QCltEv+6aRlXcAv+lQIwOln8wHSD1BY5pRwOhYWpITcfRsV3F6YkN65wXhhgP8KRQM29N9DEgajRTd5Ur9HswHe+r8d6/9XXnQsINtK+GFeJOqHo2uhoQGL8597QaqsTRz+QNqTGO+JJf/gGP5AUgIKq0I3qkwKqzY3KnOiB8mLOPlXjWWWeIdWEhcI++1HOXkd4wKXD/lY/+VlQo4MGeknI8l1hyRGLrPEnF9i5Dr9xT6Q5XJkrPgvJRyZZPshKglDI3UlYfjJ8F8Ftl9pKTbsR0crHKkhD7F4xAZWUesh7sPDf9i2crGffEwRcvfN+WhbOSf5y9yM7D7vUVaW+JPjD8V+mFy7+O9QK/5r6EVedN25M6V9QvAx8jUSiYt6dRKBywftVpLkazxPYqcIVitE+BJPlkTDzcmFz4eLBZegwWPNJ45PZhBgK8TxXhm5wZoh3jtdRsRwXUscMqP/T8Si9Yq46hAj7Wfl7OK+460DOUmNGOarwXBf+tjjUFv5iv1iyPtJ5b5/3EdI+a8LxoRRAzDAgMUAEXhGfAQyEZhlAs7GwoERABiw7wXzcS7UyCPnnMfgsbghnjXnOwWekDf2AWtMp8DTmpJ6pLv5Ag7zBRwPjJ4m5zzCY1sU9yA1viM8vDXBz66gy58ap9F/Kede2+G+Baze4576z1gMpsED6pjCeydw441cQ+B+baZjYL5B9isqGuaLb0INfm+3w+XFmxc5Ypw7EB6cFNALY8QHyMb+S6SZfp4qjPa/m5nhDJIxYgCaG3BrIIHcyMrs5wkFwq+1tR8P9wHm/8v74Q+FGHDORWzvCJckCnLEX5DD9UEk/lZez2ErL/ANuSxK1YK18PilPpB93c144uA9zZe2pV9vc/LbjyP+cF2VJf3waL8oWSpHlsXL8vpvGVgskn8nfI6SMdcPCzbWP5rIUTIl2q/cfmMvH3LflNF+c50i5emvzcb68XfPv310GzH+eb23j5YbK4TXEc6tMe3X6bj+y3O0jPabemSU92OL6b9IdfnN+C+mNOBP0imxF+Rts/No5mJHyL/FuUi7dl7sB9LoTg/ElYL/kjU2utI4nffidGm3S6MbTyR07URaxJebKFXImI4m4L6Dm/+mNyT9plwcOLptqRfTlUX5I1a7Kq+klJtqzPHP630Lb/auzfkNRBylkCKSJQC9V74rL+JDcN/CB/fJKZiJ/1IjMFrKW0hpPhA7lhrEnacnPQDlE+Q/VmbjsT50OvoPkBYZfCSDy5SRF9MXFx07Szz6qJi+SqDMqQNXi4ECFkSpEzjMB5Is5zXI08bQ6Bu/YFX8tav38rQgz0AyxnwzTwmiDCRnfI9383QgxUDib0LcRqXsuw5eMDC943ikHx4HKgGdXNwksbwtSJ4ZbNzcYxfrKf/YDnEIIF4XPMjrEQ144PO/7vWLR4GJ4ouAHPL9mU/8xrr0A3izEBp6JbYfAK6HHHK0J27LKP7TBeD7HYii22q8BuzH3yrVUvHNP13GjK+038kW+G/hYfjpjqPlYfyNdGUJXva6AkMREEb/3528AVCcQA0Yvwzrj+cbDdjQAcXWD0ghsfW/+lP8RUT+jPiNnz7/FjvuorK039TrvzwbyxLnV79Cr/lklwZk/JdrRbLyuGcY8EBCBA4H7VdU8JwNT+XHDO81wwAqfcEh/v6RPwrOfbzvbgj+8dW5t9ziDfS2pC7OlpRvgS9BlXmnuuPrADy03uneMQLieA7hRpCKk+1RDqS9XeYX/6UoZBTG62gg6mQY8Mh1bUHeu4yI9y74rFi8z/JdRRUC8Re7TMpGxPt/r0wlAdSlQWVV59arggULSfSZERfHVcT5Qg8XFpXg8z2GRhuCHG8J4ZTaEUcvA4oi6mNnR0IE+JwZ4uN4Kn11zZf9RDh1MULtWJIBcDjVXDdVAHPUN4xZNRExRhmQfpOAMFZzgXKwwxd7rkXER2D6efVROUtvQgLxiveqH7kiQCLCZIW7QZ+V4vWZP7zxVgP/veDMhhflknxrNtB9Rzi4moj9rhMCB1Yf7xlQDH09LzThBwBWUDggOi0CALDhBJ0BKoACegQ+PRqLQ6IhoRTbpWggA8Sm76Trz/DR3d/3/+Y/cj/Merv9FVn7Q9Cn9f/xXo3c1/C5Xf9T/s+f941/uP8r6KH9d+Cf/X5ykjX6E/2nsw7s39V4ZHZa9KXDv9AydzfhwR27JHZV5h/EP41/cvyF/bv/AeTNyC38s/tn5K/ln0LOvHsAfrt/zvMd5j/rl6Jf999Z3+R9AL8p/xHoSf3j12/1X/J/x/nQ/Vf85/2P73/k/2S+gX8s/rn+q/x/+Z/7f+i8HL0APOvq3vb/D6TeSfR377/NfvH/mPdU5J7RPhP3n/Mf9//GfKl+t/+f+u62et//X/t/Tl6H/8X+U/1v7sfOb/d/tT/svhh/W/9h/7/z/+gr+l/3/9mv9t8S/+z+33u9/dL8w/gh+3P7l+8H/xv2//3vw7/uf/A/cX/n/IV/Wf9F/8f+J7cH/7/6Xwtf6b/q//3/sfBh+2P/o9pX/0fu3/6Plm/tf/S/dz/1+93//v+J7gH/89sP+Af/Tib/7v+IX7IfJzxk/E/5L9nP8B/2fV/8a+efv/9x/yP+r/un/4/2316/dH9r/oP26/Nv27el/0X+6/yH+4/7H7//Jn8g+5H4j+3/5j/c/3z90Pln/c/5z91f8T6e/nv8L/vP8v/pP+h/i/kI/Hf51/g/7h/l/9t/ev3D+wv6v/n/67/g+Hdw/+n/5H+X/eX4C/aH6r/jP7v/jv9p/ev3X9wb++/zv7w/2z4o/Uf8d/rv87+6H+N//n4A/yr+j/4z+6/4z/bf37///8D71/5f/q8iz8L/wf+//p/zY+wP+Y/1j/S/3//Sf9r/Jf///3/i//Wf87/M/6b/4f6P////D5B/nv+L/4n+N/1H/p/zX/+/+P6C/yX+kf5/+6f5j/t/4v///+/71f/F+f/0k/cf/5+6P+w//l/aX///9s58DnX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WFtWK7fqOCSwhXpNaem5nJaLSzKLZtEwM2bRMDNm0TAzZtEwM2bMVcsyUTc3/3bRsH/SujIrRdEXYphhAzUbYMFnYuLYszFeItSTmuFGpndcrvDBihQBmzaJgZs2iYGbNomBmzaJb9eBA/xn9x8Eow0IVoBC+edBxV/G7lPKAurVjDomPhHpdAfDtPRqIpW49xq6W40kHq6QCHA3rxDl/3FPXxF9No4XZCgal2QoGpdkKBqXXnenKuCTJrs7HdyhrAti9aqRoK8ggPmfg3ga49GvsJtj/jTCwgvsK746U7/FkwoKinndgqzC1rkmWi+wH2VEA/fL6UKccdJs7Nkd+KVHtscLshQNS7IUDL4x+qy0URBassJxo3IhZQvTjMx3LZf74SSaM4J2wrd3VyLktCBthknqCRxRTQfm7vruLGkg4NcAjvWf9hSxhnIgNekbajwKm0E1yzuN1C1NTFv8ogal2QoGpdkKBqXZCQSzuAv8z5brQUn+8OjILHASrs6B4Czbxvili21hBaxDiKSNyrN8m5hGdLbtp2IGzXzYdLPySOkGdkvv2/8J6Y4N9pQmcS/i0QSxP2tvSxrRwh/w7Gt6+ciE6+yFA1LshQNS7IUDUYV/lY+yBy2JM9Cn7hm/cFvmiFaMg0olnxPVefdBJnM9g9SQtqtmtZWRuTTkcKU8l3bJbE4Y72qbK3gChl03Rqd+JkqZWI6CGC+zmqed4V5mX9PU11U6oWWeFtfzWfWMGVs2iYGbNomBmzaJgZrqhNsDQYHfxpb8S69gjzECSPzjwHXjb7UkEbEtDOuVXLtMb8YilCjj3D1xv6hATHxmHgmF4rwQYMYpmOFWvt3OKe1wAK3lBQSwTzbd0BBbXGQRnpfd2/JQWMfebAh4bSCgx3MSNAzhdkKBqXZCgal2QoGX/bbkaMHxTlqIAFzQ6NYdjarjD0JVKJ6lTNkMAeCpmn8SCzV9uFHw19kERG8cPg2IB/59e4lbdHPPcHlOWTe763fDgwJBC8jHFtJ2JSIrhgWlSA+xz2B8c12duhcmVqnXkiWDHVS7IUDUuyFA1LshQNR3nlxfg8Syw/pTZvpN9aeKZWEHI+e39Sra1/kzMuKHQw8D+GWFYyruIEMPxdQ3UlIFeFDO2Zq8jNh5KhMIkGi9ukpnO+SOB8F1QnsEZeAUTx1kDl6XN95X/QpWGJob9Zh697obRMDNm0TAzZtEwM2bRARoCJavpk9C/WymzX4tnSJT0QjfY4B/sUmspGWoME13VTkRFZ2TyrmYcHufOYTqZI64Ozzl3GvlDpS0yt1M6dS5iWDRmy6tCUpePPAK5szRgZe9JLMIyu5Bg8ogal2QoGpdkKBqXY+p8R+DQMlqB8gOKu4GQ9CMoh7lUR/RaDjH+9ex/x+DfPlQFlQ1OHkq2sQmHTVjsV9c3lNXJYvGAj1dP9Z0TFpdpyudOZRP/0thZhjmn7ujtjhdkKBqXZCgal2QoGXRqGx/0f8D5Wd816ghz0cGCek2jmZA0wBx/PaLLGdZ5wbvvILyIs8fb1QmjhNlDPODcyhKu1VwXzCYDrCVd1KL7M2Gc9VJs2iYGbNomBmzaJgZszWQkWOfmSizfKBxx1LKQyN7wZS+wKvgXoAKel63Zd7kGf7NAZmoK/TW7jjk3h2lOyX4cHhV78of2pZ03PGU5NoFCSj6z6WpRu5K8veB1ClSpu/FKj22OF2QoGpdkKBl6Wu+EHtqttvs4Q3lh0rElmkrXbJeHo0yDlQwpvqNw9HUzSP1QW6wrmLF3qzzg+B5lTpuXYL7L2GNMpTLFF5fQKzWOl8XrDlsUdaKghv+yHUchwTYHOvshQNS7IUDUuyFAzGi08wdr9isOQZkYQ1pJUQ48J5DZuI+bcS+LqlNU1tFQXhS/aKghu12Sovibc6HGiRhALg7f1qWkOidiy14ksiamWVlrte/cP+6GzMug6kVHtscLshQNS7IUDUux9n6QnywDWu3zVCSYiokDG8mo5MlB5syUONP1I0TYQX/KFZS2URncGvfvmMaBMLOAqS05VNEHw0LP/+XQuFzWw6KMWAypWKDwf8kCZe7plSYPfQd+KVHtscLshQNS6871IbAMwyQxpIn0jpctBMasrduwyv6wrfyImDPkxDypDebw52PYBQ1BhYbMaHgGPFwWdy2IeNXBUKjWRhJFkX2h3CWRA7xmAYjkNNFPFBqXZCgal2QoGpdkKBmNEpB+lv3ii3UCl12iybr+1UWx26NqUokPQLUK/C8g+gYcyhJ/1b+FdGexw8dVUkGlIR6XxPffR9G+IQMaA0tlAFeAmg0XgjGeQdsA6T23s4vGpgksQAobOso7vdjXJQSVT82Yu9CDyiBqXZCgal2QoGpdfFzzwKPgdhl2fil9kGq96o4mx9UbyZzjKCQEZwKZ019SSdnylQTBJeKyBQwG7/ZpTElRwa2l5EjBviHj/lodeK48tkG71vNkKr6Bi+jzdWxhG9m3LzyEyR3cxb3S2vFKj22OF2QoGpdkKAIeGQ30Omh7R4qPe4hVGQVbVWmPiqJauSz4DncZn4jTeD/A5cnlOV+BCdvE8KOucEjCT7OaKZOu4wnlvc6HNqhD9EqR9Q6FIAaSUrR7XrBrDgWurWpQ2XbbRwuyFA1LshQNS7IUDMaMc9uWWo7auz9jtuF8zzX/5GiM4bHd8gLED3+pIVR80oyx1lif+OAxlaV5rENuBD2JevlYrlqplg1zFBC6zWOcXJ7OLuAuG+6bn0/B7JSvwZqhsv3anFEebCcp4M727l1uhGWvUKd/D6hvpS4R7bHC7IUDUuyE/+HB80w4tdnWwdgOQFqOdTLPhv7yY/yWNwKovxRqKF/gA3nXGGX6FmDIFPhu81OgqsMIYJY2ljwkP4MMGny1g7bt4XKwCZt2lquZNYFyZnjtEB7aIJn0UmzG2UaqZNQibMcAQ7/aROTiTnn/9w3x/hWNRHC7IUDUuyEslv5cLPzz92fzOX/krjTsa6zTXzYcmo4635x3xgrLgeXcBw6LrSEHhkqtCcohHr5+RamTsjDcuomQfkEuz5B92HoI+Y9IvuKAgahPzHxuYJqaN3sJZNCyAJFhnIgH4izx/tUbxB81wUNlLTZiykbv3QaFXZnwKTrkcy4jT/eLS/3RvoaOgHts5CdhEl/UsA0kxVcVXUX3lR7bHBWTeCEkVTVfx2r7/My5cp+O/KDjQ/kTC+nCY2FfORtGD4L3vkx5d+B7vf4w9ZkeHZ3udbGeJCVvzcOYLyfyJ4bT+qtHyU3vXaVrMpgID/tCpqdWH9g3p/C+b5c5rSAEAJqlIMCsJEB0Ub4S2sLxXd3C9PK2oDPuKUpb37gOHgJAS9v2tt6+lV2oyu9HJe4yZjsWuDLPZuR667Ha4gkRUcpBoxufhmxRKWpdBNf0DUux7Wybyl5PzFGKmA1HhqUzsUd/dgeTta7Wx8/x+F0h90ws2I3XvPUi/rhPark/9adLAZ+0iktpjFudciOw1mol/WXmaL9jNoIaJgGb7rddMfbhPWSydXQO/3AHU/Q+BmOCQfKrxI8Bit+19qCXv8g5Uhg1yCv1ijagS7m/l/QaNeIjbcQbFaZ5Tgm4uehCKwW3Vmmdq8Ju2bKm5c/ncIJamf8XmaOF2PxQhge636CrK2lS5gL4nWekRNj9t4gR4cLC8kr3j/4qAkrNuni9C6HH6PrWf2yfsF61T8TMh4JLGmoI4+heozBC95QYdkt7PXtM4BV9qObSriAxH29wQ4ke9DLD8DeWKpCFjN1lDlSIr41GNnfNvi3hwYLKET/RZgsDORQU1A7Kg/jdPPE3QoubBlNvPD84ps/HY90XQijgRJyuqQLX2YP0zLMfUgtKJl8otT5xdIQMteWi8tOrnrRQ5WCjbNBWu1BXNVeI+qDGaj9jz5aHtRMkpc/GYx9j6PL/4qJFj0BZgnF3KnMW2nWZ+GovTkF4+qJXZflezQj3DYA3iA5Em7tjt6tUwFgg6LVpAhAI2et/vrKEz3oSZBptropwr9S/FtQD41MaWrY9X8D42MFViVms9ydAYcb/HjVNBN6HB5s0fx0SVQf9tXn7+25fFBmNJwuva//lZ953EZfZroPGG6DX+8C6b/Z0Lx+gFPNY2xnDaCjKgWGRm4FkC+EUQCUeVi1k6G+DjEvCXj1kAcugMVZ5v2CRY1xcHUKincsxGgCtTaAwzB9JpTInBuSiz29h+Jr7sELVCBLPmSsZ/TXwilU6KxRDFYJRYisBqhMohGcFyRIaygx8fBEhGPwh39b2n/jS5qogNDBznP7JUAGyPD8eWrrwbAKVtkWbzryW8/QB/j/+tGWCybifD7jotzLWP0yo3YBv7WYX/xKMBKc8Xo5rdKFciwL3zFadYj6Q5hJG92JxdvNRN83oIOTtbCv5Jb5pTZFz6ZQ3St5V5O1Ax3wKQ+anihEzAA99mFHiSgiDmlBDh2V+XbrdL7UU0qNl+5D4Ap47oqwLA/qWta/I8g7sCowtOuhcH+P5DTF7PVtwoWmuwzuY2KV87UeLV9wGY/FqkOk9GzIjJIhdwMKFwzKy6bUHmjsFjkrd6O62axLBArtL/BmLoIoyCzIjxtjf57gb5wq9WjgpFcmBSZyv+7Iwca/CI2trSoxc7E6APxRgkDVLPQOW6Rg5vwzi6h4tNCVAMmJ5FEdqrMgc3UNl6IbqYZztV7XNd6jG8ppuxT1St3PMgt8PCEm/JR33PV5Q5xUz9l46X7/wORdatWm7SSf2S5bYtARNNvVfUvybCH/WdndTv/2Hr0FB4KiZC+NaRNIgvjNuu0X/D0E5YeAJrce9puKv+eHFfee60NfjeiR/JX951JW6CT51K9ErgQz3audh0GBk29oUWy88QluVBESjsK0sC7OnKIRGaQsctGAIiLYHyVtFTR2QvH6zv58YEqVjtA/btKJbDnv/8GxRGfxp9sIOQxdkcC7UuaaV1ONyhHSJ0L1x+AVg53KnwLViSqHVUpUNL27iw7fMLw5g2Uk1h9EtJxH4Oad8x30ixKA6K1luL9I/iNMXgVeyB+623DeCP93yE+51E+57tAj+CbpZHkYbTT7DgPayVfJ/QPfB5p9BOl1jaBc2XH2CIg3m6XheKqEPPgXcicLGDuZGM3wrtK0/Pau4Njk6BI/+irSBMtudwxqVsL7LvjaT1NsPUe4H1bBQlV8zZsDHHa6khSwjeT9bRdRX1WHSdCpCFU+zRkZYOcFrAlpiD3rfl56A8L9C3+MWhKBD+md0D9/JX7qfw/quFzROlU29zUBHIC/3M/b/33B8AFBx3D0L0y4wWUgvuGTOgn6hCjLHi4CzMC+Hxa9e95qtdgTKc7sK6qFngq3Fx1KzeAtxuTls/tkAGceag2/Q8t/DOivv/vf7yiUVM1H+I3mOZVfqwaVdUJFwr9Y0JhX0cWqD8/GVZmRGO6LvbREBA4j5tjsE/tDGftT81WvXcgaE/48AwWGOmK/T6lc/8To9Tvgp7oEJ9otHC7INf+iCmyHEd+6NBoc9TFV/cPmy/pSqJmhoPn8mfxI8hFuPg6XVnDvCoL+IvOGiVaJN2kPPaDom06B6WnCRIubKaEJzAxXWtDPaxRLtkbBSK908QfRDNpMpoRm9pHwaHEqQxc0/8murcAKI4fdDaqaJTl4c4HaPOBhA+kU7jDlNgHMmoaELX1Xdc3S8d+FExbpf5PQsMVrCoXEvq2dXX+L3dd05aA33RE1veunDc9hRyTGND/k1l9PVmXEoIN3kJXgDH8+sydh/cH3bq1W/aIWauskNvsWik3edGCFkFRWp5S2cpDLfLp8OE9vYFyf4aujAz3lurUciN30mDncT/+I79gWexlEGez2W54E3WCkhTb+2qCoE3wUEgSV2uKVWRp8BigYFYmkpungBMcq+rq82xrD1dNXlmxtDNv+t6vKeYVF7UD/WhcRQL5oTfx60Oprgv0NhcCPDEuDrOq9OlxwuhhtVXEE3vXEMjlsVYG0vurlCTMdq9cy/PSkA2bxYYVxErtWd44p9qn0xXVzbtSW/jLhEagbHgnKbYHTKsyaA67sJEVoHxG0QClO0B6hPntdwv+UXCoGFf990U9V1qNGo5y5xhnRqlzFEosOFflOK3OSeF4xQpmn2M/7KjosIApaLpRYwj5TAeLaorkB5aUHrnfzzAvX6CI1C6ICne/Jfm4I5Dbqq/cLVZhlnc7PvZzIONmrC8tA0/3y++gFMjV41OOW3weFYn6a4s1xkwGVp+Efqbl85OpBCGOcY3m0jHp7sgTI28Ln3WNc4eCW1CVPTAYBMua9q+zBGlJHbpJw6Z46DjFI0lQRx6cXqyOdVkgDnANJzv5scZnB5g9AdJgHYVjItIv4IMu3o/Li0nTGATGLChzAmQIgGsNfOxLdp6iB79zN+q1TxtFqcPIrLzgLn1EdScpg8buAwM9VZnQYlrySms+0Z4ka9Sesv9jvL48jJj7D2rQNaTneCwyKH2W7o36TFcn0XLUD6Keiwfw+B2P0rs66RLSBQL6QR0g/gvaKnkG3ezXO/luhLJ9fz5hC2V0KjpmtPKnrIhasutRHdkSGEd9vtMtEIR1uJgk9COQOiAfAojbROrdzDnLfbYug4ZXUv0yH7ae2c1E3fbjmgz+jJMzkTtOkQbZu4ScOUzAx+oNKAjjX71SaVg+u6UTbSxgGw0Pg7heSjkZ/ETGjYIlQKeIX1oU1kHs7TQNkUT74BM4zgQNFPiEZUxTX3odfuFhFC9HDvYmIy3wCg+4VOzeBqI4eud1CmDZAPDLaGj6wWcKQVCMhXHbuNFsAjLEoW6PfZu/NgQqALBsx8QUkgxj4qs4wC6pEuIXdqN9WhFLS2j0Df/NX/+scj/bB7xjxCpE0hIMtyKya+9mWa6U3zv7Oezy921rX15KM5w3497uYlpuqSqs9J3B6tgBmk/j2H8C57BvD4GC/XYXeK3fQV8nLpvax0sYIAiFIbFz3TGuQCEfNfEiXivwPUr8tTKvhO6KJug7EidmIck5NtwrnLbjcK65MpNTkx002KH6I28JIkOyn9vOTn7rRsxPwv+kg0FmknTH5DbLvm47py9uDgBZfDNq1aGE7syXWPx+9T7i5wnKQ8X4FJtpd9xQgZy5QXGdJ052f8ezuR2+y9akXtW70BzU2/bKNOKXVg4R3qDRlgVUPm/iDKeMbMxwF646jfLqMxg5pnDH3J7kL3sC9rX2G0o3pwKYfR/x6P8WPDo7HVlC8HycvFf+6LTTuWsD5EVoW9NjJNLhu892yF/7L75t3StGXFqdDk5Njiz9zMOEQhmnhnEp4jAtpshFDDjRvuqwjUFafnInTILdNBr1JlBVczH3wMB7+zHqhC1sxzzxXIj+ulCqZQUTsTibvLbdMFELE47c7AB0OXd8SaURlEYAGZSOOZ4hqwYfKymKBKvZh1PlRIX92IgsiXr7p8Nf8qGdFA23AvZGPbTSHGukzpWvyTDEroGED3IfgQip1sW0nayVoKN8cYUEHfZsna3w8jRfwiXu8HqUmXzhgnmPvuXiPEupqbzj7fL7foIxww+PNDtcsTGGD6nkyFHRvJTh5Fzxg008GZgFLNpUxry/JTlRza661HQ4Eya8UaA5G87AN4rqNQ/ITYmw/eiqRFCS/jhfFmePLCoW3lLHGgJX2nuAsfTseZz4lwoCqdcZQoZf1YgN3FrW7har7jv10f/i6+CGBRYxZbmPJukACVfCFdy8dmuC+RnRseBvNh+l9rEiKeCgslgj7IrsNQC+wt1nQweKfxgvUn+ff1UdpHxkGpr/KI8lnMZQMrsnG0G16V9V938+HR65t/gWiEj++DuQ1EwzLRGM3oOsiplb2tgcPiRA07wvfInw3TQ9W9iapG+A0JSk785SyvwwQQ5gNtajlJYZ9f7cfNO7Lvh0u0/zU9T4kn69ES8IRyIugkaYBy5WVB7LI3Cet/1Ybs0le9Plh3tCO/6ESMWvir0l9dr4p9NKJiidBi0vfzxAt+njNWrLS+cAf5EPBp6Imz45ujfkIIcS+DzbqHT5stUOGAoBcWrMwO+wQHVYmUOYC3VvNrhv/Im1aer1giGpnlVqEVKGmgGc9jT238dw0ZxTO+5X0oKPQKygSbX59yQxJoP1vxSvfKwcbifI6nEd+l/byL/VGo4VT5kRFyankYoTaTCCpGJh/Wvj/nFnSX4/Aym+9OHf/7R9bDvX/9MS/+JRH+pHNhZWThIIVMoGD/xm6oV+ID7YNe1HxVTUJsMDm22uyMOLIHA0o6XyOoEPDx3KSU9tfLMvN0FoQMl8I+UfIRhqPnql6wp57NgvoAoIldAg8ybUX6HNpsjVRXJKFKcWWFKvmIhgNcG6sDdQbnoWX4sa+lB65h+KhQFZqIFJLr7iWjUszI3zrfXCWlO+KGENHiBJo34sroSYAqyhKfgFnMEdQ+/bETiucxKTmBY/s6LeYK3XCXW/MIzXvVsfG2F6EyQod1yGgSIHHzQ4p8CkLkL6kAFVGqIKLIAUDHdgknTn4M5Lfu5kVwWax3ukTaPM0vhsbs7EgfaysXnUch7pxD2Z/ijdr1z2TwfBWmAJVuxz28e30+61igWZ/pgNx4Uxdi77fEj/mpUQJA4dLjsoeOQrLSVzbsTuKQv4mbTUcw9v+P0zyrZlt9Rl1jzGCJ5tNYV9PSL0MUb41VzFchHc02uNSij6hzdFU++otZOK/6lXhlf8c0+6QldwdS50nbMe1OxzsqFIXb4mIryzhMthnA90XR046/sAl7AGF+GiHRRPiWJhzNN/Cwv3oxxoKnjM8IGHX6HkMsFyS5wNQykI42Uag4S+BzDrl9T5bZgbKQGl01waQfS8L/4XyrNNolJwux909G0r0cDm21E1KlsA9dt8fOF3+4QW1l1Ww521P7QAbyrOPoSCDaXSw6MsFoxjT1X5wP6KDbxt5cka8u1VGf7GC9Gh9IXGkiDn+nKZYf07dZ8Onf/5mzWYgHMAYZIvMqYMz/AoZAzVNu+6B2SBMgQS7qI+/Fxv8XiLxqruCR8/5i/N9yUYpj14cjfzhr+vcNCt0cID/CdQofyI1X2hHu2PoHzcbGMkkNZ0Iax68DiCXOOR0EAsWwn5R7bHA8SrJ5K6/zX919ojpphIpHSEar93JbI1dJNsLQvlicxtYAzHs4leTq+BZ4DAiSIUts67ICVHZ/19Yx+M5FRJR2QFRKaLMcEaglPhJMG2hPE7mdbQxMsKQh6+6tbAknKcJQ6bGCSUPr4m5wBrDLZJDCDTKVSPxjPpKX0Zqa4q+rVPPsVMKIFnFXLsgKk6LEkO3sEsj95ocrJwHObmfcTjL+GMJBDm2Ml0zp+jpjJbfQd+EDOnL3GL1s7f6+51a0x/o5R+4cyhAvEKc/styMl9CoJzeebIiVJ0oORRDz+P7Cmtyk9OSXu5sQSJ3QzIm8nJzvGaCInBWNHbEV82vxOgOscv2ZxX+2/aa4IZkiNvHm5yyT7AkTVT7tbD9s/0jfWsssJ/Abdv2I8seTNMwqZHMj8YO7Ev/8gEo/W+JaSEbkZIo8sJlDgcJqH57vaBd6apIa9lEp62E5a9Z8BqXY9cIBoyCSAwMmHNvFcJT2tkwqu2nNGKZ9EBq2UQnO8pFisF0sk1O8RY6UXrRqkFFLiHjBI3cWuwciT55x/netAJW8tdKzDJjpe5n8v7qVJ7j/dGCdkAi1SQHX7JnOiGMm/ArXPz0SGL12MfNBwQJzLkCb/2O9oq14b8PwUYwXEkuMy60z8g54oTLQWDAu+PL0Daxmcf4/PGPm9UBnokC7pTnpkhjMl7LXFxZHko6K8UqLArE38OWzEFLZqsp1eO+iL1vkZs4Sq6IKl5qawTzOrugYlBk028P9nUtz2CRoPEpREGZSL2QoxAhzRGiMRYJ/5cE/tajOyenTJ7lHUUDDlBvhpj9ePui49yb9UPGmVhqb3AtmbfGE1sLtu2SrLD38zFdirRKd18rsWBWaHriGEQSlb2oDlNMWFCsEUq/13S5+VCbU67KAjNO+2IDvjGIhJc6VRemYpUecf4Io20r5YQM3YBPmRWGMUQvK+THsYnkI/Gs1V8Ka+NG/fx92EtDxCGOZoN4iQiWdOkusWR8fjvzhOhReTioR+3wKsFNYW78Ub2ncwqwJ3JCXfiljXRpVgvcerUeqfOwyBUwsxqpFZhaYIYqOpkc+05xEuun+R9hkwxi6EtOaau6dSoxPRDEMjTnLYgTrKpCzWzIKM879RYxRfZ0AL2LvJy4hd47xZSMcryfds251go8PGQ0Y8ep/2UF/Avg/9bcdaUubHb8gGW9G2XtSN+E7uFcxI8JsROmsQ9tPASk88z8hD3alf3Yf3zin8SgKFMeFGPeEHvWDQAEHQQHiakROtZBhtGTT7fR1BRAemtbIYI78du7CQR0euGpFOOqHa6uKH/wUJUuCDdw6rY4MK9X821RTLSaKcMblLFZz9iwM+jndiHOBPzkGo+z9MMTezK45HYzIWP7MSEL8iJL9h15kL2YdCwW699+y7bPjZuXsLYqYXTXLfaaSDUZGvyA8qQrkv90DW7LOJrLUhyzzJeIDkhova4MqsRBqaNZnvKgdwU0CYE/c8Wuqk/RKeM5O1ssWxHqGwkz1zWdUPm1/ILQD3xlJsfdMrFKwMh139Merpw05MC3zQQTLBCxKOJIXx6Fw2teb/nrljMZtxawxHpSpWAnP0RrAgMFsr1GtmElV+tiBoGGCeiKGcAR2teED2BK0qljenPHK5FCjVOkW4yJJj4uOlpSB4Rz3SHXdInQgOv86uGNjFUDgE+AduyiZxyQruNbCsXBUxgjik3mlmfHYPVV/CCHXkmHDzrqAowuO0t1Bl3nHXmMUoZdoZpvfCGpDlcYtsS+5diIIto06AdLgjxoIwTEHIgmKZoTssdEdkl3UkYfvCbEK9JTHKBQPtT/YnB/aEZcQCUU/zW0m/ojCcNv8oOzK9JHyh+DIU8Ppg/9ijgUr4KEvfodhC8oskDNed+TfIob7SFU+Yp1DnNN1SQgeYKOhJqtQ5njjhYIM5BS2spU18/FgHd5Q2yDbdSm6/tH3m8YUoMNqU25Dlz3F3oHu1VFOAMCKbDpAA+WDX+7boHfjK/jq9aoVwNdNyDanjF+u3Rebalvz813csE5PO/d3FqnSW3/ykB++4rXA7smv6rPuJd74Oir86QMTOMSlEWUxXry+CpJ1uP7eFyY95vZ8X3W+KjdwQHaxiBnb3qIvKo1jvL8j9oQAdZF3Di5MO34symxSxqG+GI/XEDFZMC9VJg23DdhynJKa3lRtsTOGUMLiCp1aofqtHHMOApCc0Qll+qUk70MlffKgFYqc4+g/DkIUih60aKSSKIy9E5E53eQOCWNocB6pTBwB6sMHUQgfIfqdzUFmvWaZqtTToh1GFehvmMwW+cf6c9eNqsNfzNzHQI2Q/udH4I8v+JCLAXnIQvwcX5PDZ2RfH492N4U3J6SRI9tcdjsvyPemo/9j+BWQZh1aWt/J/WP+apl/0rn/epim9tT0ldzSQOfbe6HrXbzDba+sDg76hl91UXrt//gFH9OgrC/yMLMEjNxXnwQhVhkhwbm7PI9fdoHtvjBk2JboUSkwxbQOoqTB003/ICMFYCxZVPKGFZJ3OXOlm7YSziChinm61/rClMwCkyO///+bFKCFwoQyuBssg6M06Lvd8Nd7VTess+t/6Gi8bf0v5IGKxzdSKWfAO6bjXtgwhGw1sqorR7QopVrOuyAYT/RmAZpG6RsvP2vF8A2a4GrNXOdgC/ZqwVQYc4QQ/Vpyjgn4xIsKC6vU+a38OUkjEt87DeMCIyxTGmQ0D/w1Xgk2ZhqVpXqwxep94WXjnPCYLyaqQNqzy08W5vra8GMfoJcnK2dPESaNV2aVC1kscnKQqCLNeRkDljxExSSAdWy2ahJFPKnYyVR9aO0JQ7U9BpG7RbzoN79vLcy+9dOHImlA4F69hgzNmDNMOqCzl91qGlLX5zo5/5nbJeuwVflLS/RwqHl2V2jXCMcRTkL0HtXSsq9R36KZdfLmek2sQVLj619zR1KrQ+IODPp3HR07iTexjIPwc/2+KQd1dtWM/SkWYXgn1pU6r920wAA/vX/oAAAAAAAAAAAAAAAAAAAAAAAAAAAAAAAAAIQuAyR6qWq5Baa9k1eDRvoi0PjJ2nY7TTPmRSJbWmxHbPG3TsUidyuRcLIygz8DOByerLmpuIdso+v7sBMKH4mE7BgKfMZyr/pVC5hZz6IAFdOatGtMATxpDzgzq+0Ka6DtUu/3O4E6/2L9QcUBQzIrKIbzm+ySZ0xtMurilTgOFNQ7gnUdC26d9kXxl3nBVJ58sPKsuJaly1OsEOpTh+IN78aJYl6WRAdhgXjlTEYSOw56fvJDSTf6xSYkxw3hqHEv4c8Bp/nSVGi1ID4kddMLTjTyLu2kNqLfQoYoDTfAc/wpFuMDSnqVoKUD1FsYUPkPNkCfW8nRglBEg70HFgP9daLWqjl2dnJn4BrlHIWiIiqrVa+AyMEesLd3D/OZ3o2gEg3scALaLAABS7qfuvitNAK+z3BfZvDBZB2bWfgBUBfDjUqeHydKLdT3NGXk7NGt0eeV+HQcF88ipbzLs5Ntg93NT/zw9+gQcO1A7TBHXdQ0hOYbwIRrju4iT+ECojxBDzECpRGx4gx0vRGIAI1Of/QVbcTo6kZ49XObR9pwmaodReElGQcDr9je58kVh3cluP06uOVBD7Hvveo/XG8gwO/dsPQXtrrmLpdrhFpH1wZI3hSeDDLdAGdVN7KNd0AJAK8AHm3NTCU/XuP6KF0YRUwXotCuq83a8a8u8OhBsMgtWePnBfazAz/zbWenWvGOdFR8KqreewC98VnVx9cFjLu4m2TMVrbwCvJZkGealnzkWKRTsp9zfQ9N1F9D4DQq7G2gBD2VOpa/2ok+UDfcBDV/yhjlalF3KYezgImPNHb9tTb/K8Ev5XcAa+xfR9bUo7UQW1HE0zBZGcODcUYwfieseBgSBtTC95UF0BSLAd3eFkscKEZPzRHb90OS2LpgoK9L1Odcv35ydQEPOrFrTd2/RYqHN/bPlFh3L7NdmUsITgGOcVOSSLf94GAXbvaf8hPZTtJo0ygHHAWtDQZwhV1RGW+J45ZpEj9auOmjBA2RyLv1kxOETN5mVfbOaTGB6wqQXBt70XgQxisjJYuh8OVSVB9dEHsdwZsGASyxf38Gujw+r+cSG1ckoP6Y7I9FyNJB84b26AR0sUqldc9+rdlcuqpm/DceQhOj79xcaw7LrJJXwaoF/07lf9ZK6KW8S9SdH5uY8AKE2lY5oUSnG4d7/0FIkscRD8hAJ32V4cjZ29WZ5RwUO2+nLSZ6V52wu1Y4oZh7FZ3eSVSsAlb9U3Pg9TV5rJD/0zXhS/JvdfqsNP8xupgxxkc4FeKR+ud3dp/99TAiB/mwQk63DPSAUz9r0zkU8J1AGja+0cMFgRfWC+PWuEDFFTig84j9/vXIPu79QZWY4y2+dpeTSZwy+d3WDhwpO16FvJHFhFZa+PfaSjhXI93OQjIbUQqluZ+hyZrDxwBUYYFFaDlCNbxg7lpXDxZabBmwx74QxbfoAAuw/pfitQYU0hCaPzuMiydjqf7TupjT8gbXFCQ88PR2zAHMJWb4bSJGt48QrxYXlzgolJpIrVuOzW8uQgieectR8K31dqEYwlpuYJY3QLki1ZJ7k61oCtWm4rlZaftFbUn/iFMstvr5nepy6kFJrpb4ON8VNPi70CD7O++orZmSQ32onyQOzGNTEodxsgsVfjrciLvDKeUKykh4ajvnZeN6/4HXjKBDEF27565w7lNj0GWxuwS9BSvybQd7Ir7gzEkBwZqvOGu/GYgPv5Dk0Urq9uEl/axYxiB6MSa13vFt93prq3oMHvo0iRvAYnwAVEvlaWg/tKOhMb3YDwOQut0Iz/MRuTnt5DDO7UgMNKYYJAwCxXw+hTf7seqVfF1+PIYWPpvAM2ukv7W3ICNBXrYFX+npS1+Ebt5HMf2dz+Fy0MtHNrp1eYtXENgKXOY71v/DuQvxjuTPjhwUPoxR8GQazo/GzMSUQXTKvcUK5gCAE9Qq1RAvQCw2MnbEBvrVF6JVPLd1wpukRHENTA7W6alFME+im4dnh7UWaR8IUwJrfdpytbjGm/vQGu5bC29WBodS3cPalLUaetX9io2UNdXsRmxNV+o+TSUwlzR+5u0AsMTaztkn6+pCVsvqRhuKgjkaP6Gz24MHhWcO+AdWaa1FAouUOt9bZO8hBq+JMEHkPxjQz1xfGnZUeOePIscbs4mXSzK66tyEKLsbw2lr4Se8Yk0FJIHRkl8AHEwEQKLQOYQ5prQyBB5hiRyITE6J4RhhrjuN70KDoBX1O6dnpgSRayXj3ztfhH4dj8cxx7Tbv0S3/tOl2+KNQFcXFryiokgCEU1Bmr7K39017nSNhjt5Zw5l55qgTOu4FObZZqDyRTzS2v8l/bDvFOiEOO+ihewUMGEqN/T57ZH6nXJglYRTT+w86vOfcNgireKBXsmODIN/Jaxz+HFAWVdJ3bEmzBaikKI5mYu6A93ziQf7KsJFET+FyB9Bj4M60alKyTLqz+hCsyuddHcTGTKCeW2jzz6OBghbUOpfBlSx24moEjgdSJ6AVYjTFLd46goBpSS/xiM2eeTona05KbSGKUu8Fq3ECJPOZnz/MGJUYIeyXe08As1eE0iENcunSyOHdbzik8AmHWJQaD0sORiLqvFB+DT9GpyQB+kaAC8cq3+dkAw41pmjy2gozU/ponLA0IzZLs4ECNRRcCrtjKRFD95NyIdATQ5Yg+1G0s8cbOlC5DnMhzmpnG5Qy3+XXTPpHJovXmVytlcLXVbm62lM2BH4Ayko+ISNasgaCP6Qb3FdWbM0Zxyrsk02F/rVV6d6yDguLuqkrAKqZosnXjKxlezAagAFhrWPE2/Dg3hcQJee8pgK9CTq4qAK6XpO/+Jt8tZPTcYcOGYBgsvL9kWHnbT9WgM/cRztSlW/pC5FyN8kg8XyuiSqdgjPC3giFyP56GI1zcrunQzEoCm7mpr3qJFOA01YD2ZhgUISURmZUpatAuzY+fdDNi/2nwh3oFRt1gkVka/JLxEDdXuoX7wMZFrKrx8Ucbb5yN4YigStwUCfjM0jAjcstjAwvL/tk8GhfTp6JYun4NuNfVFAg13IrSJPD6tE+yAAoJdnuQ1nZtciXBK/HU5NqbtgrhbFIV2jnznqh0VJC9rpr3HGT8Y4ivtjaPSV1n59DaQ30iKqRGeo8rHwPRCAxqk0cxEdEs7PDDljK5VNLtu2L5CkMkec+up/0ssU9vwvqObvN9WizPHilxc+rubYP3noiHACCFiH+Cn6Pj5u4xmPMsKrAf//9Oz8mNBvNjAYL+cU9BXmMuSgDuz3je8+9kCOdiCSxp2JZYqGsAveyPXX1ZsrGfpQKLlfSBLv4RKDlM7/Zl3gLm0kxFdh29He9/LhKgH6KTJfpNLXlUrkdPJw+v3mAduUvAshM+QXPIfzIPy5VeMpP/yN7gc6HfeQq9RJnDoMr6WYw9a7ay6BBs/erwkI9uBTtr1BXF5VXtWp2NAYWDuHpZgEe9/Q7Rnd8Mvd5tMiJJLyMmW7qFGsTxJbBd0uu3b/9x8lty5IRTttBujwcW4D1c24Y0EuMEU9hqk+TQQusj0o+2/ibISjjQFQI3XpUgT+K35G2rfHadHt9GnnIXSpc89vFFOEOG12/ENomMTtTfA/OsfjLGrICWrawT+h0mNHL8DQ/+G26LqBmE2Ltc2GY0jhQgtd0stYG7cqm5ZIm83SAHZzjyT8wslwfP3gDgc9ORcJId6bVqLYWRALr7yAF1B367zPOCBNFzD/W0WWiZeVYDODydUADBrn6Ku+K/5mreYzU+ZGBqJqXpAGncVE6l2Uzj+nIvuKkwobhsGkN1AzfTQ+aefOcjG2fHgta/zAZkW3tmTJdqnwUnrd1ZMUCj4sGQN+p8Ttc2dYKoK5nchugg/L143xtixmqpPT20FWwOgrEgxB4ZIXmOfJyTebpYqmJ4WDMKdmXdrmwqBUtdpmVkpKv7SiMs+3MsYNZiw4biKZa/RMXfwvTI/zU4Q2/1TQDcWZgY7/VlJegzayys97TLA4kOb1VsBs1Y5wpt1QXV48CFdgbaYBNzvNhb2n6K4e/1JdT4hKnm5iSig42nU8qpVbjyDpHOWa1bNfCHshwfDzH7JrxoK1MJ5xd+JsmIiZPorn3Bt46/vx3GH2OR8fkSZK3AZQrG2zWtYau2zmmz1zYEveOEWODMKxG1hdyLLlNkSl3+8u22h8/j2N/hZNLy74+45oOkGSViwSjH6q6c+I8m3eSuuaiLKs0XPkP2WiQ7jQDN0bJvYPlvwRWhtDxyMTYcUKPhh6pHyXc9t/suA5PSra0KAWrwef59KQMrGvKzWQBc5Wob5hlKFI+wzFOGOl/2pTpYH1PCmkRajhdPigiDeNAUjk5AsMACaFfeuKtlGaG5V+B5AjWGbktBygmZrAE2AuUGJs5uJp98MI2Hf1TiGXN0tPHoAf7HvvlpiFVwDqeoKQ3rzxi7kYSBnnpfKnZbKbUDWFaWKjCxr9/u5nQ4xZFEwP2o94E4t5p0A9+WJN6ckI0L3Eud1jbV+Ql/+dFBpVUHkBOGZOmJ/tw1mqYGeFwC64noeYMR55LoxiF5rzVt8fVsehcXukdFLfwaBlOXSVULhXX/v5EIRuBBAgvYLQZkx+a1MLK9ljV9xJPZnE6iD28O04bd11VmsnCiJ+97XIgbuo8Z/60P74yRYcMo+3DPDvD9x0y44cMgG41EURuY8bS4Hp81K2vZJ+1wVFHc31/cySx2UB+OvCxdJxoKTDaFjqF64CI8VVLdcaiZLFZZXKWP2V9Eb6ZWg16QyPKsy7ljW/E//NpvkcRgyZr7ziMMqPn+Hmr+cnr0W6YYhaK7wPavUKUY7CTXqR6PEWE46lXzLooC2Xz/wCLKZHJZ+xkHz3d55VmCOuITUQHx4urmIvxI+CgSvakVZJVmtaNI43zDi+zDFhznQaALFGGbpErGKIx1LkJg42WAziwnA1MQFQFMXT7k0jsaTU2Te0iIxXiopxnph9XfowM/87wdSkb6ScEdYIc8KldQN4jlj3pLFnIV2S2Vrn6IyO/cKqy6XOUYdTrEVTG3RKP98ESeg5p8WzrAegS0SNDyVnEz95i1SSPZPnGQxbzMEIrXLLlTASi6leFZvd/VOjCrBanU9yImZ33Y28tOnZ+oE4MSLQUW5bshUylYVoZTGbEpPLC+gfQGNFEnP9taJBBJY6uZytvdE7ilnDiojnyDURgR1M/ry8ArbfssSViFtB3SIxfuVNIxscyqWUlOGSGM8yIZQtPabE3lrMFZop6xUtTTXYyLvTSzbmwQIei0+tcBBLf4Ug3VYqfE0buB+va5n5+tLNXUAqSpx+GeT9A4wSpT0iH5oM9TVdX8tjjRWWZ0aTWn3eb3TF0z/2rjUFFwIt2uI1BpC1jOMrc7fxWKVAQVoLvb7bo93QIXdYXkB7s4x0LlimoT0KF3Gw/MGJ60Y1mJW8YWtLA6CAVMKU4jOiaDnj4aZI0bND9Td7qBrS0lmA1bjv1lhADhHP9shJIursiSagsrLYu0eCKRYllAIA1zQ7wCIcw20149fqxG/Rb6AneaJ4i9iPNBntnZNZBCtY/eV8e7rL9DcUl8A2M3FzXwRlMqXMdpjxW9mLkqwwau2RMGFDmUtxLIB58dOxk3mJfArAr5hzBA5S3kegOTYS003MnsppfF0Gru/RnYEw55l4jjNFKIBECNWHsJF6jQ6AVCu7EQUsRjuC3tDYrk6zRZSPUuxYxr0D4ov9lWc+4se9iRB6R4PeJFBmP/PRiVJXzFr/RNZdthyXgtkMlbn/e5Mhv9M5Rem9nGa4UgsIq+1/3e72PhxnqSm98NCBplWmcRq4TgeGdIZdfo3mtdGxbGA8QAcMSi2l23pRCj4hfPQmPGJ4QANHAEOZgLtF9QmeI0YGDMB8vBmxQQ7HM2LrQSatu1/VQKX1iAVfx4QPXNdJYhwNEPZ9jPpjCwjQLANdktbZIV7S7qoRTy8OnTJTs9di1yXWBoc0NLwW/qXHjokUqZgC+uFFgQuWAWj87xu3o0Bu8N2JFFcKrrmFxBFsLvV61RmWVLMQ5lpvdGvB7umImRhmhHv8k6OkKyWXAL3Zil+oSrV1Hkvk93p6Q/EvCskC1aK0YDDZmW8DfTQXofZ1nChp2lxE7ulE8NejDYqA3Qgo/lHnS/bWP9WRxKIa9xa2FfhFxla48ys2pOjeyMMVWJyatmo3feyC9M/YUBGdLhu0+bmY+yXpNSqC/7Cbadkzp38eJQiXlHqKNwR8lvPZR49tFFpZz+eAIMi7MX/Jxklx1e+yegDiartTce1KI8hLDTG/Pmjxa2PDm2e9uxU6Z2YqRWm94JUwCapMz3S2PI80E6ybG6ysarflHWhUcmAwAZcLGJIKupQxy4yTuevDMsXIJ/yHwiSdWBwh209mic9vOVdXLPfzUmzxWgd6Ci5awyWQ0KFKikzGpXr2ehGv7FAXIKXkr+HmZte7RHSlabz2AMrnGCCHVSBoMnzH2wJ6NR5hUfOn2U2IVcO1vhaHth4U7gkCRaV5mwjapcYgd/axuNzgaAgZXv5zNGg4q6MKbJ4dRkbpixPwPOBxHzlrXugEdEoHVMalKnpIuis83ghFO+irxAIlZg4eptnv/4xs2sRDKH4ckKvNyB+FxosTN99l2+s0nTpGc8jjETPyp/hjeC15bKA+yyqFfAMH/c7oACexDUH2szbGcs3oobyJxYSiRfa+kDcxV/uBlnsMGepFquUozBqLKQ7izXEEpKQu2J9tG9DKzLU/qU2Uyr1RdoigU3gNGQ4cGEWsnrg8HEmfN/fdNG2o650WCb0coh1sMFPhYRd+EMPYN+WfP6sZ3vA4J51F9izLQ/+ozkowuyNiJrqgruAisc0eMJu9vAJS7YwOsNx0MnMTNNmuZLJD5Uxo3x7XpWmafC4suAmq7K3QabAUd+ftxeBWzlelF3rskuH17/s4uAuXQ0btMXXrZ9lkjnm/R2zRH5Cn8EMSRRRr0iF03q4sZ+xh8Xdm+5d93gFqD1VlMGlM1IjbHMgj4l+8p0d5PvLAqklJeo+usZNYl0kgg3qHQex8nFBX4Q9uEITr8bgwLR5i/rxEd5NXYkGNU24sXlQasd2pP4OX+3uKPoP/AYKO9//uAqOx2H6iYZUZAxVZDsXy8cqKvWr94eUejQ7MpefU+nwcM8V1EvU2TbOe9tyYLKBNRFF34tlyowHMt1qqfU5j6d3v4aT51ujuXqNrBXLEjMxPe68ZlRtM7+h8DfhyJdjNhn05B4vtVZzzkp4hyw/rUH0nM+Cv9zfIt1lQXziVLJuItDj8cS0xySjAa35E1SSRIo+r65NSZDeIx8gBWGAw7aAepgDJlaSfPog2ss8xFIo/hsLwSfhFQEEf5wxE1WyZABz/dxpUomriyFdHWwI5woZz1uN4oVHeMKrEEt0DzYA1Ac2tLvQxdW298a/NSkffmbcX+WkMyvQmtvmTvS+3L5uxvUwq6By+d//nJddago2GDUbQ3GUjlJWfsWba/pao+40BAF+wEHhhQanJ69xMk2+hWiPjgRVaA7GgiHc/0vgyofGRLEHiCRBCvF/aW4iXpHci1wpJmS3VaNSVs+Kvr6N10BYmiZiKrUCSUjLScXM6fJXnyk+jFCG6UxmsWkJQc8aKb6ElEXrwsWfrmU0kX+ebyYjdYScQWe1r2NzHQ+yX1277gxE4wIrywiWAk5GhA8H9dAuiQsyv+3URP1F9cQ0JeW7OI2otbT+1/uIXxzxyaM+cAM+kwbBjTo2XeVWvgfwcB7+dJfq/HFiBATqFqpn27Ds4m7U4CLk9ErAVgiZuXGoDNFYCOWUYDh9TfZuM6VjGG1V+5R6g/rjTswSDDtfS8Laxo/aHvBVyJQvqwR58x+7tqOa6Njfs/KALbhBmKw683X+HXbsiLlyvR9hO7XNnqVlu5vUguMF4vUh/LorsVhLbcWSp/V3tRCtylKUTPIiwKgjRRtyov9mrZNcjanncXqiXGs5ax5WhHf2EqRcYjQS5cusfLKtmPCOWufSO2rckQcwhZHOxAawUXZvcyyM3BI+NPDJHQ6+Pmqi5cYchuw2z/ergGMomA/C8SrlsnE4pEWf1innX09AJqEC/E7+v9MG9+/C0IqmGyEEtnJPL8PIdj8esut1A9ov7t9K3bN7Tlk/A1izrsQPYHgaR/hiXvpu3zceKq6tt004g+bXtjv2OzhORwTfXLOPH/VPWqxmd28Y6nsqJm8m46QIUQppZIgb8B8JzTiyO9Zt66AQwU+t2YTltksa91vXn7tOhqg+dRdqfVG3S48JhniR6Nyfsybbt7mYdiygOCTCNhC8dPC6KC/rINmfF68Xkluz873kZPI4VEe8Bc03CCi7sxW61/a+v+//HbMI06b/Mc4DtCxbT1orxdAHT6O1NZC+mU2RkfPqLi/qrVCuiJbtwziK/1GXR1MU6ZiItkZHl2zZ1Y/Vngmq45q90rR5Gg/x9hFaNeLPcWP3bfOCu3uhQ31nQdBACKsxu9t5PyAfrUCd3ln3eb6JI9kbXKrrsD1BzXu4e0NanIexHqxLlHCCTuHFllGNctXY/o51oMS9cGfsQxJcd1fcMO8RFcrAo5W7WSqWXROySGzOYZA2d8XN2xYkCi/s7j63Ezb0buEasGLN0P+jEpOt69maBC85zsnJ+ZchK3WSzPpp7/G1EEv+WvgAP0LqhytFtZd6V+hlq2o8fiDWYX+VmZc3O7pvVE5lC8Lu0ywjUb6sq9F/hR1O3UFeFZLIwbaWsUsgXdjcUtF0pgLAyFAjvrmmYZN7siugo+Q7PWIcFdlEioViEfyHVcojtfrXPXHidJi4lxp2ziLlBynGeRwH8ONO0dzoJeJFwtWp0wX1egWy4sOiFuTIBbq/juwtPDeya3tArd6EzLYEGTHDKVMtslBSEGSHvastxzHWyUnGU23NzUyHSJZ7oYrxnwa0lkkXqplVgqrUsKNQlh6Hm5pfAhdvsGuf5wjM+2LonxCAaTqr7nZSoLoQmFJqG00gR6IgkQycKXJyOjusqAWgeG9fuJPg1cCUXuk6Ish8YxO+YW+SCiVAbPawX8xndyopj5IasY2p+xSiwBGCO3sbX9tMVqRBA+jtOnkptIlWB09CiYkXJH9vbVMAB8PsnZT01XbkQKWLFI4MLnoMkWOK7eZTyUmuFu9DhXR1b2lfLoabHto9o5Xl6nQ7MN77/a7qXUXWq68LYa1L8A4TWvHDJtzDOaMKYLVvU1MJBVzyITnIe1aNe0SIb5813XAZO9G2iW7ZbAY6I9RhQ3KKs/jfb7ql892vHGR54Kk9wv3EREpk/CPhRJC6QUFM44uECF8tbJOafvxOxx27XDlHfPK2lVyB+7EhMMhH+dR4XV6ACr4RP0tuwkPRUO8yoVZKj+oExozzNLQb7abbU+RL0NyOgV6NqKC6sbHCwDxpACM4ybKuzdZ+UZ9nzNrVIMV/4DeeezT8hxcDf93C1Ob4NZCEefX1TOSfzSiy6raAKKLi88h+dVMVZhuT3ymhE0ycLssJnd2aRN3tsMhT4UQSzNNVlK9gM+uUNMv5AYOkW2cXCNpKWOSJdq3N38IdIrVvTyY+RD48CSJCigEvIf504SkJYgGewxnieVPKQNnHu/xLYlNNFRZCmJ/IBq4Jr/b+8aUDQXycGt1haNiyXXyzuVKqVlBaVdeF80p5Xdr3+pXMyN/fdXjYAPtn0Vd4KAfeFZtVFxb8GI/cOk9kZPct18Zz7SrFSTqKgV5hDOPyIw/oouaw8MU8Hh5w6uUW2z7OjF9/jNPGrhbXuT1e/8v8ozPi4ZnXtflzGHuk+/y0W4C51JUNXEvrfMLTkKTd/2rkV5+c1phMQHM8zXnS5fprFc7tNDaW5+sB35tSBWWyq1zBc6iXIdDyRHp8BKHCszt0ejvd5CNizZtkP3/kr6JJ2tvEvFprCYqdA4YnoaL0iND2GEfvyoY2dIbXswfWWbWnAv6BrCtuHsHS63AtYyz3HmoS7MoTJEcRo3LKKaJ54hr9Jq5kDN0PWesNReUW0VTqr3Ayu8jTGQ1pfbc4UVaY0+3t/y5g0LsZhcelclrcS5SXy1Jol8pPaqfqkwBiGNiAJBDd+B/TUtI44hPZEpgqAeH3h2avdR+U6B2OFiy3QQMsf17FgLqSykdW5Jt4wjNEh3rnKSmyjikJetGYwXnukVmVy0FpF2ju3EyI+Ur7Vwe2QwiL3L0WGZaYFOYL8MhIfekP12iLwvLJHkBH/9nXnBBXBGLn1v+/IYrdG3I5HXPrpUF4/+QX5oGGjfHHk7QPs7kdyYQrrfPjuWz+UAby9ZdsXo6/p1vdTAjNQKN1QksXLaL1x+OHl6w9j1I4s4Bmpf/cSScr7c4N9VNeL7tQJr52m55FG0MhnNydPvbNJaAJRMRCStjqiGElK6sMvy6LadNVrtIxpz6y4ND0JLBuTXevp7UkKxFd7eFfbAAKQYzNm1dUiyRJbPZT03TeuVbCcV2f5x9G5c5GDJRGgTyRPgtpIqODQwdbyhEbZ2Hzg203AEftApiFbifBa1jweWyEnMaxa1cizl68HyWdGHG53ClUH+tqiwIwtVLSeaCYGZyUl1iUzMhY6PW/idNHagN0WyopLADpvGij/W6UStewAaLACoM+XMVbaxS0o6u/KoeRuPtYJPfb8SWsWe5y98YdHETBhAL0E4NL0Y3e0yD4SFgbz9OQSQO5P+ewFiWeyCInaheUQuntrpkLg1ymIIQOaPw7T/SDqfHC8xg7965YUG3EzbOmbNmtLLzL10ULVlWljy4GVnsA8flG6lhBo1JM+y5d1jpp3hxV3VEOYbQpRBWObtABVh/WF9TmGO/VC/bjT4QNAK/tWZSTGnqeNki54ndEiK/D0QzvXDgzgZ+7deWtfR3eZjovpFb0keHAFY/N3Zu48kFd0lUNCFXTy5NxSSBcNs/OxPdyY8Pr0tUqXi3cnxkfCTyaV+FZNkeqxZ94n+ybstoJdmqaK5b4dLLkzkUdcgN2tvWoQhzJ8d0ZrAtoWtvQ/I/TlBwA8M8NbR3cAqudnQr7LHMPXyNYqw1gAJ1jbtxaNzohZZ+vvOLuN8oNFoBlBrQHrJZ6zoGvPV5zvrjOLPhgahZc3CE9PUDAw5BecvXmw/paUZmtEUraPQBRy8pxbtUggRI97wOMoi/XzoT5BhWUN+EXxuMqFmVrxox5suKiCqXrdGebBswOXmFSzBVLmSOcfbSbKgLogjzE4aEDrvwdS092p/Gjg9967EaAf7s3d6P207+cJGwHnClzVWgNwp6vBCqMgM5YG2bT0+44+rHs+C24zSgzhVDIU6QWQeT2CNDRVD57271pTghBQbJE93W3V8/bdIz8Ozm39YBy7acpGbHD+be5WUu/BufVOHkGswhd50poNC03rY31EoEH3ArJ+b7wATxgXVffgAcxbEw1qiaplK7f7wMZXjox3KhujI/cObZbaBLZG1rosRt7sVg6YyF4K7rHWP3bvmZmTrOfzY2oHVC6gwtj2zb1HLH5pWODyOr6ZxiZPQ1MzfE1SWxaY6wM4nZCGCFwetNWUn55bCJ98KDTeRazd2DRDGNzXCpFHQpGA2SK0pW2qbKSRXzrFH547DIyEuiz94wjiWGnfBb5554Oxq9qpOiI6lIq1+7nkZGa4N+1v56yY5s8LgpzMKhSCZdZzV3FT62WSi9QHyKY6YYIud6zG4xeI57f7gVi0QXb1e0YitMyPU1qpPhR9uitY4ThRXgkB4ytB3bwaBFn8ArsCKs2Mca9yf6R9mRzj7sLqPF5iHJITAXrQGaVbSNhuhrzvKmFQK1VnieijM04cHyv10xIQlJ3m1X/PHPj5wx2QbASkO2iVdmVEfDAsWrMaRN/yVPZx3SiiSc15OVLcHvc+8usgSktIOJwd+y/vAwseWd2npYJCCTkAvC40MfDBPYiN6mXRt5OzHXwCNuzB/axXjKM60la8LBlZcPTAoTzesdC9UzhnvPfz1nOom9H3KZ0YAtFNWYyz9pyoS98ldan49yCx5oPU6KUnTa2wk4p8KlvTrfNzWZcbhrIEU3XYyVRXqTuD2ljSWnh0v+GJfNHy9WOC5QBSehhtiGZ7AicQd7Y42bDk6Js36vG9WndJI8bBonjCY6S1+gz8+jHRbrkH08bkbYLREWMWC14zNjC1pkUs3AVfwdjwzvd8KP1PCuWgdvvlG9WuHJYgJct7p1k1KocJ6sKstGSZZXdL/EdVONru+ENMSEMNGAF+HkzIO4mzzJ3751vkcexj3rrL/60H0kyBQZFqs5Rig0Qv+FeL7VsoTy0ekAPovaMnT00aZjOwvigYvCCBwRQ7ed+KoSLpu28M07c+mVlDqhZtskencV4SN9tlx72Iw6wnsp4hO4BlnycE6k6L1s16mhLbPS3i77kjhGgvZVECo7VFTCEdbu8fss1nhtoUmYIzSqZEaYMAY9+1oKhRph8vptbyW0WOqg47JaFaxgVDjQSDsA30tnR0zJZ7mW0ySU3Kmp8ct8m/ZAvJVuIPddGUs24u6x0ClSO6nJ17P/w+cq4rmf2RI/9xRy3/Nv9JGfE501SOjWHZOO+Ec330/efab7SqMac4OWi8HnDaM2+u12Qn/bSMutzlwGBhbQDeKqTZxYCsZx+e0x+UytQTd+7ReCs+MG5rNHDjdC4s0Ej0zp1pLDTHK7G40PQ5VHirnPK716v8nueo5DsDUVKjsDghQ9B+mVMvUdl5U37GB3oQtb77ItbVFHuglU5AOHG8yqL0VJf61GdBt/63yjHv+O3MveFgOXYun1+3Iu36ArmTSNDueNw3Xoi2aqrYM84fjuSo+XZG0VdQ/qVqYn78SMpagBdPH/41UxJ/lRvDlziG8373znF9jtoYpuWqji+04fQcGM2daB2Vco9dXsznrVe6llCMoYzpoTJkSjK0UKxviOzxyyeRr63e71elK42aSyjdmTitIkkp61k0EWKST4E8dRCxxP2Seu2tS2cX+EnuaHZK7kQRuPKMTI2ZTYAGVzuvgRT1Q4JD0jquFme8BfJ7V5YRK3WRtbu7SvFBw1fm/f6001W7t0qtUC0Y/neIVwagVLlUX5XalagxaYXObbjEve0/00659DDrslgMjKKsPKUJdky/pOjoUbDchGKUfv1xExVROefpUoiUua8+XhFz89SiveFo0NFG/aBMOjzHTCX/0H/n1Rx99/EewLKosoXvF+8qJYEQPQr5SJfMrLCQ3d+PmI7SupMxtYcX2tN67Gn6U+JTopW+maJ7UIbvcn+ewAAXyHI2t26D+QdsiYdL/tlUdlrUPJhXjYcThrw8Ep3axkchPtnwVzI1VllRZwx4pn1VNw7XTHNyvmccLnakK6u4quPIXaGs/VXYv1gJk2hJ2gVWA/AhM0RvWHMJjyhn7KHeYA5Qv+fuwSAKit+M4GmZOQdvCFSfvBtAqb19ecbOIUF6PgnIPdOdrm9qOknqZeILkDKsYGkj5kGSWBMV/cqWzKYctapV64PIsn6/5hUJrMQNr+mXEVc98/ju6spK50+1U4otkcuS6NS4ghisypyWOMtdM8DTyO9tG2/fUr2R3VwtUq8ZpmWNqBGI3QiR8aMSnNrubQRchwVjsuPn8R9AT2+mtYNjIS/yd2fYEt837H4J3p+2YWIrWTVugOiMKPIj8nbo88l9CaQzSxTjR4rgrY4fqMw66ZsHphv+E0BhMPqcN1sVbVdCVFW/r2dA5yrE6OPO2A89BBsAnQuxPEZoMKMVcUVN4ANuitJTWOoBvo19UTRLv65M9vcDOt5bvy6+2v6EfvEkeVULZc4jDkozwo7Vf2s2aDtv8404KEq2VJ07MTD0Ln3TXj8D18hJfUesdFxP5OeHkPoF6l+BA54/2+3kzmu5Kvk1TUgn0XllewiOv9U4eYsVdxGZJF6u3h0PlKgiVk3ZsrBE5PQpd5/X8c8a9w8OiwZIBXV7XzaI588pVeT+NV9Xt2SuxhFcPY7d5mo7aPfKetnun1vEGV8OJSvzQvkZBNiwVF91BAljvQ7yJvkt714UilsJgpnRF+MSKUOuWolv/BQzV2sfvRQ6JK1x6V7fcVqElQ3Y3ELOppYixvNG58GiKMVsfyfjFxBBy9IHw9+1TR2yYg53dlit60zWaNXibX9B1o7oHxYEPkrlOLz2Tx/vkW3KuzGt3quIDmN2nS8Fimcry60/j5ORdRJVWGz7wfaT8fNdCo09Qerf8aG1PuMtSn/FujCIFmXcFoREvChs+csohjMjLD/F8m+1K9yNEnYF4angt/NCPbrcNWdz6f8RUaoIk+WVdx53WKeT/lJicMLJ4RSXGOmW5BVNxGiE5y344TqwfPIO3QwFdS7d3sz7O96V62Wu/0JdRMwHARHb0c67iLXguCuplJsdnt2gCK872A62Mc5uWII4rWVlqKP+SU2WsYEewqotXWY2ky7EjrzSUk/E1iiPVU+n4jYFjTvg69JRzxYYxb0a3AQCw9/lp90w0+bebgBs64gwPSEa8XpggeDzBi3gmbTHqWQqig2au9QlNDcLgkY3GpLZBVtGXrm9X8Zu6+bs1jWEROUgibW7g+pRFjLAaAAGH7wiT7P6c76UnQwb77Nl2zpxsVw1C1a+sIIEGZdGkHgntshOzFdZ9nLAf4UDPDECe8HngUCp5mBuTh3jpHJ7BS1yz1xo1nmJzsg+73YNuXmjXCL50fhPz3AZZeYQR/8pGMEBrBNd51RkblDJvC1UeRUuE9pQbT4mUtz/iseibXUJXd3iNghmJ3cuGCcEND/yyYrrG32P6hxtZDwLA6XihTJyp4KylTb+RpJza/wgT+9iRrhNsZfb3frCG9sfV2NHTejcj5JUN843ElUZCJxJ8EjtDFallrap/LOjd46xrMlhzWJRwklEUvV5lrmzTobzhxXNtOkKIbRM+RRE6zK+rwI1HhwLWVmPNJjuFZewQ6RbcCsEBD9sgfWPIHbsSZ9Cwwa5AUt/ARWAT8hkj6BHILSN0A1Pngy7cOw/FhwgGtnECFJAV5HOuBDWjU+rCXDa6dTFTphpQdVFjx4R47BiUdJvPTTuli3dfTnkZKU73RUtMq8SXb64CugEYuXH91cPg3SbOW3B+tZg0dgBLzmReut5EWNnUEYiiFRFgz3V5Ohx5HnZn1iOTbdfoyrpRcvFejYm/kmIeyehsSII+NhYEcGE0bwmsqyBq0GTsbQhMjRd2PTq7fYb5iX4MIOhUdpQp6kqRZQiZXyzFiaJ5UnitySm8NXzQOFFvdszo4om6qM8d7S+8Uj3BZCOdIpVmsfs+zFP8mscrQpqeJngqFXjcs1FUyY5XMFfeOzV2oUVKMzkhUUgt7RpVqEmjZ+ENtmIf702w0hBQcT3dSFV8+acLlLhVlu7ErSvZ+UU6D7YoKp3Wu9m27RiSA7Vcy3DOXxN0Oytidq3zpMcs/pcDFhVlbOy0MiYyQ5hAvGlj2AAA/fcVMEsO8aWERhZN43idO6ms/RJq+i7vWN2s+7+DZZuFq3zG77JLaC2ETZaN/0YU17HIBhcYUKjNjeiNPyhcw7P54MgEbkNFYuTcB3IshQgoHmQI6pRjqDhAcEVi6rGTBEqj4N9BIwk9RZcArGIYO6bRSURkvw/i6vKSb71morYj7kj+IGbIy/n9RrUPDJ+8CSb2s4G60EYiP0IrS2RVDwGtxqq13DvzQ6OdDCRiLURNUVGbSuruwX9RqE9UC9KKoDJVcCFGolgUHVrEh8NdwZPdpUPVNSaT4Rc4CTGpYC16Sanpc8gljUfGDZR/v84bzBBsJcy4+/lkEXzk8vEYh4yNGuO7udIXo0GnoFWjmzUZTs0VjCyQYoQmibTLPs4oO1GPU5FTah9hkut4stQN0LEag5w5RQFmLf+IrZUXVuecteyvkBXr8fYh4KlcTJVBZwNVzUbwdJ2Oj4G61e2SYyxso+VnARP82MfkR1hWzkLJNrG7GEOApl133xQLoNDMZ5tWlyYuxkzVFEGUELoRL4i8U4huOA282UZ/cn6Jj0bV8i0aY+pWq5Pz/DXDv6AEcd7aL/ppj0d8e1ky5hm7yL4UhRENRx9oCfz4PnxCN8Kt45A5He2/VFBrcamadLgp+GmC+axG1JG8XmTQnoNLxUFgpqhTdBtpRNwNQAQmdyuqZPy3U/k2xuZTalQyCQev7c232xSs7ND6Z4SPqMvOqLv9GVXFWlA1bLS3x+55UCLYGzWr7sAtttggnQXOOxvKAS4W0yYPEMGcimyTiJTUuwt0gNK+e/Rn5FaHPzwENjiUgrAKpXoAj13A6CdkVfZB7qlz7F+dkOSeL5BIen+rNL33LrRL/9bVHWzCHkdKMsB6gWPmcUQh4RoYHGwgYc/VHLisauOPWpsK7jYiWvJXobDCWy+anjXph2FG9sInRGrSmdDf/UjgtenfbJFXQjECj1WN43qMecrcR2i1qAs9uPXvIzGIvJm26m4G95+z1M2WqkFKOm4OlLlPSE+QUN1NHuFyYOP7KFpNgQBEr9nAQco3wuYoRTgePN3AG2v9KtCJGaAsZYsz45tidJ47ADgQAE2/zSJomWh/+RpikLV43Dq++MbBUbLkhKE/WnI1zhSuyCC9rGdex9DmICBt1kqoC+XAXtYy7fvjWgpOVfDQ9IxEwJYArvzorKTgS1cAY2Z6eV/JPKaygmUo9em4lTyKDUs4lJzBgjgYXTInD/qxb8LVIZ0JmQzwtQut5FQGLGET0f0vz736Iylgfl7R+d5k+N0pR5wlkPuok7NJFXvLYJBRoUq7ofFyLzWWMkXhwrE7hPxaS+Trv0hZkizyx8iwgbQNntJuhsGTEJGnQ0NhtjJMt7e1AtKq3jjRrBKu8L0oJYetxsFewo8rdN5N2N3KeIBCP0dV4qYwf4AdTx5wZ4+GT2jqp9WRyUZZC3wkId5Bnp5LgghwWaT/tfUUWWY7O+6hEG9uimIATjbHwvCvU4oEegqc2lnP6lmGmNLtVrVX7RVUBykcas8jKTIKQpVJKRlZoESIX8TXJDafmB1OY4DIIukWeZniAO6rGKu59Sa4hfVdFXe7vuO9+15ZvxGAic6rH8gT+rsqIz0WZ3femk0wYya5tfQx6gQKhgtQbG/0xizy3BrsFStNtC7BXXs6EmHYQDcHfRoCda8+5ELrjqLcC2CA++LbjS1iS3zr6+Kb4EjhGPlip9lFZLWl45Amxq+14K3kpEiu49QASAEGLEbfxOfOSRHBo/ddKuoow0RQ9sqlCLifFdDwYS4bkaL4eMY5pmuHBDbczG0tMvoDmuYDESejdCHbM9J7C30hANV6rJTM/TjkolFXbYky0AUj8/RHMS+dcmclBXn/ACpdjQfWMQx9c3rJ6V00yxByFSRJu9rUNZFLMpxFQNqq/PhDWAaK8n4k+6hZosTEKy1Wp47dg4iB6C71SO2EOnwXFYDkrM/Aye6PfeDxfNg7gCsuKAm4gkCsJD1pBWnePsokWG+Io3CotzcbjOK6354aNLK1G+N0XkxEQuvCcAq+ooGi1xQhiT4k2r8A7zlMRdHwj1AKSS6tN4IfcVZXn2AGGkKYLuZWzlq3f1q4IW6KUI9x9pnXv7THox+5t5AYxL1FzVQSlgRPc3rYaK7itvYFBKFs54PtfIFxaYIhOAHGPDoKeK4e4HTLRN85H1lsBByZ62qcMFtGV7M7uhFSRAiAUJzScad1wixhD6K8bMF2sPGsabirQd9QYgG3WPEZFQ9S6FQtbipuc2cZJxPudSXSCOvZQPG49ksgJ3seyUIP8lNDwmKhZo3FWNY91K1iZM/hZBix8JUA9KpZZMhse9RwSy88R2wuF1P66hpW6jB+RJZZANYDhQzuVHUDijCVFQ86zvbOPwtjYICS5CEPcBZVLRjD1HlaN7CC642JpXROGe9ElB+o1cWXuNO8iWpzdFH3olmWgH0q9RhJZQGKxMM35z1re/Y9JNUhnNIdkcLdiwg2rlMicUqoeEPkZi3m3z9985qT1C0aqta4coVMY5m4jiTYRaVuYRWhHurHy3AJhVn9omZFBsS6wMOUVgHZvRA7swlzT9Vcsb6JxbtDdeqsf+VF9loLDzQzSINEHct9VdptbF0PG5mBfaYS1hxV030m26ERqhaRaVyn937/6IOqna8iQhnqDxL/XA5UnINdJWAwfZEK0Q810m8YkI70mHYrTQDuWV8jZtsdC0Zthe1+fEw+qn5jCyEZqSrO3+l6Gey2zxLh0wKpHWrnaplpsS11BEA8iztnd660/xbmVIHvyFxfc20Y9aE6uIgQ7yNsZ0CG1rA8J4KfVyc2yNXERrWkOsc7Y6wYvsDOgdO2D9LQjflkUOAu2BKZWPLFqldq0uZ3zkOdjmNngHaWF1OW+CP7iGxCr8P5aARmAK5XloQzXUyUW6YCs3omMSjyjZgo5o6Hio2fpZjgFYE2rANirbJ1FUhF0cpnTIKHTccMaWBD6GBTn8lJd1YplHFgSYFvHP24wn2I6Mo+g30YXJUmIzmE6jHbJLuvGVOAR/fv0ra5LbKyrNNjiBWZ+I8qu0rt4ehOgPRGPtG4LS7HMAAVtHGpsJa93yMjlY4eC0fIW/MkHMoVzUcoX7ZfF/RFnsti0A+j2L88U/Vwe4EKmVk1HQORnELb+rquyNu4ThFUQlwZO/gwNKjZqg/m+d+m0mrZYymNLmFH/62CA22tyQi+FB44l8qEzNCRyZRqpD6KiXAKZ3eRaTSis576PIr3NxGAf1DpMWoU23oE/enl/xpdRanfYhhyElbuGUrxmAoZPb/EhrVMgp7hLAiNWP//kCfztIf24iNakVc3sDx0aC43hH/Z2dhIfCFqkmCCGkcBO5r37uKyVi79qX3sli93c9WOhxtm6++72soNMeVbVRyzl6gsf931YPDqN96upTWa8tQbMc7Qs/zfF/SC8XcTEVsFymzZY/z9hu0Bh3j4V9zJFmHRDVi9+ZdcSLBrwUhb2bi2MQ574/jQqiZo+/qVK88wNDpEw96Y+L1Eg95i0TlPndDRhDxAcrywyOgvdnQWQuxKN1HuNhFNNTaUt72ATxCfMNODvxTKsMwyNaNqnO7kU129cRMh4nJ81JPzO6RaaCnWIA9p0Tj7GhbBFAXoN01MC8wTbMSnUsYXygSFW7G/8kuB7EfiEL6C1qhn/HYaGhFlAmp/eTm+UFTNMvmng6HKrOO3J92/6c/9q9oCUeGuFqeLAK5nQ4CsDcp8oq126WNu5kydJfXprAAhfcM8AD71pQgvasXB8GYa4UQwdepiFLBxuoQCSu6xIyncvgfWrrVk5qb2mvDCp7eamZLu2Wx5CuKgrwIyv2G3pUtw42NBDvcVMnuECjXpDDJIvxfDXfX8jW50nvD7858WP8NCjkBvYwyW5UI6Ju5DJvSNUNgBKjqaZqJ+RNVKtcTX5jM9i2iFHY1XJViMIuJT8xdzw/23UMbMeQaqDHMFSF6J2C7BiFqzYveqb6QTyZQTaS36fQNmcEbFKQR6wAK/Vy4cKg1TkOvjvTNMpCzAqkuAScuYWaPoSc62gdkYrn3jEArTC/SwmheALmtfp9LGuYm4RxAzy02rQTtR8Z1WaiEugvlmS9vgNDFkwPp2FH+F/yEKM9tzOkwtI/JfZCpkOrqt+w6SIiybBa2A3NL2zfgwJrpUZ+H91w3onh2tywlfj7UAw+zMyotVylSl42nz2X90ujv9qtPc65Kd8RpR5NinWFzY9kIv/xUq/KrrsET5sFR1OhGj1WrRlGUm1K3w4MUCNJSbh/68VUWiXq22lssYEqyiCPdlDYLd6HGEkmCxu97KpAswBWJZ27ObeoBMibScQI6AKALHyf2mNVhzfpZOzDsy5leg+i02x2VrGnIBZkYxnh0GCm8uI4OfyVBc4FR3SNkggBz7CygKi3/Caodqv5YI0zBCKwNT2zwtD4d+JkfRZyXb+UHtygz2NzNcctzZVthxwTwLKcOLWHLUQnFxwjkblD+64tAXoCat51LpnFu+ABDW7rvLaRwDaJDJfxDFBnHBfyzWuVg/6tXQRVOsAFY0Rqnf4sQYj3PBMNR3PMq7WORpXrl00Zw1QL1nPGegN4HRn2r/WjMQe4aJFjDuzoXGBm1+4UKCAj1vObTE+mTg9mQg9xazx9sU/4yzjOCgFEXgiYd5aqb4RtUTJh+XHfUZs/T6GDW8E5lAV4h06soqMizZMqyRzHbLd+UHzNAfK1qiqlArzTRNNNL7VcR+863Jg2z7CioyKzXsTY2EzWbiosW23j0AF6nygkOfwF34HjhLI27Fzk27xgCj49LOw6uoZQ7YzICMZj6SUMG/wzsbwY4eM+j2jquzBQ39mISSnDZFDValHB/RzPRXI6Vc1nYwbsgONhz3GDFGGwirFv/0qYCYb0UlvgODWYYl1NZ7wc/t8ILnQjjJd+95y3/Ds5DJiJzQAOfwqsZxpjqHfd07lZwPNUlkfgFwPaZOGdChWQ5euQVmzy1JqfnZSbnGMpu0iW9+/vM4NfsnqjtUSuVU/5BsWAomljMQ06gXfGnUID6qu6+CAMm2nvcldABnEoCYGtbPQSoqJyS1l78Z3L3gJrhgCwe+uxh4AAr9J2MPgvaZwKYPIg2QKN995Xcl7k+HNZ2KfD9i58Z4PXMpHcIqJuKLwOMdTFxPapb1rOwEIwkeia3G87KPBBWr5Ez9R+kxM6PBvQjuqYYG+O7CisgKxNohPvWyLTA31LDVwIPaL39rUJhllZKmemozJjIGNNbhgCbSsUqOhpeGaROPI22SYUwcoljFiQVB2CSLNJgzWQSrftVx22zN+/wNCrcaaBr2SDyziXjGe2aPjczJxdAzw2J/BQzWAyQ1/OFqDM1K2LEkO6kRhuccLaI5htrv5WvJ4/j007QIP1EPimvM769bSmkiv+Nh4FOqDsl2gIU+ppGnpAiRObBQCE7dpU1//vyF0xoBcYWSNRzkkSfAaRm2bOB2d3ksX+bUB0DZvXjtFT3i73xFzM0pA1YgAHilgjC55PSbJiZyzLBIkI9g9RPJGnDnBffRaN0zaS5K+itf7uqAMaLWMpHi/VfhRoS+AW8GSqzUDi3ePOnCuwiDmXB2eYV/x+sOdcyb5vKG+rOIuv1tu8KF7EBLYzpX5xsjifjPT6g6d/y0Q2kAWcLEApEQtyxTQtD1jMCXiMip+CRcFvu+ClmPH6B7pF/7k+RGoaH2xnMDnRLIB31Iot7tchakdinjjdv6ymrbsXLmDpOH4NUXJn3+C3s1purbdCnxXEBRSIrg3Rb+jkpCiAWO1wTndI0bRIXojpybICxg8/yF76mn60HEg4SlADDqa3t6IPCyhhWz1TbzjaWYXp1l3rLpeBxOduSN2AvO1bdJ4vzjqlc/qudCq4a84xx+gW9StJ9ySoTUPRSg5GrnjoyUxa7vQhi04ZXTrM9t9yiXpEdgo8JpsBjdGHJtHfGs5d7isokjhlQsdwkyDvMxZqXD6s93e5sweNVOFfJ3QYV+IhIHfMh2Dm1V1AXecStqaYMjMoHVmjmWJz9SLUIkQlJjLDj39WdSUTFnQKjP7V7GamoLl8TFAb8Ni2h8zxYDSFKDLCobMCoDgtwA+QBaJKakFl36ensT6X4yULzjQequzdIVHGtX2a0KHqjJJEazfnSww4MijAzDN+QLXYO8aGUaSYMvCcc0N3aZmhWgWn43LDa/pXC/Og95JDGpZGMtXvAUBYb4MenfjQXdkOCEFfTefxO1Qm6dFJxv09oeVb/uWcBUuqKqAME7I+AlZgdCTjuvSnsn5LCUzBwAAAAArRWMxl6fMcrxWXn7tvhquCSvjGpjWP0UvR3aoXeZDVR6OkrrDWWNOkqv+iUshLwlepZrB5VdXFx3wsSii+UgjDy+Cbmt33PnLBVgc2RdUp9X7CH4ifEvX2SnviODfZfzfApnB2JmONYIJRpzdIS4gu0+3RtX/i+I9DY2ENoZutnQWwW1XB3loAi4i3H9rIxEtiWp0pCwldBGIbxDDoV6chyXIzjjzT0r+5+xrFp9C+WLejKnHVJiZMrURGOrpxEoqlonxb5/nY1VQ+5Ycg/etoahT1Bzaa2uGdTTEdDwwirXlRryVzb7AAnEznJk2zTkepJeSBS3Hz56Z8nmaYm17hLPAd04YK4wzZceXD1NdGeBbiIEilrqHVaYUZ4+GNqjjITUiuaOw2kDIRKCohgDKiEdJ51wE46deP4ahyYaNLL9zVPLX/eh5mTzpFyUWXWm0SdYrEK6xGqeViaCk3TlReTFRsLP/e2kioQ4rUYsa+WTqajfx/J+Pys0zZFMsnnCnKaQnBTKrNl9uqe7rQpMNa2pnowKr/yBltM+egl5S+nnKuTnh7+EZb8TZo86onMUhgfeYPIZ2+jGkhWo5jBrhMvEr90vPCPGDpj7jBqGDeBO+l8GwSZ7enpypE0e1wNV3PfpRO0/Yt7bpPZbTKqV8yjqgSpMoUS4VgNn0QuXduDQqpF7J88x1JOA/Z6eiaQ70FR5pg5fp8uvYdESYr1jO5qa1mb2x/waPWkVhsBKCsSGeP9HZRbkRGfm9UOeIA5+yLLEl4QIxShSXGTcDJxPiJQvjyerz2Av0xibjlPgb7EgaBJz/fq7W+nyFfZtr5kZTahXd2tO++7YV6XpMxMwWa7WpBKOLWD6uqGtu4LkdNE4KvGZp4zW6cdTbetwR5FizWQPui6HsLFlqV3J5wCAvty+GqFBGnn6NHdeXCBq3QuJeWAdM7eyxTjYZEPpx4JQiWmvF2xfgRSbzxuiKjA7AOBITKJmfpbjTsGFA//OCOFT/7kKfxQBxPu8Ol0RMxhsCMOUW/XbjLrVyinwglbH+1WU/tIMzKeqKyEw6i54d+TE2l2fcO6P8xAQsq8mP+ebOCCWW3PCZ3WAsAdruE4HmD0EdQoj+6ACWIOYvtI0IVjeVX/jfXsPswNmg+aKbWJdp81HUF6s6vUsko6Iyp4JFWQWZF/Kn8vYS/NwZHm/ueK6RPPp7B/Qi4eyzvEAbsnN0gek22Zx2yHuDZwfFS8DM0Q5GV3S33bd4PrIx7sdGLKLb3RBdbUH8hBljexKo+SRA1HUbmaLX1D1NLIOh9sWajvav7ypwexdZ8YMqQvkkBCRj9Tl1GE4AAAq0xEVN+oLYO74IZFz6JYzg/2rNPgJe/KBvL6zbkKk/jxBmOEuL59ENvWrM3Aj7sn3904et9wNU+EDkRsnlZvObAkXuMzctaFxcKLIGKPhs1kIoGaRt9IwHadTCL90x9+vlq4SZ9ba1MuOvM02wljaXDPgqTluoGIR7ow/bcWQ4Lgki58DOX8+SIx/zl7EhuCsaCw0C+sn2mp04b8TZlw0qU/bQrEKHrKgDAW5YpiVuq14hNPPD2GI8LEcejzdQagxnLZufSIy7a5DSnWsd1pkEG8uW0zSnbGUKdFlQMFCuW/lrKN029q9qmiOvZMlpCSfdbL1DUIkOTqBNDv9JaHugCg2EofhgSvP8ai8X5Nmf1gT3Lm7YN7AwdxNmOd+vjHOGYNI+qY9n6L77H5cloKsv+1AbI74WPPV8xnamUiBuV4bLmvZYmtrr4VWsvq4KD4gptnoV8chOAMBMgpq0RrR0ksDKZmc2LdNpgssZmWPpMMKweMJlVDUKIwxqdf2dTPY5CT46Vyj1ov1p8b55j27cABD+GUtdI+1anrIwN4UIzUUaUm3apgQ172o8/4DnYr0ORHJRNt6tmogC9/qWK1ym9EGtmcgBhumdz3T5ZLn8z4OvuT4q3NLSYujsVdRfjOB/sh+z2yCYf6Vbpi++BEsBRGPf2QHFnQooH7nIZAkJOVkXKVD62nabXrgb/f4QscZkqWdjpvx9Q9VrAhX5GDAK183py1CJwqDMbKr3rzc59DLrhnJN8gSW/2LiVoZv/qvDc2wk8rfL4LIjQIqzOK3Ex4MBPODNWrTz1AiL/Yyrkoxu8ADFi7B2+NrS5NJkLEZY0ndEf738JbLQ+7i8AYATNNK/jXOEZinBWUZQau5TS+Gb+zb5gQCvsEmAAJsxAqx7eRNjMIF8i+8B9dDc8kwWpS1mhx80115P6xbc3UC/FUysbDyRBdL3M+Yj0+6VtllkxoUO1ZFCb2qFTmnh44IzVQ/SxUdDinoen6Se03fQb803P5n8GLOVrGXxMt0yts7+HarGVfQG+N1g9kKKzfi5H7T1nWrmh5kIhwL5EIC5W2TKeQSeFZdPfRB3V1PSeaZU6NZgk71II+Ab7785KVkL6OTDc4rSDQCIX86CJo1rvdqrRI4IoVpHAwHZn9IypkIMK5eH879vwq52VFr4a3s/MTQVdwIyT+Pq+J0cHEQT9Qb98mag3D0XIVGIGAhn8j08OyWV8oYybjAnUkRSA8ch6IOIWNCHYJ7qpaBE8z4LSbY+nN1iz6S8CMdhDOj1ty/432T6DDA1QUDZnjEOI+YLul+/5LznHb+bL8Y2MvH3yWYgx76baGXToUV4c/AdVxnTrVavRRl5VobaM89oHjOfYqX+9nqi006R9eTPrTgAC0hUNWSH37y9ZESddhTzlOkmTU0iE6Pz3eL7qRxaBU+uxdJN2pv1wv0jFl8UGKOb8pZDi6/QnIQMWFopYZD0i2Bwo2coyah3ef9yFFWp5938tiiU0yG5HjOr1VwBYlpmbJ7s3HXq0INPH2tOEvVudU/Os12ni8r0PB5zWHczeRMGP8rm8Gmx73GdKgld4ik5/TJu24KGXN8zFS3Ai3/bQ6nLu2GKxPlOwCafHuNNvYAANmyg9v5bjazUgpSWLNDt5CUhf0yR5dGWnwMFlxHv2aAVLeVb/qbOVZ1bty1LVqQ7ffjNQ44hdzgbufQ503q25hpqnIQWLOSLtL7HYi8eS2CVrZRqFtWlJqh/c/DcIFGwJR1hhxNcxlDC0m41BgwuajVLM8pQGtWjWOK3pgOlhyMC9xJvAU7YTZ79zj/ubNKdoS7fKjcWU6qyY7n42pZjBBSW/V3UFXpy4/WGhMBVRnO75Yoo+7y2Td8iZ/CQkOHmUE+6UdR89P2Ufxp650TXRmKgz8XMOb5xec8A7OeUnUvzkVlpobG2DvsZbxqj/Nh7nEvZSbrmxlwCnUjY52/lN2xVzv4SeZRS+ktGr5Q810fJ1aW5tV4RIBtcccmfbMH7ZCCv/3RRvLpyiiNFJlmuS98WtODqdawOM7z9ZNAel5XiO6KzhtbukJP/n2AqZoVPH7Wt/4qLJjiJ4TukHApH2AZE83yTyGwJuFyLVfeB9mVjX5MH0GCRPvX6fot05+9sTjj7nVsaYdiHfM0FBiFOu6EwEmEPplNNf+EiLWGYe1LVgTsBtwmSX3M8Oi/UFyInzQrXRwcWLZ8vSqekxaqVnclZ/2rY/xET8x3PKbTPmQ2Wo82X2BJ/hQKbM9kPLTp31TmOo1QXNwkrmVt6wj4LsmPwZ62eVQlYOQWbJgfh9ieElb0uwB7KGTSkx9x9ibuT2lrN3LFc8/WgvwfJePfsJbijEZbuda/t/Lq4rhNe7eifXc40Bmm2efsMTC2t3zP4Ce0vHv4bBoqm0GzlvSweWV6h8pqns7yia2QxALb+gVFgKvQvIE5bcDAKHWxr6WlKF7CYAbXnEMzp6vOuque9nswyMoSd91ORa54ZELNN4h8puR2L2zCkNFtPoCpLYnrE3J/0LZeQQiKD59ZxSj9lgpPZqeY4EV3ehpwB0LTL2NbI6/waszTuCohWFijkdz93ZuCa1Aq8Mf6Ng8IUFadgZUnSWlU3Q/MZGXjJ8aCQrlJQ0CLyL/Sl1mMDiPC6leKBsPfwfAkq6Temki3UDJ+TuRIZ/rQIyAeBg3XkfoN9h2QPlRUr325NDXbnbUOeeYcgSxjfyFhMWc+k8eivj8sCkH/LNY/zqdurbfUJ2GTxycPR0D9WSCr0+oFOE8d2Ij9/7vwGclEHfcVu/lSFZzKmi17QfxvpOtBwOVarF8OedPyZDP/O5HRamhvRQTaHBCzn0iXt6NtAg2WqKrVsezjPd+glIcx9i7OeF7Tskh//bAJsIr+vc/XZVkpxIM3KXyt2Ww3tg/PoUf3+fOXpizXV5uNVXgeMFV14oRyqf31pt8SQ/36P1RlwF4MN4ravrTAgjDwevh1v9+Hfju9IDLPEO2BoQX3lUIIB0C2nzkJYTL7kiuIP3Howt+3YI8q7T7iOK8Rju2iRfTA2C+e6ihZLUuL7gLxSq8htWYVgDwJFXvNZcEHXYYXcgSGgU+y3O05bjqRjlwbQM/E6RReBW5v3iIDmrp0lZBoYEkAkv8qfBqAM4vyj11Yws5UUf+BMNUkIH7fPUl97OQflUqX1cTn+mQfcng1bk+RJP8TY5DqW3mZNp2Xp7Ev2xIGpEDsF+eWQ+4tSLboH0RlPqDpPgr9V15pSfYeEPG6Tq70SjR9pUSR4Ieuyry9q4nX/IeJDzGAQfdTNd5vrsQrpqM0896bHv03wqNrJ6hPnlW1aK5Cs1Ta1mzy4xFY5p3/l8movPceYARFvcLiIPmxbFdXeF4jIABnDSgXWDHhNSA5lZhtsLX0uhK/JoL4rrtMdrUCtB5y0Fk+ejkCadkqS7sxexvyx7Fi/jWVpB4d3Va8OfKwaCXEF5dVwvvXixpZWDbrbTEMiOKTGVwHNS3hoqWN24IrRNDEtCE7LPz1n/C/mmH16ShqDlFP7zMM0RErFAH/1XW1Q6E3XaOGSHY7HokPICOPidyIxnzmIWgICdRIAAAAHjM57iFnMUQMX9vQs3ae4Xa6JMK7bhIMvZds4gOuAK9lgD5h0UyOA5u1zR5ida1a27DrGL6H8NzuQiAm31ittdcFeBIB/pavfh7KcEUNaq+Xrgck4LMqnet6YpNr8cZgksX+Wc2wX2fCbFpgREgAht4fjs10NMAO2NGXTMfoMq/t/TA+utOGbNLIht2Gng70XRWbHiqKA93k3Z5Yo3/cg5LFugWRyXZThPZqGQ3xNxP2T2/PwLurcxK2/91Mcdha4mzMGNRvMys0PQngurn5pnr+gbbHcn6lV46l9Yg/R/ABUXjUIEEtu6JF8dCaf9c8Gmw3xzOG8C9Vl33WTZUAXDmS6a1phrGehpBakJVlTu+sndisxxD6jdLqU9z08BNJCXnNj/zlg6kc6HJi2taOEqFVGJsBTTMcV2IIhFBx19kwozwXIpQqxYekJilMb8EmMCyIW8Qfqcl2jbW9liOhB18fBC585158FV8Wv1voyOyBxiFdIXPBqhffwa5p0wKz7QkReLWYfY19tYnE1btv+67x/wbr/+tLyVbzu/Xl8FAb3MxrRgqjbY1t0Kl+bsKJhH0rEUhZ0qLlz0jQCUBDdofC7BLicyVBdOPR6owTdRTlK7piRdOiChE+6wWYE12reRW97Ka0Zfo6mV8G5KKZl6GjzY980zTGQuf6mbgMf7NtwtlnVKilnysp1GHK8XpI+5wYNbUo+7PceqEPCs4xA4oaeyvSqF8xV6Lhhb5bO+7oascAz86d1B4gcyaRH66gb94jvEjeHXpcXjd9MRDUG3bpAh3NWDPjpCyLUmppj6nOdP/s1JESPyDM6nP5THI6UvYq3MK3t/OKc+ZMKMw2WCrbhh0neF5b3DjaKydoVJl3nkb1lhn4+bENXbTC7XAHAMIL5vLeqIzlKBm8pZRH/+L4IJI1pp2kV+b//A2TA36HQye5m0qlKvAkjS41sCu+FDQjHQC5Z64I9yBBEGYqAlCTNtbJ/Yg7YlQCQeebqWokT2RlK7gcyBkfgsnw84uJI4qaS+v8oofnVRrkAnHY7P8Fz7g0A6sV+ba54LME4kpUILGZeWvM+I3cRmZkI4E+E1QJKyHt3yRxwHQ+ACwaizrlrFOUJWMkibzhUgKQSRfV90okYHOyUSbwO7dnD+dbZlIBCzcUhU5In5cL8PlST8EPpWBHRZgKv+UfQ/dTq8YGQ2STDYrHVWRw98WAqSVxYgwM4RnqQcf9D1AHOu+IrALALRNUDaqjv88xUaw+HhUc3L3XUon5PaeWBr3ZFk1Q7NVDyOUtHC5SIoWUHeBgeAx7d5y6AzhqUSHR+ECW7SQxkUP6ZS3vozLnBIEGL1iNZFQNAGuWLLPMEiWYVIDyd2FyY6vYNEOxghBnnzvPy9Dk5zdVkJOcDrT5zKuh5B18IuHLs4lS3cuDZAqTsLftRbhzP+YH9MrTnCJzAWqLqqyOKGm0Q7NJxFhsFDxmRDz174w6nPlBb+bkqhypN8cwutB2aMdAcjnBUIHxW6PeOh8jAw3dFBA3A3n6970QS29Mvwyvua2NYffxdjyCUG1yr+hkWo2oacphoSiexWr8hXsaj1xgyY7ZOmK4Ppr+7E5ztdN7jOs/Mh3fqe7dvAgKpH61PECRcoeijgI6EAzApqvQNVto5m6Xxmv9hgcrsHFkUd+HrLNvqA8oE9ErspbFcWDOxVNojO5UsDQEbDjbKBBmaNAAALJ0DKqDld0KGc1FR34rvmjUs8veAqQROVvFrvSQmOvsa9vnq3sn3GvdFbZ7TBEqw3fY0T6RbrDr4Tq8GUeYIIMtGR7TQ8V4Cpr2B5aNgD9vl4newBTNIibVVlkgDWJaF5OoWYQ+zA5vbZdXWUUSXqj1UwMRKzyhhd4IumbBGwTC1ij4TIlwQaSZX0T9oJfKtLSxaEkTpxJs7JkelLLgmlAFFE3kQmrU3DI5T8d90JbeLbJ6+HMxFasUcpzp+l7jvPCm9Fv5mjM5We6jH7CVsII3c/nbPKJdJNrCtxqchi9PeTQi+vnkDWQWC3QJp3VtcY/jV0akcZ0S1A4cevP9E160p1AE1tPb1PRmcFS4HcgyVEz4wTD7LBCvi27u1UK+VZMRAnPdyLEnlM1zW29wdBy2TiCuiDtOMnF5tPy/XlJzXdKKAIMII4CMCJCcLUYtGfNSzcpotBpB8LjMQT0zkbNPFZbWvZlTyeJXKZYfTtuYarxI0+ZgQKozXSLpygOlVukXjq1qGkwnTTZ8n7UkNVLG5ld6xLiglcoXgr6yn2vwcDwMXqXOzabCBju9QdByEhuPWv6iJYi9TDuVFzE01uKbeurDvBF7wWWCJ6ln7DniY1MXHBLER0Hk1wF6p6F/jXXFdextRnAiFhblOYrbdxZycCC11fEAcwk7Di4SMwzV6012y5CrG8cwFGcxgYJ2hQSNzF4dacAnAy+khQBu+1eLCJVO6yWH9mls681X5EERLQFMdTHinU7CpeznY1+fKM5XcLT+pyLsBPpFNexVYbXGWnMjGLfIUGnJN+zpl0hItTepRKGzEzrNJ3dUe4vzigW/9Dd9GMVs8Z7NgyiCRUAY5//SFG2NZIAcWQ7w7XC8DL9AXs5jWD5BasV0Hik+fhSuBoLf0pEq+seywZblt0HO0nxt/S1n7XYAYjYFSBb44SZQMWhcrbjQxLzj3kvs4oUlerECFC1IdUCNQmBzi5SEZXcN00GOPPj44O/ar5xsN4d9kaec+pvn3yApo3zFT+iKu//JPqJxVruPkd3qXgXFM/n8bSE/yJELAmMAE1cPtlDReKLh/B93/3U3NHhYlX1K6Qhuww3bOoGZv2RB6pDsCeMcydqyTkzRPM3tyvmQf7EbE8lvEuhZkAJAfMiSddliHOuDF3Prun3TloPpg+JPSlYy59gPLKok3sVHU+J9lBBMtKHvNLvVjMz8Im/WxgRoN97Zxrbsi46TwzoGeDngzaxfLZExYAwBOkEy52GU+N/13j4kaddiDb6t4iVoVEh4DL56y867bYeeTP0YyE1x2dRjrhCKEBCl22+e5CvKsDUwcDr2n8O9uE4XCTgv9/scMRZFhxH1gsM5RVd0pOvqiXBrqEHBI0V7hegjPU+1rrg9UGP4RiUcNnzqTf7V0q1C3qKkgn8yaY5siLZKXx0yJWMHWM5YksdScbqoROok9KPo8EfjoxYniqtZDpxdyLNmskYFIboZqSfGddrLkTFJXNIqCkjbTvHadQNyUuHIGg6ArXOSPFAzJNjBBHoi/zahrw4WRSxl5DxcAq/lkQ7cR0K2juJ3/3pKCjC0JBR4VABSAKsy/AI3Hr47Dh88Y7MYtJV2nBvHaCPUAR5wTkPaAWtCsa1sY2ye/hIAAAAOpckC3C6XNdCEOLmXETzTCiWToH3MsBbNIkB/wtosxElfTAOr/O1NT6e0p3Tm0ozmDp7F5Za9+Z4YF3UBTTn6ZZt0pPXXZKZJBsirAgvSHURzILumllLfxIH1fKA18Td+3N2jSvTs15NjK28U5sCr1Tar5roMmcz/GQ93pxCohr28H2/53AFTlJM51Bo6QQCmUVng8ZS78dgWLniqAbo32t/wQvhSp4s1g5tDrhE/UUaHzMdsPPUW0ioYun8+yN0UWo2sqHZz0QJEgr1R8WHMrTLU7rCDtjQ3JvKlEagS7sJH0FTLxucUeHkk5uSGvIJB9lvEOeh0Y0iyW1wND2CEjb+zLO1MZ4db0sjI+C0rOpvf/IHqWZeODc1hNVTMUnRjlx5y20DX7X/mNw51GtW5WeNNjBt7nu/FCrVzDSj6FJoO1WTul1MDwxXBkGaOycLwIcA7rvVA7h7Dnyv5GwBNkIyXJqvOmm1xaeRl+g75grq7V3e88hwj2LUsBLLThzdL3Io0HjTvR7LlGSq9z/bR84niZLkAvHDgjXQdnXqg58pRx7j/DzFX14jQRRidImrMvH9wIFdyZaSx06kxueyS2sAoDAzek8Z8VohxjThqmAp5VTOZH2+8VydPBQySIF5+W4xi28HU/F5kLa157IzGPqy/AOXNGBM5Ij4TqCvzeJ4rgLj0a/wfCFUlzP9FNCtV7RqW4gCoHKjwh9YNPEytMrqJSjkq6RKXWcBRqdIghA9AQi3A+Oc5VV3qYcl1b7JJZl/83rsXAJQp+C+UDOd4BVAZPfbL08/7X29ZGfYbtqzm7wSGIWAGUqSs3nn16bQl9otn6HyeVll5iDTdNUBHqW1hpyi1TibQi3ziZUGHe8xGsmMYmnhkoBoB86hr1rpkBjw63kIzf/bndpOjV5afGrJkFb2y9M879zmaAZNjjWHZanZaSg9F6HozMiRPJDE2o4muo7IJfvaf1eP28gMue3LJpBbIKSAaWa2Gcy+Ntgn3ApgmqiLMAwwz26bksb7Y9j1hPiZeAQuDuEoJH+tuO0/oN1+m8PjeirGwGHORoBWzMG/4zY/eUgl6zlIakqWHogt6F8bSOwya6eM3aqFmdX1Cr6NjTjFxCY8jX0l9D9z2hHaWyAWIZIsxkbT8uiooTtdJnNyfY+4fvvQs9GC9G523rVK1lb8wy6rrAEFoxEFX5aGnhMdd7dejO4Wm49dUXRdgidaoGHT4tQx/JxWFxLPwZTFXafB2EEaS4spHSukLM9dR6eenZSiwpd3mG6BBjHBgequl+zJrEvD6BiKR0r29sNQPlyFGUYi+upclCGej7+8pTh3HjqCReid8vDjmEym/SG2+QyBVvOCdlBdM1ONAlEc4lAAOaKOHUD1JH7kSeDWJz5tGZFFNqHPNVkypRYxNNipEdJPwyT9jw2fa6D4jMYx6FgB1Cv52CHyTyKaXnr6G15egI90Qucb4SA2g0wD8meJI+unoEYEnLslWoc+kV50JBHKvLidNbDZDL7sahyf5bwHlcEwYpCXGrgBFOWcrVd/he1+DpEK1I/5505CFnaEiUeCbB+e2UOkKfh+0B5JcOhxLj8t1XOjjfkpldIDOl6Lg0Me1QGQPonn2Oh3DwJA9FIpXxsK6LBz7bRBlIj+Z3NvBd1VLA+3O6X9y0uLqoMlsD1fpxTWm2G4Flk5rkoLR9fvc68o664tO7FDA1SsHhv+18qe4/ltexWlxE1UjXnoCKmi6uk4RsPAGnIvtJLqakFBZINz9mhkXFsVqxeIG3o/Qdy4dV4vWTWWMnj78d0MKzPHoPT/sm43dyEWWoX1P8FpfORg62MiafphAAAv8ylaL+GzCQyEg51wjh1L/6+iZ3whHTy6M2Kk729BYJROToKJ3YDRFKe1aSrxojHaEKg23+PvOQjIXY7ENweW9+e3tZmytdgL6u2wMIEbpcs46wikA/kkJPdja8XcGQIboEd9PuCTEgdFmw+sIloyI63wMSaETsa7S9famRwkWAV95cRDVa1LmZd1NAjxqrffAdELpOjnNZmitbknCBSoLa+YlcINHtQZ53HUHLcpRY5vHiFmyehyCQYrktqPPTi0d972WwVI5LTrnBh5YZM7TZ3ZV/4tK+vJzhyPUcGIS5CFdkplsbvbt/eVaSb6iFJQHUiNLpvWVkx6NY3D3T8ZRtkl2wRBodsuIfFKg8brRHPMkP2flOUHvXaMjMQNOqgyrYr8dHaGcjRq/NtXxqQL4VtnJCOIo7uIkLyjdmHJNoxyi8UZbVicucFErQRoJaTyDDX2Xinb80AVKPefsj0sCBQL6zErU7F1qLL+UuP32TLlpPBKDJjG2zFZBJAs2Yj+gbk0KqJY61fefIZ+vPfb4YSSjUIac8pI6cxgXipRf+QV6I3xwU3ihFLQi/pkA4FQ7W6mM/MhmdIB9MCUR+UOdisXcGyug6q+DIt1DrMS+RFJVRngxNB9zImTyjfIF7+h499SRQW40kOP+SMu8AqZVjFcop7Cc4//4cWPZDXGknctkEV08wDwEjocZtsA3VSflSfhF5mZHffxXCxjZy8a7e91xMpYl3pYKdh3KJyXX3jbrEiRrjn4TlO5de/MZ0dw59AK9+6KJ2y7D4MltBe34mMB+SYlNIS9LZ4vTxZQAWWy5IKVQAg9NETdDKnV0IB/FLtscLKj4wbFnxmXyN39wCrXKOhAMzdXV0EMBWA0Y6DlBbob1LxiaSd7ZsXQT59KP2HPVM1WZ/3KfHbpBwCDEHGsIeoNuI/t0tgYkJbAb4DeznRK3IL82/jhV+LfK5gjU/hVl78tmC+lgeqrE7iutju8PI7YFmJoSV0YYjQ/gFq4VCn8SmTgvlJHncVkFNS6nFhtr6TCymlgANeOUOIbfQdbfUc7fVROIfTesuld0FQfnXm3HesThzSG0N6GTkzbpUl/STYqzwLqm70CDs3sJXFjCk5zry0yF3aKgNezrzKGjM/nggDkPRNsnJ8oFXyvKmSfzbOe4AFCNjNg9Rb5KHwyEr0k/uMtHFhGJc0uyRqP6idVRlcfY0l+Z1JkKKZl1vm93dh0EHKJU5eUV7gp9AeVo/3vfM/M0vmOA3C2RJy3WIE2c0LCK7fFHi612EyfWmTczcjZvyrXtae/eViOHne8yOv+IibQdh9ACsyHhaeWsq76U2e0iWZl8/+mik0NM12xtBvAHG3CrLFo8ZefkYDx/Y4kFP8ZGw9L0RBK8+XGK7Zf7vpaclbYVCwMpBjbvcolzkrABv7MB0kViuNR+pYjzBGRXk8x/0yPQ8JkoI8d6Dzmd7SmUkwztFWeraZjOARpnA7Df1tThdVQBEDCmJJLp6iJnoLUgdOKndkC3z5zuqt377jv/Fwu1rOzdFMjbOVh/SxUlxlWQU8RUV9BpQDvHB+Ovbu+/CP+Runnof9D6jdZl/76z5DJpLOPalGToo/L1N6Q9J1JpNtHepn+s3oN6ciYcVZN1Mi6R2SMBXDfPWJ6NNySYqyKjXd1MbcCF3OYMA5O3DsYgyn8gKNWoVNrZyga2mfaVHiLXe6bR5uRoz0WYk5NdxCPy5diHexhYIL03zp3uF4ysi4BlgJQVwdDdMmToLC2XCAI4naAJSM+lpNZ5FstrFnZOKTBE86MOsOjcIxPPqYyBn1cnxb+WQFo1sVYfmYMtorCPoecbAACY/VmqVv4dV6Nq0Aa7hNIQ32FJl89sUXbPPrf7T0vIcvAtH1ucj/PhI7uRmL8p84RZZjzpMYLd1X17JgkJ2wr/aPYocOEWi2Eq3lW/9cErxjIKD9N7iVu9YByX1+TViu5JC2FJPp92ctt89QRMpiqhLxVgAzOQ5Ph3yWoJMsSh8dyj3fDCnTRIrzwq3pBc31AeGhv1Tbzy7kayxOojS1419VOqeb7q6+si42uvhhr6fkd8+YnyyuawNFkT5UxnlldNcXYUPJuoWqEgmQJbE1HR8G7ic01ELhgyDxTZihlbAa8N0qhGcVks08sWE6drq9mffxgscIhfacwfadeN2a1xW4IBYqoTNmCc3R+5c2IXTFlvdSv/vcZPVkcBe6t6ed3EkkD4duTBneEJYLcCN3eN46fJbw+fkMyRM2s6tw8I1hocRaizJL5hzn0WcOfXuapkPtasuoUJ2BANCBeERL3MIbwGFS3TEH0WHUALKNIeWn1G7O7aAyXXMV5m1FhjS/9QmAAR1uw/4ibNn6S/b0O6EOekX/fWXujZWOzPSL3WLpJ/BZ3kgGhP2L9UgRV5uj6kc62goq6pxVMytQGEI6JGLwNbNnvM+FFeg8MU5YrhoaruhYXaaGCwQzN033PY9dRxSEbJDN+mIBxkhURkXhUnS+Zx+wFiJUIg8rwaWIsjpkEOIF7NFFvRqsoJsx6TYE9KZIy42cHkSzXvDKJMO9IiLf8nCbBL2ggvqt3zyCVo8reQxLuA/sCdsWKIAeePADfUpsd8xpTyTI4993vdpZKxW+6l3Ziwfg78qo81tP6mO52y3bu37MPzsU6wUmdPF0Gb6BkG+7201ezcGAwyt/C14lxfrKQKm1Z2wlC/z5wjGnlyTngw86IcKCoarkVn1QiWjvtLySDqs2Wi1oS5xyBZZdT8LNeVCoiJReHXtw+YGbPWeU5lOPitLikzcBF+W9RkQqPEdhCSp7hddP2mxW0z6+RUm9pVE5whiwFfgnuzg/aubAWgprXJcBCi2++l87ZcWB6hRaYWWnPSUDWgUW2Bwi0kxCSILo/Ei1/8nH67KHB3fBbo4zBHPRzF+6mDc+r21hvxg66DK6r22dQtB05LwOfYttg7tlCtNDiZ+A9jaGuFVXdhMoMIUgtemUQ/BHNSuaE7SSpTYtYRvZeIXLOkJvlrn4S9+v0L80+2n0QkIo9MqlDXQ5FC8DMGA0o46ZC0XXhgvzs8u/00cBpl5R5esRTo0aneUkGuoc+n3VIzsHVM3iDVeTCjMyePoeesiFKi8rxu7/K+FzHAVhl9869sc93OP/rgAZGiY/X2CNDum0iT+qXK58St9t1zbd57TkeR43EefcPfidhUfQiORTeSgz5giHyui453JHM9Jz2E9F02tN8SsxiouDDq4vYNmP9oZ7LEXGGSTATJvKccpW7umPIXKyuH/5S+4iSBrzOXX4Bpkfl1ZrO+iOSeNTWNbcdFrfGLVO/nZapCG74L21UfeRENh3C77sMiss2yrcsx1MYRhP2BbjeoK+vfppbyffLF2cJEsZY6WGWZTn2iErkL3mYOjxRpDkG28iQJqJQDfgAM19Ev8cL8ihg8bNcbdZhZon3gEFZt5+yTVD6xUIlh3r4yP14ypXwA55TOpJWtzgeaeqF32jNsuJiuIFduMovvxQ9ldTxg9T/ortbo9mxhTNU+tvJMMQ+3ON6TzztZRvOKbtBIdSquHWTDs4yo+JuyOebrYAHWqobSLSixPEfj8PnUvsKY1y0BmCw7fjAABlTiqh4DoSUqzGzT9eYiJjhTF9bIu7lNk8iF17m/NMta8vx4dkN9+7OBbqaNrkkVig1/10k3q9hBNPIBkixTmEwtWyZettoPbFRunDxbFRaqQ8yLjJywqL477I7Cc8aE2oXhIdOWWOQvOIpU9ziIRYDWwJT1gt2K0sAM7moM0G9MLcCUUMMxWDuIIgBza8uYmZV/T2aaNdBf5X/VxBATFBckSEDz86Ne6P4GQ4nswbQh+02WSUgDt+pq0Nc53iIYjpm8XdLI++LV0CANBJsD3YWJzcR5MVh+VdVkPeb1YYHzseOIJNqd6FZffHd8+npm3ZKPR8R6OadUV6hIFMmgLCCMD3iYC8GU3Wz7UB8aO+5/QFQMEwXWt2LYrW5l9S8kIv7HAj4dO6n5trzSUr3EXKo5QBvoP0kypeW2RNaFwlX2IAxxgUJQgE4I5n7hTfNeJM+xbNWihktkLYi5oxOuEgNrlbAG1gTuprhSSYN6felt+d3QuPwn1MjnN5BdAfWJf0pZC3YBQQWXX7nVFza4z3dR2RRtzlkIoiFqeF4GNxnfE8JKnyFKXkaxzuH1kGGYbKsVbJOfFmFg/DzZYnREWxwoMeMljv8VzbOmYVc4/pyzpy5qpyVm+JFyMNld12yCgumzEpSKbTx6CaKUJfRietx4QJil2eVCOgLKPSggnhsscy7yM/Dp7KSTyGs8zSLGHROJfZbRHpl3sukEnBJUuXlNyrBJ9cVH1nCfx2uBV6KKPj10RzjgMHA7ZtP0h3En0P32tHLnfryAfVFDjIfGVGJfSGkbfv2IW/CShsqXynG/iBQ7nJLAmSQ8XDSEDy5pdY3cfuwA+afbSjE6esEMblngggVvE2Wb0S52yp8oSSA9L7/CfCkmgSe/DIGmIBYkoJ5rVlFd+fnCATcbU+rnurBJlQBRd8unfsSp34lhKzgj6CpJmdV8GN+iTRgar9bEoxkptNBRujMZLLPaUMQsGrWENIbAiDLZCXV4/dSDvFNuj8bCf5GK/5xhFxC700VmCNW/tdZgHGX6Oqvjqa6ksfwH7vKpZ99x/PjciNqub2zOy+An4G+we4K9lqN13L4mLWE+hpjRdcXWR0uBscS/wymi5ZgYhMRH4q7uWcJ2aaQo7tQg9hi1aYimfuBWdDD2KrrhcW1lcUwHfu71Cv6YRdDmRlyfZ6wDvV12sEn488L1u4MxcsMraPMP5BpXJ0ub+OiExNxVYT6erflVgPYtxN42aCafhNymYYNvz4cgvVyuNzPsJr4mhmiWBzv4TYlxRnbo//3/taktEITlaCCgydQhXLtfWgTY5tMLz9PkgfJU3mV5sv7G9on/L0xWMw69WffmgzbiR53W5/eA2JGU2wxhpzerUBG/8MtGOGqodJAUaxAjN0IMm31MnbBY2sHctNbx3OUnZGhVYLdIbZ7wExpYxM6gQByvG2nu5NncBY9Bo+JqdgncPOLxnwWPMrB0qAOCeVN2vqAcaURUsDK5moYBQ5rb0gAcBY8RrKzlHwSVIv9Flg393Wc6cYZtgTLqjW3/CO1YDGO2I8q732K0hCenIYt8PK5eACvcrwxcaPaRFBwziodIpYxnWY2/31wrqA89oYAKdoPGKBcKOhdvp2tZJy7cTUpO58frDEgRlrnUFFzeN0IYz0uDzjdWnzxF42Oq8Xkb20PWSqQorKmaFNv9Ay7EHPSYveO4fIGR90kgaFdsy3L52eCWICRz0g4kdGwVRH65A3iZVK1wM1kCvRnwBgMKgweOw8jzWX2DgCR1OU+8jJozNL1sWZkGv5cVR9TSTD16S/n4jAvZaRdnwrbXlVct/HIknmijK1idyJtKVDC9UfNl0RRWLcZAacLkDtdpv2ozhZB7Gl6rY7m/NDv1AQRFRM68mkBmEmgMOt45VXCINdYdBM1sJrAHD95ppDBa+j3aWE68qXdVmeljRFrZkk2cduNndyO88dxUSzFwDjxqOR12Gr28P/dBUcYOI3DG3EUe+B1feQ0ej5QyR7gWZ3LnQ2FitVKXEkJdsS8hQpOrSPZOgR8WNQnTiq4mTXF82PIANl6yZpuImabCdrxa8Weh1AXoJ8ZWCAOVpRd7int/VcTf2tJnkS/auDroJPmYelGGuTRrdQWetO7MIUoEZnO2SFJWv+78luztu4YIE3gW86tanYTMcV7nTeoQfvogY4aN5EIb/LDGAnT+7cCLKmhNQ0x8TrsEq46BnJmpUBwXS3V1uzsAtunbq1owelmU4j9LSI9NnE7cpaBnzBxbDrq6sa3W1urZCjJKU2vZ528kH2TQhZNCVIlEsJJ4ozoGcR8BIiF7GV+8kniV0Ai2P0LNjQ33uvFCgeuCvzH7P+tMtJAIC0JRPyrHYdS07uZz+Fg8E3lThSO6eBuOw+3ecONSxGzq6JLtHc0Tl+sQdmRpxF5BxKFkF2RvCR/w5MuWmpIFLoZT57wpxHnB/BuShWECJsayEeyUkU+mo1xoRelbA4sN/jDq5jYDdjTdeSmowA1pffoIB5Njs0NQWyqjH183oeDi42QPcOiEfY3cm79cKS3QWx0RK8FRD4lWpKmHkr7ZahEX2GYYZolbiRSW0U7/24nWJ9nWZn4XHHNUDAIl/PQk/BLr5Bs16L0xJC6N2MvefALU6FLQOYz2lpB9LR6wSDZaVF39MtPxxR4TertNptc4WlqWLpCiNkdNMpXHYfsWdNM7Z7OfjiWd1Tl/FxEej/U1gB0/ix9i1K7WqN/XoPu9m46g7P5R0OAxjbPTbj2Y9KJiqwmjtqY8ibUbTrP3Y5i6YvAM5iX0ceJs6CLHW12o8Jqdgyo3refkbnjV22IJHX3V2BKwTai7nU4EMWzTPTlW/NnZCbv674F+jmE2/wS2X4Ultl6V7CnD3vYkaWdty6cFNrnDl5mpsqGxfXeja4bY+C+i+QauyWBWwvooN+oJseQFKTTndT63pgc5aFrcIWpgPgodGHFZmkEgKOKK762xlTWSL8AvlOYOmZ6amhOylcTg3W3M6/i/pokRZZzVlf6ITVlTcnTrHMoXwuW6YK3i4VZAxtP+zbzzPVSMF2K6bA4ApI6v6Q9msBUMFEwhyYpydalvOJI+lnL3EUtkBFzcGI97MDCdo/yrw3q6wUIeVlgWtBikJYlCuS7jWn1ixHsLInEskaC/LvVNfilFqyCVm5awnFMx7sHUSz6uJUzOMAJfMx5s3ksWen9MuJMGxO7N7h5cwdYsOYZoP2dHSURGUHhEXxh4hwNfbME3Vpkv/pySwAyUbCJR5WC117E0LW/OOxqBq3o21D0uqyH2X1aT7Xvm5+WVcyYGUoYq1xXbzyikxOp9SvlgLzONK3ac66jxh637R3mg/34ZcufefhTvra4tnerSeIYQy9Ne8hqt0oRZUy2pQE3SPH0Hn07u6SZ1Nd+jDwl8eGbbiUzQinm4Rc1ZVF0RNxXCbdMs/b5n5eAIh1sw0ipCRusSFdrX8cAWkcT5+b3TRO/Bbfrts9J/V8M7OSCjV9aJHKQvlldrKkHKgAeoFOoHsQ3bh8WoCJB969FfNUV1yOEeMxx0IVoE4jrGwhzS+34qKp+TPlzxzPKnBQkcYl08Mgm8+oLVwt7yobkxBKxbdFaS418FFOZcLNOs/DKlPFze3UqOmyYK8SiIEZfa0yNYtY6Dn0CH8nBlm24v5CxDGlpsAsO3vLL+J5EokjESZRMVK9BhFpJrZQdCd+4rWqZpFi5Q6BQ7CU8bjObPyzRPoiAAYvggDe9vGkg+bw1wnpM0txthRYDgz+pvyjj/cD5hcz7RaMNrCZdRLwg2Rt1K/mpupo4yXQoRGKlgw474FC1vmdoVzObw360BPqbKheVCZe0TUlWXZuAKPg5I/APlkDT7K731aoXTD8241Sqc8H1nSTkrrCiTMIW2GOR1VQQ5zmSBgwe1J5hzUzgPJnD6UqiT68TjkD7AryqgXzXpa+3X5w9AAAIL8Jy2+GP6OdqeSmJHHuI2VetmGmYDgBMtlO93IQkJsWMXh5mE9EEfa8HdIuac3LhjLHCC2IAaWCaW4xYHOOYzqIh4Y345eb3+T9j1qbq78tY80Gh52di9IUQA/bl94dNXVX7M9hYrFqBO80tYkSuVj1Ujr19t/arRnrbE+P0hUiq45Eo1Q0JZV6VU/OiWbl3L9O1ynFV+qzESTXlo/nSthy7BBNF+3oRxwWG3//n71HdgzeKvnZwdSpeEouOv8SO8y2hHIrvRQP/wZ6c1vnfzmdddU6WYAMjn+QgPDBVrPmCC/IIREdKpeR8mOxliYOaldZ7Y9PrzcW5AfXuGX1ReTg1qwQYVRNHNVH1pwxpulZQmW7w3Pji0DsmPjYCvGwR2WQAk4ekMyDN+oip3eyS6lsSMTsrGUBsyF3GQT1pUE5acjA6IV/RFxi+JRABNosXVEyOCTz7JM4SeXsGv2CzUnj+JoM0j3W7vj9gL59k1qSzCWoskrH9cXP63Kd7BV+dty0VZCpVL/RS5l5ar1CSQS+fgia5gGDK0ZkWtypvn/1yeMBCbVxDaIXYMFx/MTBjcsP8mCUQSIMeH2tiK1S29LRHEjE1huDj2sa0njqpxkNtqItZeU//drOji9/7YF4GE5X88pwYrENXjbLjXEgDuTZ46rQ8t4/KCd0IbpWvAG4eMmP1JKkKrV0OIBk0waxRgsW8s9VBkPzEOOCu5mxqkGUewK84mBQmh7XzQCR/OPfKv1qev7aaRQUYIK0ak7LP8jPVTtYeER1Iu+N3GMQjIkSiCTY1Bf2nRmZUBD3DYBsYSItjl+AfpEewRip1iCj2AOcDyYoTZMHk3m5jKZweiDXZws+MeSw1zCP9MWv0tJeL83VblmOFJJXdoAYA2065V4tlMCWd9sZ3xSoOigyxwBoSSVD6vdd7KBJQ9r1OVTzoTc1FmG5S1oCxNQh83W5C4dQfkD764SnN3DbHa4KfLkcpJMur6SOPW2uAFIGYNXl+p+J9jsPjkaRoLEtmLYzdyufT/ojMMlbmtQHz8yKuSXmb7tRZSxXZjzZTVM0+CSJtT66Jl4r27nWuOqbFco6sHPytmZBnFrfzVwmFeHe432tM6KUugaeJ2U4H0UHNrNW7O4NTDY5GIruds9B4GiSmgbqkffGFGUUYJhLpnAfD4KlOEH4NLBWBll/gr4ccBPi1fE3myS6Pq/yqTGtLXUxKRNGPrlkc1tZtiUaY8bkurBjfHQfssAxkCMh4f8p1ScNyT9YRlqno5Sf2qa8qQam3Cbl81gqxw2t+H3MjnV6tLdZqoTzD+ciE9tJPCRDgBBP0ueELudSa7s/11/5DLcBxfGgj2UbZ93RPkZaJiRMt2L3smcKzDtI6gCkr1G1Mh92GacFA5ZcnM1285sgA/npWw3DvxjdT651VGhsHuOCQrbKozIvYYY08gmS4gwq1/OKi5HYRdkjiBin4LAg9k+h3hSPDji12Bwacq3Ro525Yb40g3OEtwyiJ+/kwZUB9nvcMfuAY8l6NjIS6Fy4J2ZNU6O2c6iWYHltErj5+h4nQLor5raz3r1K2m7DgLAuFmSWFZWYW1e7xMqC2H76xIxzaxl3gldUwbG7Izh6fq3sUV2rDtEpOjccwZ4EMaWgFxx4Anvg67E3pTjvureTLIz7idjh3LpDIDwfBh7rok3Ke8pJK7sdA2fWS3EKhuK3VMoj0guXyrergBX/RwvPNA1xIdrq2SiFPZ6QxfGedgAGZazxlY/gJ0yHU4qQEiPlgXnaylIA5PLNwvULhtbLxQ8ZRVjS4tcQeyEiaee5o9Vz8AQqmPTrz5HOa/Dq2nA5E8edCNeq+4MmgdNY1XA3tw5hDPgJ/raEG1+rU6xc+izdudAIOFVsExgwdTTl3jV4Xp1j8LlFCw5foGK8nmzRxE34O7gAo7HTqXdaphcAk+UEHWC/biWBjjJ+kf4NY3zsoiaKpJMnAMwd0cPUFI8mcQTaD2DI/32KUkIUBPQ52D4bMYU02huiGIJjTcRYwgtWsBOedhvFzIlLNF5m2Vn+wO8K1OcHBp2Tt5gxhIboacp9CRBJNoBLkBNJiGYnZ8X0P4qzq+Ic93DejR5Z8N2xgJbjjg8a0Y1QZ9TDUiz3klGqiXxSHPMCZDpJYxQYEWKSrh6LOoEQ0KQ0vh6afEacpPVjllmcy11syNIgFwPF52MzPXp7Cbh3fP+uHX/2dPZ8qFnxUSbk136Q5DHAlCBKifL0xAsE2bSjkPUoqOzZAnamQqTfWLTAR+UN3UUH0eDEQOfAJnRNxus9uUjMZ++Au94+msE5Ww3vwKcIJ4TU+xspvFRIN5fUiGeFTaGKE3rnEWVhPc+XBlZhEBDBUb/xCa4ktkseMT4VLzheLcvIkKRwkZBSajH3vfjQF3iGDuMPDj4PFqgcOaeKchE37SQLYDXxqRPnv1cqxsCLH/Qpv1g+d5f5Jk9rwnlsAjlgEUtkIyp8SqBOJpgy8RW5hpgFanlz8c+uZzJYYabn0P2LAsRfaLpJt1jwh+hlYABqx8C0+M4Hw9Stb9oqd2lNKpDDltEeKX/jpU9mIY7btaOuKLZK2DJjIODdNCYemp4sxAyLhz0WRMebO1DAg6Vr8+ZQqvCUhnlEsd/2GEhz86GShGX4sZKAmAvV1dbRrh+LpBLPs5oTWjYRs/V40UWyF9kfZdM3hSdAdEuVUHiSiX/5REnfa0XCtnMVGx7T+SSazESpx7uOClC3bXZWQzfrkq54Sa4SOkOmx4Jz2jbiWL1s1SpwqGRZg0z4ZMEh30q0qw8IOaR+KjyF3ZgK0xAT+/1wnErUfbvdef3QpNDpj2DCDnWir+akA7frKyXLTNbImWf9eyWWO07JsEMouPQMUtogthcFOIy7VLplV5uTUGFF9n5bJJWa9JS7tnYG/OoFGus2vnYlp10nYX+5W04sjxg5cjojh+myVgnUCSQiihwxMwx7WrggCL67MT3biAi6v3E5W1cMiiVkZ4Dbjp+aA4nWs5g5BeI7YgCKwGPUT/AXILVQ3PjAEvpHDfbZi10VSmBHGo4PpKqxP2dY866Zz/X1c9XOPQRlDytVhiUhuHZn6gc3lX3hfgejN9iQwoLd/lo6ovAHxY+Xqy5sP2O2qavc14WX/g6FbwxwyVegMfgU7XbA5ucq7g3JPc1eKYldEYcV54EjgDrquIw1hifZ5Ss8Gmn0qcCOSEt7P7/uGpO2ffpe8bIt6bpCrvusD2gc8cJAHZrsHu9YZZXxCa+QC5mESbaFhT6WPZJyz/aNqeue1jtZrhJ9RwUWUp2lQEiWSJgLIByhsHJhxFfIVKjk/jvWiiXY1/InlT6usO8Ch9/86YNNB1121xg/N/l1YPNs4oS+27Lu14J79IHfvgxCfP+7uI1nBIgpqW6FP24Oh6XvbiYUkyWetkOsBhgoOboDiPR+kG0jNnqAoGlM6syf81HegTpyK3hxxGBED8Ln1Jv2meSxdniRFI4eaKFYt2IRwjXvh7qQewJohHNTmgO3BOylgA7D8rZFuolldXcSxw6J568SjOoK5lovD2QtzN1+NlvhJu8KMIQE+aN4JpJcrBJJ6rdUTs0Z9bdjMbujMCii+oLlzVs5jRK6kUV7XZPgGOTJRXyOfJJTAChj+JBPctf2Nink7kU6GPOKFbydmvGVfdmk1xY9hfNxIjVSPqqBVZWWZrStuVMUZ3jGVpbMVxst2Davapu2d5M6sZ3D74F++T1dNoO4Vt2b+5mmV0GC090tYaCgFUhFwftIx/jZvm5xEG8AVYTWHQW6ghsVbAt3+aiPokNPIiDlsTsqWcwPjqx48iO4dBMGYBAvUJls60KmCTlO3/Tam83DSpcMP8j+Gl4CiXFj8NZRMSScr37N5SXHvKT4AlzvQ1n+uD/67FVE+I4jLs1fXTrPKqdaBfETWXAecRYYyMyoesLqAfLrFxmf/ddKW170vzKY32JLFM/gO0huNNuCChOhdP3g1fyubNGaNb57J/JzLYMXjTstokEdcHr6XZWWJ5/YetjSbg6daeUx8tCtULI4y7Yvqj+dRQ0dG8VBYgwPMALtj/d/wwayeXkMPl5Cfmuu7U5CPJjiFuImy0TuRFDSZu/Qu+05wg/dxngKqMo6Z00Ihjsx+L2L+AfOeHRXzmizTSFOpL5r8lavYXpl3fyb5VsEz12669BuNSur8yn4hOcFUAuTcXGC/dFD0yZp8ndebC8NInPqWSz5xeLTfk0ZQ259JXGgPe0brRsEffdfYylo8Y/aj+r73lHPpsR+yIWGwXtbdsE4LVhuDy40x/Tm1VdrITj/6l9Qj9Diz/tvBZzP/7+d7fYK/npdhF0sujV49gzly3HlUaMcHygf7bMb9bLazAp4Aufy7ncty3kDyXh0gBvoal1m/sNYW9bKyyQaIVxPjxjkzkooixL5EN/kfoXy9m+jdzOabdV8AuuDQh3lFNeHuAbJeFUcIXnlc7UXkPTvxSJRh2mS2UP5IpjybB7hso7g0NEofBG6rmk4kOD7suP41JWDsYDzVaPcNTd4M6KoxAESWXzc333febhHgC4hXAl6DXCPBVhvdznjgEIwE6VgICEoX+YQdzO9cf5tRMWMiPWWXnezJv5h+HlfEELhGb+jUQJA+8E1KkNznfb0zsxg2zonAe/QOKiVFOq1Tvcd3FsYrasmHpioTLmixU4RsrF3RtUHkZ45Y00AjDHV+kDno0Qj+meNvdKo20ka6dtTOAiJ6ST2+yQmf3ynaBil3gE4cW1iwu/VKUgrOc0uPjiOPSIS1UlJCeCRYty8yqEWkYhyo5uYcXcJLTQRvKEScdahVDWZBmq4TYABYFkIYDTDwJgHaGo0c0ixSX/81qi5WtMf8vi2lsRYLJwoAEV4vucdkQLcYk35KBGmJAIXpXwMYAODZw+AwCSGO+0a4RORnOSKn67hFZ0g5mw7pYceIuiKDwJnWtbZB6J0GBgjLe6lrurkDs7wwub+BhtrJ3/E6CZ8sOLBcsNX5gPlckiFx7glTgdkUGu42DMPXRCrYFFs3dS2/eTbhO24HlM495fMc8BGUAoce8nOSvbLMqQ1GhUXT3VyG7GRkSCHkZ8Ykqie15YG2MqIogxcCFx5gob7EdZckakiZg2e4z2YUjF3eGvIbemQgZdKH1bjixdWLfw5x8Qu/T8KJTj/WUv9MVflBJt55OPQnxB45AbXd2Uqev4JGi69Rk+tTtP8KLgMTTH9Kg5bppLEtb+ZQYE7TVxbovTgtLCCnMv3W/CE7KFJHtJedgo4nKpK4SzMVyhqTPMbn1kjIw9CyhGK6tUgEOGNUxcK7ezRyHi0OMy5mdQVOX2oZkL7OMbdnbzxB2PwRs9fP4J7DYZjdsjpINopxhvsYtQyKDNGliQ/QQFu7B7goqD0IXZBJ8SetoJUtI0e5wLjNwaDZAwWG57hWjv3LF+cM6eUMfZhOYDcVJz/KAVnhVxgnYX3uuPq+gF/GmfkuVlfRnP/u/i4S0PebZlXMzJnh8GGKcS1Sc8ai4xapaq6M6S4OthkGjObMFkoNQAOzHdD72tpRlo9s/sLBm04oOwJgIW/1Yf7PkHZmay5E1Cr6ptFmltOfU2ky9JpxB5QrZ2TC7LZOlOFJY6ms4hEffWgjpYWWT0o7dtRrZvcZ0NcvSFRIESqcw9S68JALe0G4g6sYEr09a59MvaDgceVzQvn8iT7ZLE35ITjwbgwp4WEkX1v8FRRHQHLfaWBM1FCaZ6uuwA5aVFo2VyaDjvkiIzepHanhjhA8ANGHuNqFqzEkuPYIQF+nph1wRoEgy6zLMfozwpDap5zChwK1VXJ+Cwx3UzxHIyww5060Y/oSkUBBBSL3SFeUXzwXRdNH7m+Hv5pO+tvjMO5eXe9dTTAX6eoOutpCNGZS9cGcitONPh45vuUq6fcu7xTlW+2O+VEquDiw4r7FjUD3ZY0bLDipqtGO2Cv3vPS8tcocnXtM2FyQf5nhl+LCot4zpNxYKSGrJVpXFj88BstjVK4bF5JM2zLAcrtOCCDH6uh5rzWDXlWEc+eAtTXh0BXuSUKvaQgmnADqAM7uIq21scOtJ8lmndlFBO5LxcS1fJaFSG5lPNX8KsFQAwvaG63cYhYMwoIu+I9raeRnqS5dvpDY1TSKPo2XVuMpFHmVMkcO1J7Gtsr99lONszPJFgMOf0qVTDBdE+GoY/RD7/wafSs4j6ULNhGDw91LEGsTYdq2QYwYLHDa7gVBCR3cvwle7FiuuVIpXW4AK8N1lXWu4ZwLXMI0QsNuHkdJcf1iHECTCgdma3S/ZOJ/W/lYnSw0oJf1/S8MJSLuntlAECCh+72LPSN/4AoBP6S3ShONU3/xfSYD67ShiU6609/gKEi4rEvb5OiZHghGKiyRAzGJOpIF027hxiX5CuQGFWY99Vw9xnV5YdLQ1GkyU01ew3S99t71rlJI3OP0/6LdKY9RgTgr3RkyuqpICwL8TKZl/oKODGA7dA7yUMAh7zBNJlChgEkybrcwgkOeDfkDhu6Wnx0nv950FOjNwNBgKJDmShVzHArdx57guajDqMM2rxXB+qtplif4hMjp66elFgumYdcHCsZ8XE3e+2YgC1sPhEVgPwY5S/bo9Rgv6pt6li4Wes6y3Rh270KMDvrzNxfZXTAmiC7d753mqiaRSTtOLOpLy3l8e0OqNqmOcvlV8RUPwaaSoUO2pkay1+n8XzURRZxVDkou1+mkw1rUXttf16bdB4QXHEPT5+eHrRo5h+ciV+Q998RSKbM5CtUvDp7Wf0DhjYNGSirqq7DQYrMfp60VM/n99kQEBSpXWLiUjlDE1+bUE6zVvtH2EPG3shYh6oJ10esJZyaoWLx3h7yyyrAME73tMg0l9DiZiR5UOdCIWBc/0iJrFjjp466bbw1h1gH8J+IihaaJcqRA/uZkc22nfMAPIe+t1K1g/cnukYcoN6Aa57g9Ws0iXD2qierjQKJS5DvHM3ZsscHHgpqpusa+Qj0fnVxqtLyXox8lnQylbavtJDkEGBW+GEwFoYlX9T4pqN7Jc3SXkvRPJ74nAL9EStRCjBoKhyRZIACt5jKYiJHwaUKJaTX/yIURZtlBbOexFms0d99+Di5hE2UkHfaJkuF5QjegsTQA3EQ/cJFr/xrDKwbsudEOy4tUdjb7xdEFFidFip8+s4IReVvYVDuUMkuyQicA6ugngvCCJCxwm6ifA8RThaQCfiM70D4/fqB3EKNQHcBSnS/WWLhUTh/Y5BCP9t7TWXJUlCN7Ja8hsTmpnPstwwXj/7UkZf67xVqCxHO6nL79Txag8kwyUtau8gyz0YYua9zfb+nlRPp7F+tbkfj2TyI5BU/osj8d5PBAGdl9oaT1qcnYzvOZuid4YJ4x/3j802AxR8dMdV8wlbPFPH+wlzDJ6ThAG7bMbMNLsz3uq0MWuiMqYnd7PdQKsSeOGC0IqFPLR/nF0FNRpSV0m888+Vf0XFBZaD4xKuNq0WepZWw47kJzVywMwb9WdwJ/mBRwm85PZYqnxOlPzRfVllm56DJlI6YGShWoIFlW2z4eEQkWXLGSymZHTcuqHo3oWXhNOZuAWwlNCpFilObyqcA/Gt3UKCbjIyBogR7LkR3wlswrmbo7kaE95Sp7sR/wbFBqualxZZK3sHcpQhvZZIAzek6cWFf4I1oiiPRUBJ5XJUPbwEi12OV3k9ZJ4jELASgelXkvl4U5Vc3sxhcDsYVxMXiuVBMddXAqcU7e62Wn+R1OqDUaC74UMmr94FgjVP+Z/396FUMfW0OBnZOc/kvHcjbfauNh7zSW1faa/g7JGWe+q5/7rUaYKQN9kYncb8YNo4i/sEDPeBQbC4eYy9GBphRQe5ADza987Rbybg28Y2ddRiAWjajiyHGzHsXE5XXWoZG8/geg5vITUNZ4SKuqoYHupS5iXMRizreF2a5U2EtnK6DchJgBP09dculh4ujWPKy8iO+mAp46mFBOhDg7Ro2GSVzSu2ORHoJ4Eow5/EkNDXUT8JxXVqAON08HiljOjd22wklpAM9TeNiZtGsViN/Kx+3tj9SFso4E+iOcSADS9iXFBXZVKPk7iygD7MLghyEdbDXUb+Z6YEL55Gjn7vSzAzrgagEIdS8/+S0dEF5VvsprT5wqJaxgugvj4wKH7xgVyfL8We8WQOtJtNLcrOD+nbAoGCJ87Yt0IBJz58nIBaLOjLneuB2mJV3bNj2c+1OnG5ubSfiGCHW9o/NWb3eh+U2VptJyjRjMx8DXTWCn4DvSeKSLHMoLBixD4+P4fy4C7t7ve/pVHDEVTrogSu/tmSvl1VU8hCs1aK8yWLFKHDxo2pTdYd19KEtQD1xo9OXzHRoRRj1ik63sXmI3OR+ybXuD1awGMEfRGm2m6KUORWkoYqqvCy98W0VcN7pyjBHg/dZt86WC2t5+gVLBsYtFDVki/GjnlzMxgbi+aszjJOg43loUiUxSaNPPQiQfC5RKd3slAPcVUohz9Gv3OwvTAjTOHTEi0EA95vcug4xB9X/NSq3dad7Pki52f6o+LB4Fut/QSMXTyYejfnViw13u1SC9z8uCTx5kYxJ/8V0CM68ST3ZFo3HZ3C47PAmZvszLtUWJInFQ9U+1OTrlhEi1OCLg9CFkjeHH5r2QAc6TpOBPuj25NSwClIbeDRWn911YpBsOATSnVOeSBpolZwmV687eGmvBU1E0rU1LkFvq0yRRo1Bfun05usQ2aLQSbiECGufKII3rK0HlfdcZUJNFABDMULLWEqUAeadz1rMCf0O+vRKAj4njZrRUq/5oKpAVFrHsp3Eo8OaQEqA5dbq5wgMJzK09aU4QZ/RiYH6ZfO41tgfBz6M9EFAyUlMlz4+UQtUHbDsu8DCB3SCKzbRRghPee5ggABspMntqw3cyev/elHEdeos1J8mjsP5UNugY8JltO95d56yaa+czYHZ+agXND1IzQKvUIcOLbN2wA6ZUP7NKMuRCYzlKCnjmFhpOVQhsUFjK2yQfYA7DV0bfvzBsnkT6q3PFZgjz0JPcjU8hZG427FDQfIvwe1BN/EEE2AJTaE600tpmMaWISI8SibqjNVEJ5A0i3XQPsxrniLyHcM+aHkncPCfOV7a0JM/IcYpTCc5/mD+vpIGyIOaU08BoSyTlMUFaKOEq2pSdpuQtkjyiUUBU9gk0UtXgUIn+/eaagjaOSM/SQ0K32GT4w6CflQknCSO+55c6io8ZO2InuG0s0adKVFAnXWnHTaaJslKYGCvZhF1mk64uMx794EEJ/fNEM9Or57VNeWUwaxjyf0kfKGGesfs92d5VA/zDicN5K0oIUBA1NFsgS6mMPXjWt2l5vAA++SckpX8sWVoW9ssPAky/4omwuXZCQ/o0TXIWkFRXhoSxPObLK0ETiTLFio+Y1MzQxlmmanQSWROuoOBEoGcwpc0qyyubzv7HFTIsIKzXUG2pR+5PxIbC7VLJct0ByRJ4zO41x6f1G/t1bZOaFRVFOvyyfVkH1YpFPoLC1dR8wbZ0+W+NrrNte3hujEdfKTTQT879iV8RcyQ44rQNihPcKpTBiO1qWmZQCIASmEl5CyeB12LoBx0jTw5Yr+PeQUhgE1mQS66Q1CltvKoQh7M8VMvfQ9dilKEtLJEmrjd8qhHHnqEb+u5wOL05cyP4uWXVAx8MBZ/ryAxcQophnAmYBhX+GiRlYt1+a5TS4PRXFpQhxbMryf0hdtB2Zf2ntxLGpQAhcVtl+1h7oECIlBxyL8SNGCCU56zfYeXXwCj6rvIqJG/Bgn1yqA+HH1Lw9VSPhqlLmq8z6+kVMG/jRuheSd2XKy8aRXy3E5uVL/qYrShcHfuHm2T3K0l8jkdnPxy1ghAamx03Qyuou3b0iCzdZcaIhAXgXEv7ECiIq8de/Z78NEbjQRjnNvbUE7jhg1/WpS03K7aUp4S1FYwHILexu4El5MvrpMsQmTYyvbE0vz5ALJzcNdDpIftFlKf6pdTXOn3NVWlp/xq8bP0HEeTx2GFHCZY3/KYQ+Q8clIHW2rsYnxMhcDlB63ULIh6dBSsC++g1gn5EEwlyHvZKhNRJNDXWvqLghMci71m5QuzCtRZJf4EIJxFC7YTj8OpngEj0MFJGjlc7sTLeieg4hIhZDqqs87FUOufrr1EmudfRQXm9uC7zIK61mg+u+q9W49EryOf/jeW4ZRBeNej0J4slLMWvmvSYlkSmPvqqNaVmmGhYBYzJsDQClF9hfbireYFsxTbSLjWMJqnGxn88jEITDYx7eEsW1IGdsRMXwDLljxty2z5OdHINwxGC2Y6JbI3AataglNh6KgkpPZDv1xbTOGTb5B3N5k6SRBx6Jsdvz03yrHQSrD5LUi9vNPWt2OxnCI0Yga713Z2YOBPwrv5j38ma/RZQW/Lkg8MQhoiIBEVnXrvSnklVaP06BH4eqn0R2LjuTGeJto3A6wKxeK/Ay7la/mG5Jj8M+B52/h9WNKjGvViSacPUuFHFVdfDJzTXBFJbQTTvlpcqT22twpUpgYgb3mivE3oi56KoEzZCzpYrva/SSBqxPE5daAD9MQtWxBs8Q7xxqJizuWl4QHJOEa7znS5A2nJVOU2tsq2uItfW+H/MNVlsNslRDpLG3QDu2M1+lyg+LwZ6SGzJcHfUGo3yL4UaZ+bXo/YsImb9HuxPy62siVuqGcEbgvK1d3YN2sjYuRYbMFTQxIwI9x7NrKw+Go6YiWt2QXFzIC/Ixk3der5OzpGorsQ9thEgckr4fhthA4XCj0Mjn857R4UWJTxRyKO0Y4A5QcKhzouof6DwN8keOwGTGu7tsz6YEsyOdFPtVzI5pXicJg4HRdTLfcxn9MdGBVrbYtGN2R/xJ9Zt3KyH5MVDA8slEg5ST066HnFibEjoeZKHe9kYfILedU0bqhNdKKoPX/+oSdBiO8aWq9mSMQH5o4RmDKADXubKSiDFhx94fxbPiv59bIxNAjVQt6CKts2L/rBMtxQHfmbxU3O8S/mlJo3ScXG7O9F6GW4MXkIYP+Wv/h366HJO2/prGxhEpZ53FtjhgRAZJl8hcih5umovBC2NSw+7528IeFzkC8fmcBs26ZwOibOICtroMcXgqkxKsvAE8C9AYTmpsLVOxLdl4aJ0uok8dgR1rVm6IDhpg9yjsB17UxeDPOOJLxKHZx7azXGznQoGbiA2zuTynLhlUAi0o+AF25U+BwjhBexnwXCposT3Oc0kH6yAV0OoqhImTl4IKjN607TLRKp0o7b3CUYf1LdOpiCUVwLagzvpoHR2oaeQBMvwhEohhBn9hvDDTZRxu6ouBYuXncv+CnX0YPAIIF3UO6ybAmKaBGT8eK4GaP6A5QhxHxpti9SEVvlt9u7zkWnP03IDK6GdKmfUxz7w5WxLCifuBSh4HwV9yHXzk4I/sqFcjn+ucePAx6LWA3HcR4OgGMWMUClAIHinqL6JYcZmQY+ECSFr3TyeEAjyQogS6hB/xckxq50e+K6sZK0Hp42RdXLT1Oq+0YBQlpswyD2i7BBnOhBL5TK06D4WkZGqEUZnYGJcmY/RX1ul5oPf2DJuwOLXhHwQH8El1qzKNTrGSI1G9Euwi20FJ58Wisq1qlhae853TgZBJFmJrxlNAzvTCQrpqKWJkrkuD33rVUskE3Cn2ULhHvaC5WqJPSiEbQHQ6o2mVqgxpX7ObAsN7j+2LIQ/9KzOIjtfDODKjP0RpQne4uou0m/ZZIn2q3GTXvuFsUwhrhJQtN49VZ9SsZawoMMITvwkocViYl8V7M+D+n9GOuYXDh9/IdMGQN+FOmke8QLhH4ORhtQ+skjto763+yFMi4iUwHEtmVnkGr75C2pamVttoc9P7qP07apofSXClCZzO9MM7aHC/oyhW9dEBPbZkXqqzxRv+yj7qHkJAU7Z6snHM8fhuafwH0EnIaFMhV9ekGVl7fQQuRiG4dCQBhF7LlTRjzKPzszwbtjOG0f+o4Cm4jcPv6YwUh/jUW65Gpdeq3B036yXuDNt8jDtGcmmNKlscMPRdQkuoz5YSEOAeKS+VgFfPdmPP1QnZblsZIfqJJwV/gFx/5M8rGpeHUiE5IeghB21lHVT1Wj07e4xea6oPCykA8eo6ggyxY7TEvjyKi04+wjTvNjg8ii/qQJj5uiNp3Cs0NZJHnt5mKNDLdm2sldqetilsH1m1FTICaKMN8De0cnG9KwkUjMLv8lyJ/zW+MMP9VV3/O+0lRXSQo+No9fqEuPcW7diVGu9AkstVIMHQH5CkjqjrmsWKE5Oae6hg6340UfgJ8OOh9WsXlk+z4NNEAx/bM/iTwnfiiEjwpgS1n/IBawo4ZiEdvUesjUhIsN4uWNPVzKB3A3vzWeu0DLTv9HwycxlofpPQ0VTOFqIl6wzyuXKsRZepq9+BQxFJnSgbKPSQo3d51J26/bPiiMsSg/AJx6U85K/dG2cLot9Tm6I2rEsc5QEDvLHoZgtKxTX3g7dL56HwNRVg+rpqwJdNjrC/AXPNEJ2RNwGTzl0IjhpiQi9DNNmSjEABHZgVdL1kJlQHF0cey6ILqXjXrxsVWE+ipIwrOzTZrCRXMKI1AKVIk9qYBbXUPxp2XiRJYP/P8vPdWqqD6Bdkkv0wacQsKhBJ5LQ+aIRMAXmMYcL9nW2b+uwnz3lyjZwV37hJ5GYZAcRE0Vai8IkVv2zqDvk8ZrRn5Oeg3poi8K/VTI8XunxNNi+TQc/pQ/wmJOdB7xbILiR0xaWhuA6ozX7syOViGrxAgbr5qoM4kd5RpK0MaGSC4tof2Er2oNCgPEIZO+vyk9p/crP6sN67dD7WYAMf5sEGcZN79M+HeHB+yej+HHoRVMHl1/BV4eQ9JOrAwwq8CPn6QlALeqs5ikgd+21HndXCkQaK9Efvi6SCa8/PyKuDwFzDsdVjEbdTZvCX6efCGXXSFnkgXM7swZoKmH4v32HivlJiW/NT68RSFfTjvEb+2Ko0oB96RI8cNxriVtCMpoW7YTAZSw/m4aiZMQdIAVUBWbaZqOiRhYoZdBfkqXk5eP0QdU3BbQsFGDcd/kW72+OjyuM4wLWRLTWYnnYyYPNZNb76FqGHfQ3Rxi5S1eN/QIo8S/8S0U3Ip2xufGjp8SkFkVqVQa6h7n5a4enGAnUgrVwd2zseX687UVeo4mktZpNnUu5KMfNTGcKy65Dz+houaAJFUTJTFU4SxmDtMLy9Y5FQobnXqVa0/c+1SHxas4afWC/dxDzIwAp+Spg1z/EmFoze6Jxoc0zRIzw1Bf7WDDlA8v7FbWHf9WB58sQiDfJ10Qrp60mDYkb9is5p9cWyR8wSOerVIRhRUwK5oKlEePJvWdsFfHr3zkHMHGrM9Ujc/qFoaMD0/DbU8hfz3zpWuz+36xjk5vk+F2tRBmEt64YtFt/t4LO2m0rw3/cY775Il0i9djmy7sl0AeeDiqgwC76a2uU0LJMd/geyG3m5S2sQNa0Ugt1GI9eqTXMJnCyCuJfFy+N9OhWDCrf5+8Dx6srCIA8eox9qRN1eIvH9o12gwfhx6vCIO5yXGOwfp8bZHl3FS+n6lQaMqeT5XFGCy+WVSTQgfE9cs9ZNjZLP+oLokr6xfjHvMBun+5rLwaymDGpEl1Z0clPqczymgNXsgLxYfowwrlaQSbuFc4OUN4XUGZ04pMRVfMlTQfNNlWkVNkkVt6s460MxbQMVU7kLNmlwJub4BSVsdLWDaL9cu3ljFEVi+GHuTQernnu3O04wZdaaYdykf4iZvIGwgkPA4be1Ptuh88/1IUAiO0BB0UBwRaA6Yj0Sf2T4ku/wlgBLE4Kb8zTvOQwqEdhTdSe1xh9XCTg7aTeoG6LBrG0o/3VRLuG0JDhP+sxwQ0rbb8InD5e2o5K1ZtmyHQbl+3NJuXXGCg54pT3dTk7uW9X8xUlfIXbSS21PZQHQnMzSDKiSuY/taGff54DL59gHCkLAPhmyii7zaI4dBtUmzsBCLLPbPnqDJIDRQnvY14fqmMWf0F6ZBqqVboWPycJcvH+wF5qVLaOfUnWg1BHbznGNQnfx4WHxIBL41Re5Z7xyZhUg2DtTbFRPMq4QcFQ4KrwoPH7PBAPoxNZncDACXMaAORxPew/jbOlsORQwCZFJzPu3Tj89xfw2y+KnjKaVDaY57V3G0gYmyw+9d0wIS5olBNhnoyGvjIct0ofecuyuP7eBN5tymgyZVxP71zJaqQrHaLhtyigSgxzw9JGH4gZXfNRX9sJW/gWGJAzbVu7w/FS94zQ6k/um/z3nOdJXhFoUIigg04bjYrYDSAIbir8c2iktyim4iF8nTmVyk+JSGqAPRSGUNCupy3ZWA03t3b5u5+ESY0CqQgb07+DNQ1zPMZUW6DYe+uKUUqt3REeKuLHIj4K5xcTyUbGInYv+nOgs29bEdEpjrzOT4YhDFl59g5C6jkyLgJxfxZEYWbABW0EAs4QuIWl+THo49PEhcYD1nWjk7HUpsG0p7fBy9EmJt7m5uW+YHoAdOFtdmUyl/PuFsZeH0TRXHfr5b9qtv4jSeLcZCYAZe2Og7CxwwxkhdXiO33Q/k5tFpKknvKLoZD9/g42bzzQ+Q0/3Uz9bBNYrJwA4Pjm91QR5KhGgr4lgnEnFVZC+5OO7Ag/WTXp1n2pbqL0w6bIzQWW18u+TlT3Npd44Ke12cXtLreBgGluHD7zSajw1pcFzLoEvxXtpxPd1oNKCked3no9h/Jsx3at2sI1X91hm9ZzyMi3W4EprcZITVtNry7kHVriynxmJthPt0wYWdmZ4sZlH21iSEZM/sTo43ent8q4i2jH311Wbow+6vy3DrvcRvCZCCdVkyBcYME/S7Rgfu+oXNygly6jyw708Af7NGKzs//PFmPF7krxQ70W1EsD5Yc8/qqsymjN+tUJfgyRxX+uHuGD8nSmrpyF0FEXZQi7RRzNQfDvWL3bhItejS+CllqUHVrElTER9onJei1lDUqEh6LvPDvWwdcEb+8T+o4JIo3g/Pk+N9WPQlPjyIY5Z/bh7apGJUsyIC7WvJYf8d4k9toB1fYRls1qFU/FE4BzvzJ68sdReIVKo+jeLAyCs0ZAq6yYbyR/m1VlqXlS54/ml9VElDwgeY5Hv0u8ngJM5AJvQIrmmLLCVAk9MdSB/y4UXi9rbgh0DSmPueZwXPSp18mLfTUCJ+DawJ3YaakKdNKFXN6EWNnZyQKnc5n69tj6QkSXXl2yDS2pHEiqbEXhLuJ5qO52Ivktq+/yKddJXtsuwaYQFrqfuA71XqVxBfsXyIQXk0mGrgE8fWsdJ+P2lwHcilTuYbKSzPFWTB/d5Hs8hDazvFgMk3j/kAol/WBkxNn2xK6S3KPqJ+TOUkBA5LPDGL5btxWFRI5jsI/PX+JXu7uKgpmgPAxmA/mmaZdMvn4iGUz7kG/6lSlTFyQ0ZQg+FDd8EZd/ZOB+TlgtRHvSJY1J9/sSjrRKgJez4e/Ctt/1jTX+zY3SyYWuBYIz8YYPRtJmGHEuMIdUed7LUs6aXxWP4k5Wqx72GJeXm/+xb09TuwqWNNjtwwVC2JqzARXEXenY2186nCVTIbh2JcssAh0mFQ/DsN69D/xHkZg1tBuTauqNULhUqrBXTrbeXEyge7o/jMQj+rRcTq68zvWizCfZ+IsGAOviubQ6ajdGE935Ro4iEWVFpbpkOy8EO8Uruz/APcmh7Tqc33Akvnhs3clGVSNNJqa5WydBtfBATB1u+vUnzsz8mH0nTIDyEroohsvbdzYqF89JMzkF6Wwn0yKoK8nBFWnmte+OgvZq5j2+2bHsfJ8znIP74Vkk/JWPxLAHhKdDrQlBFQxHLTnBU74Hl3O5Z7tiCNAdrEdw5eEFCo67BGx1sHrnv0m0a2XpmpjQaER1Q14wqgFiTz1j+xJC7efxvy03gxchqAVId8ndYFn6RTIQRNPjmRKglJpZPRMsFMyaK0mVU+uA2OmOb8dnhn3iBEmlhohcGdplyGzQNgmE0TUBlxfNxcJI0c5oKbhyq4zCM4Fw8xn6f/OkoEx/o41hGyC1vX16Wo43pFN5AsFOFybnknoNF3ASNKzSOkfKDGhN98V3hxY8LWgEQtYRr/hP5nt0cIQqlS+KDcWW5ZDv8f1tACPXEKG/OUtKBEzkGXRfgBfnJRqH/g8IddD35Xy5/UgDZD4WsRgHwj5qoDIoGI+dVPkanzMpARuWIyXjWQG0Kts6gABt8AWeJpeeDiJj8s77xsV7oL6RpQBuOq+ouj1DUJS/HGyxvuea08bvnd4PjOxe3ihNhPf5xa6lqjKb5fjL4Q5nDC675nAJbKWEJpphkGdNcCLxBoCZGaWJdV9oPL3tyr98jiCac1zbkLiZ5XipaqifnO11zdBpDfEa5GwcWueiBUp6IjOQqWVvZWE0tCJVDJG7Bgsgqdyfrpt5C7X+3qHTbJLmK4CHLl4ejEWq2HCB0mBA6Qxi5eVsoYdHFs3rMWpx1y3g9p5qR0LRvENv9ZYPEzCWQBinErcOt1pf1sfWK3vVKxwZKEjIBS0L2YLCf4UdgUXUh+wNjwLhgOsCrmCG3K3pSG65FsXmD8QRzwxDp0CwUts17aubj61tVYdcEZQxEMtWY0wNyPaZq7vb5FuWGOqq1TxwU77QSRH7RTK9IBakCm6DDryFAM9koeQVZLO4ux1vx07QGH6GntWg1REjSQ0kJYUX91KB5eHx2+89n7Ms6dhMyb4C3t9SftH0hV7JJNfs1P+/vPsxjiGyHfmnSKU4+O41FvvcHrpyhJ7iXbVx5SrNoSfq0Qv/+qiViK+xvfGlfRqNMIQCWz8mAq9pGIagcqduIMJdBkxIoTtD0U0eRoSLAUo3kx37uXCWi3SqFfS/vgbbUdS46XlHtO29IEW+YMmW9nAHs1j8B6K1O9i6YrTaoGr1ZGkjp/NZEIwMW+H/Py2u4cxFnDaQbD2nXj7NAAV3SQa7Zs/OefzZ0Zq4nlz3uHRcNkDdpyEARETjwjHiKnc1u8oiN3BWITh287Yxfxlhs4m1PJcMDv2H+pJOPhVcLxeKJyZCF+XmwuBtQ7Z3Vu3eexI6xdkwYXnVM+w+N2PG47pnE4mNjl1CEhF7c9JekL9FP/eZSVurR2S0EqCcUnvCgNWaVB2EC+iaQVDrG85ddZaOtdmgIsJc4eQm4FjDo5sPjNxSGy1HWDS2bGEx+xiRIHGJrTk2c22Asi0vMiW53tDfaeAYzLTleqqsSGoCGwZ2r54kGKOMHOA1Z+dPFMPtqIBl4jYr/XgByLlyNYYfijoC1D6o0rBI0mJilnVYhlaHjdvreDv1O4ywFvPRxax6+P4ovwhlO4uDxVNE4S8lwRb0KvrB3fEQEcAbIuhccf8vsgiUi9/Fq0ana2VI4i1YTWOiwLztcYK8/Yc3amrbpgpqCxGuC1HcqthfaDpdjZT+tGNHH97q9rK9Wk5evCvvhpsRUjcKnfo4uWqCkdW8a0dQwAoM2dY7tRt34R2FSge4GY+RK6S/Pjh5LxdcfmGC+F4SKLndueB7bKsBttnA7sXA36rGN8jwFnF/4qSJActRhmoujpy1mCFgsgDv1BxAflfZdH7Uqc7o1ioQlfB4RwlwX3R/FUT0XFq/tepV9zE5BTTRTSmF/TSCM2gisf8CfXcNV9ojftYeSU1yEq1a0PZwpIrgsAzajlzQxdEwxdH30GryvMc0CWXjouZIDkUC1u4CnWQy1ohd+X0WO+N5Gzy7I9K9faVxKbldfCntC9MBbyEGKPYBP5zkI6hdJickciIu5Qb/g8On/WQ87O2m55DqgKcl85RJvk4At2ylf3y0lCVllb/GWoNOCiolne6WC+wLsz26vNg/jP/vcj1dfEYOmp3VX9btuT5b9nKi1ZsZO8uNv6Hf1EvajvI1TFZCnmVp1S7WbLqJE6gWXApOb/vOLT7MjznmbPJGL8Nt1h2+mM6Z+THeuAbrnPfA0KMqs9JmxVMDbZPLTMqjnMIqoc9STwHwXNZc3rhqyCzrgqM7i/dh2T9Y2R3nojKGizyX/RM8DmMYzqZD2A/r49sO6ifrTMkFRtyFvroDPhBrXGo+LJSv/i6YzBQBUzswRnXzua5/howPrZObzKLLtDhcfTkBnQWf5f1QVRP4vLjO7piPwrh5jbMsk8gc+kLsXVfNlw0zLh+/9DkrD1tFf5aupP86EEPpK+kH6D6Vi9JiZEE0CSgT3LGMDARES02uz+OIVRhg327p7Vi72G8xlvHG2VLLzcC4OYtFViZuPCzcTfOqAop8OZlOvLHrbra6uLOXyYC0lvx3aAKrucIm8bCrD/JjJAgV34nvzQqPyFNInSB1kydPUO/f39bfmW3dMmkGDiS3SetLfBmMHvreFsb+t6jVjcAXz234Rxt9NrJ2yQG64hYdz2YDx5tZSljQ4VMVwB4ymEOyAK7wAgm1KCOJPzotFuRtrkVijhswRHKffrjeFERsRmaPl5yU+/uJoMISuxRYP7aMemCYMwyUgmCW/sydplmorM7PKVQh7i5Jnh/HGseMWpGVVJ1/IcB6WQvMQvS/ijLvbEpMIX1KFm/mAp24UIJHPEPAWXkz8x4A7eh6fyb4OOI4YvNVa6c23GHfi9/LJUR79AmyWM410/ZTD8TUMQz+LculJqYAQd+qIvml7Y04VVpr1ltGLsWJopkQT/ukAcEK3jmoOKUeETxQ+rNbHtFNW26bTV6P/46CAsTNwQvWmCokJ8ElJHwDI6J8P+9gBu3cnv07CEm/VkAUcTfngxLMovWByl/vDzkUkffezcfWz7GSuzXWJf7EXh16Xp8SYY9RuQCntOkbu0zR3+ZFjWzJjYgr9L9LuCNVALSeAZgDSr6iDQiB3e+X26UtPHhcIqWTwH7nuCxmW8tpzrgfchkJ3KNDp9nAyMUxVkTqUtSeUpTATdSnyrSoBiLn/zp26gXbQZoEeXIAvJxdPKrDJKHgI+eiskxeG4t2XltJi//vPMK+Q/QjnUmBXGU7NF0Onni4kDEbpFWKaOcexmXOBx0sBu1usKAmCW4rrXu9ulW+4L4oR3Dqtwv0APNk+dn2tCWw7WWMY0iIjjfe4jgwZD4GCAQEPXNd2xjxxgfeX/rzBS9w0TTE+Cm0Fhh2YGxzXNqGnl1p+OPL0GaPEv72jJiXQ6+6Vm+hXDHJoV9ujE7ype4LLUOSV/j9//mdNVnyUflJUyBscz1NRXpIF6Whz+vd92Iok1F5lAKNGBy0CGau4fj1Bir346Y3bc+it4lVcD+4HndHyVSB7jBIHC+lmof1ByCVLMTg2epClg1bPTzRpHQ814BCErii18MokxcChDqFpqlwTMsuX8YglHHULLAUu+lhc73bdiJBArMJTtSF/cAFZzeqDgNd+Ar9G44E1q6H4h+DAfQxc7AHiGwNTTAlwC4yCgVw/J+pypi37/OlL+2C4ecYgY5F5MnqBqLe118SDfvLK+ambOav9MToGgTVf3lmCz+eAfk2q5zJsw7UNPTDucdru61jz0+LZ9TaEOxrqnkRAhX2mgQOjA3zmG8316299eZOwN2e2HCl4bByvHeF7XFw+LpGrRTOXLm5dUecB+Q/WBk38r/8dtvsfPD6JTkYhONrg/zc7mK+Mi8IFJPlFIZn0h2n47ewfEoyrBFpBjHPNfnq1T5m2MVdhniNlX+VjbwtiHC5JcG62dYs0ZwqG6Un+g+QSoF/1a1P+PlHwqQk921uSAkzn8PbrbD4fBnsu3kYHvTdN1QVuQeOo0HK0UCok2G9yxRuFuyW1bbccEba/44eTC3iq/P1BLtHsztnQsqGBabzlQpcs4ft20s2rTYphpcG8lFsbIuaooKW7k98tJb+zmOB/HeOP9TJIqxtbzj709fQvXVyqTj6wDY4hZmAQsFsnwh70WZiPYM7vtCNNBS2xjDE+7dGj4uUmyj5APnZbHNhILhuPclsKa8sS/g1TYJ+gaSSlwep98OVPfISxYxzsV/vKWJxI9LU4jw6PXtBanZ+8c5y8ufOxvZS3KV8JpRn34KpRmdIT7bGryj28yjTTeiD0AGb6u47impVlh277cTM460LfZnU1a8HKj8LeADMLAJA9jhsZEJcK0n9sBySsHxX9gJr+e6DMwnM1FgmToO1A7UNid6CNWmBA888py9tKFkG1ANKzRgmA0kpVbGu4zsPwTnbsXpbWXyRImViVwDkJww6I3BfV3Yo9lqnTLRQltZF4j86J/AOrvdN1cZdC9GQZUa8CjyvcfMxuWVqxF12hBRSY//dsnNUHjzm/KXjzXPomTsjERRMdZvjF3MTFLkAZN5oqyht0taRyuTa5v4JAGi+vwHIKbR1WuHwdsa93KbYHl08ij+PT0YSBHcgSVtIBn0/4GkPEiHXaqGaaqhTNhfvqPBlqw/Muub6kk31oIDAarODsahVWl8Bi/pRz6dbDi5AbuKB9oP3ILBrUEo24+NEIrvCTD7jLFeiGz1X5KHhTKpNCqbL7BcWHqC63zCE7Jc5yoWqXxH3+HsrdBllXcYCr57Ujq+P3MtF9AkaOEfX4SkdZlaIy4Cs41ZuBZI3hTxufnqJvLf6zD0CQAKDKavfIgbuv0JvpJnfctBBbZQPsCelBmEqGEIIPnjEysdpb76aD2Xh7vULhrUIDAYniRRWoc87/p4+HYwh1iwXRv0odSTs+VLtYx0lBbB3axzzb2N3eM0WItEfaSNS4O39bKczp11r0rL5dQcuI14V2/NEJzFzD1oPktQGLsEaei6G8KR4csQdB6rynWeTMPq3DO6Q1aFo+N83alVEQga65Llk1r5xA6FXsTBh/yzZGLZRgtGb+LRfd68JpZfQE3web4jyxUsP60SSVDJTpAqQilW2Cc4L/nQa3cm5MSh6EFV+DcUCpAuReNTQaPFf5xutiZpOChlEY7q37hBpAdIhFALOd/TE8RCo7RMbkVpOedlBnSMEmgZ9pgU3PEWKDTRV8kd+cui6W4ChoIxxDJRTSsVMP0aZsG9uhckwmVbyRZfps9D9XiL7vg0LSZVqUkrVlegKgVxZX/Qv+KUBLeqm7wT9WaBIJIhw5hn7f/V2h7eopsyz60APGgRvj0IvsGLBmwy291tCTNhswEFEzUXYQYzsfE6gVmT67rcp9rOniM665+HuamGI1AmG+MareaunOkYgF9gpwpjL8dzbRrIiJtdsH7D5QW/UPO96U1G4AdCW7zvkdTwmAWOJ8bN+bbyoES9RzQdukY/3xNnwMTYkQXGuw8jU/U3fjXUt9OQMspCVXBsnsQsQldByh5UtkQlF5PVWEn7uvNaEbdgcAB8KPVNR7aNRP4X/JswVYCIuhyces819p+d5x/+af2sRYcFps/Vcwh9BILZlnQp3KPahgf8kLsT+ZAM7s4+XQ79+m4nhAr6UNM0jN/10OHCV4JLiGWhRc8Wy1f9t7VO4xFz5dXPkKHgvhOFBQZE+/x5pd7cSaRQw92o8u9/QhHvNdaAadWsny8TVBpGlUsKB9FKUNvuxdO4AVQDrfT9N/zrInlEtFz6Vb0Ku+N2axmKqAoWwv/KWA/AqtDGigPux076MJwiqXDQfE03nm07EBYCqFv7Llx/xEvDFvk3al/SqUcHYm9PLLLsWAHV0Ub3bNSADWVTSo+Rl8Xq//HEC5VuWU6C+x4Vf4hq3sUcBLEKcMR5u0SHKaYcpHpkbY+Qp0C2833GU5YDcWRJFyBk2cEMal5WGDhBU9BLrxoWUi8NSBtNDTXekgj0Z78DDYNBuwu4yt0mQEtnJuSgSzGPJDVZeNMe1CVPdictsJh91cMebTWllxWmbYlw+w0Nyt+OvOW0sH/5qa93v+NMxm/OWQUu0xYiJPQv6H4z/i+KGLvt/WZQ/+7TWLOUUEi6YCNl9Rma/94osPVTmAIHG2xvVCpA63bSmC2uQnaPNduFhFa6HOo2IT9eI0vNHnnQ/8EioIsTnuBJrC0T9J8mzuizApfk+aaFhsc1v9B7keMhTmTC7XnTvAGN1dpVnhTXDk24SzXSFs493G53mn137uOvF2aJtxbhjziuFxuHFQ4Sb5dJv5j6RjxYTGnmXvJrg/CIRZDr4fQeW94p4mLdmidrtqgt1OYhkjEIxS8i5FjBVDfJbFf5rejPTXugUvfBAH6/b72atp5E2g6f611Z4j45yvM0W3llforYyAYlerO5FfEu365RsheidkSnDbpwU4GOVeB0m7UPSVx5QXNv97FxmZnlmTq7zTOAhIMos5CIHSckngEVIvVo9tUhHLeKOFqlC9a/rSd72mOaqx90r5CwSaCwJpdfRu16V7RJpjAtPGt9CGqV7AmzQkWEpOq7PqB5LSjhNr/qbaFqGWUBKzChZpJWkbOH91OFO2HYg7ZmRsQyMap/LQMheVLA1Oc62FZhcEucdRjoJVfxL95euYHy7INdwRpTNB/+N7bWmZtXbNLvcHoLu26r495LAcqV+sWiNHDAv/xjsE2LkPJ1HHjJX+OSd0F3JP2SzKmXRWZCqEDnNNMJ8HwL/XmAweXHceO7CgZbwetxFglUiz8q6dr0Q99l1LjrNUbxB70lOtlZsNQSe0dQ+Y8ENBZw1j09MXrTpOaD94RhhH+LnRnk7r3gfEEAa/KArfU6UrSCitoOnTkUMuJ8SN1wuai+i9fpz/cfkJkaqZKx8NbhbpYxJM5Lh1CuiCTLCUPMWM8hgiAkIJINcU2uf4SHY6Qx+Ieva97+nYswGaUiinkFp6e4EpxGIpwbNltSagsKa4zktd+gxZfAkx9AOkkPTqFR/XmykfPKQaB8NVV3nIcazZlnX4mxdQGPe5AvUYyfAkN7NDsU8aNG6Cm0D9Cpn1OBmjiJobaA0eieOd8v+ZPTkn8wLH7ovfLFkRDTSvEhVtv0c7FQGSEr9ywZ45Uudu+CnCA1rJVYkvaWafq5PNyfL5nww/UkXeMNc1nHYWY+OFcgamz1ZNTQ9/Hhyh7F+UIc6NADQHvm6eJBbuqIEXiGgVWmsZebPOwK/zQJJGzb/PZIHcKniP64DG+e4KwJll+kO0/O8Sa3OibQYw3BYA47rR0/PvhZmGj4w7+RVmUrfAYEaoyc9UTkzXcf7QrTCsvzO0V5lrpN5PfsKF74xsNyNPC7o1i+wZOBRHoB/sXvJphTXrHycodtSn3ny0Jws6f4um1GBLwceReElYsrhaDduKcaIy/l2N/Dk9fFdENvGLZRvoUZQeuvpL5BZESM2qbp20cJj5ccMQpSfHgGIa3Np9oPUFjA76pDVEl0Z4j5CV7/uLgrw4F8FDHI+emAkWH18YLvqP7YZcTXqfmsP0jcXIzJyCxN4KCclQTYFPUFSccRDOP9gCfMBE7a3D4wvjP8klfDeK/6Iv4CgUqBTVupXfI1QNjlVU6gkipTLuOSz6YABfmM28rLVnzNGuk5BTyb0+7U4rPeOlpLB0Sr7TWRJbcvuSTsggqcVzUZsXfdGB1Er6Bdo9GS+f5COSVshtzbWSDgk+uBX/ZVsOSOeAPm9UXmVC59+VyBqfCQDZJvij+rFTkWOTa9j9W4N6Wc6omWydTIZ79AIDER9lQUbVsKerNuEbKX+SsqsFoM7mapeX5GjzXZmo89flrbTe8xQkkCeZWcixOes5mvacq46jsRJkLdVw2OCRFtF4WQeuT9suefbtUD10taRz8sNVHcpc2FetLepXwqQ0J8z+D3z2O2y1mc/3PnSTqBFIIMopMRcrrqkuT6PDels3xAxUhmkObVpBFvjKvNYbA6B1qbfcyHOipZFcVtsLdKUH5Y/UIc2WQSkZ7gFlSUDg7g4vFHP95K/9Z73I9rCrmlyLBHuJW3A2aYf8c/XB35h5LTBrmNbayzBvNZ6fgkLjkPMyiGLZMM7S0Rt4LPD4Rg0HSggTk96jM2N3c93YAqGfhLhkVIE4WrFHD4JPxh/CfrCRY2AR/X9SW1xIIqlMPqL4PLB4plFP6AiMEWPfUDCRkQ22xbxq39M/n9r4UQh2jnrG2g/eF8A4okzHxRl+1x4SxnjQjbEdE3v+cRsCc1E0AlsjPeKkJnslm02o44FAE+2N5pweX82uy+vTkDv43T4LHBoGjOPYLael++3EIJnqvBfj3Ee5fR7EX+nEzZ/LcSw0Jv1sUuYoz5UrDa6CXFfr3JfohbSs+eWgpUlqvrqZ1ffB+FUpTHAibkBhOLCYOu2VEN4i5NUSllH+Fxi7th8OubuhdU74FVQoUo5Nr7qK2KAzn7H0ZSNu2omYxt2CcuJ9rsY523gyB9g7gaigm46BbfXLTSfoKRBtHtQgFIcKR8miyAgbIyAAR12pE+0Jhn+8vWi6ObvL3ElFrYssb4zESzW4J4+RKWgkKZ012NlkzuNu6MeCCRUM9QkBkkoYUCoqSgTHmjGY6uOoaAJHu78YygVuZx4Fo1F5vFfwf5JYspGlyOVUBC5YA40r9WwnVRCke4GeABUEtWifii/wyGk/fTdaeMhMADaYh6rDez5NP089k2emPwZ4mli2SaVHVDgKVi2Il3qbdBDHksJtS3BQXTk2G18yVWT6zMnlXAktbVUiSVL03L2CaK+G6jyc24XfwCROCdW+ih3cf/QhFBNjlhKnFejsCCCaDVZam8JgkcatWUXMoja0XiZL+YEOvxi/gXCq1vEOVtTzHwy/+dvJDba0GoEfrn7Lzbmym/tvbQzWa5uUg+btv0oz5Mlj73iwhpd97PaCdXHfz74CSxiNoMvJbaY/AqpaEKlvs3ff0aWvIi5M4glYf7ME9i285MOXjQpnOI7y/bbJ4J4+ke0qBNYhpW7y3WwtGaWLsSdSE9d/Zx1tByVt7C3vIDSu9i0i4KYFyEdrOl7kn3LLbBJVB72JaaOW/jlLN/64/4Sx1rKDRu3iG1RM52TfbHDTJ7YhfbXuOv0sLduHSLURTIQ5rHvuwkZtwfR2b8ghiOzYEPnXebjdFwhoi79XfzYkVUCtK3CXUaRjD1RwYPIoqpMW4jJzrTrfzSy7s4FKwMzwSZDe4TjX6cw9c774lG8zFV+wZdkK0WGhitaKqVySY1XLlJ1f9G6s3Ucjzy/r4sHk44RjuES3kDcM16VhaCnJ3S/x2MjgVZGH+FFkhGC6703As9m2n9/QxjtSqO9fIecC/qSNHihIsQGWejbI+xmk0Dp4yTeBvaF8oNTxeyJz8Q9xW/FcCINfGQtJNFfe+z1pChpEzTPX1f5vVrPR41UPmuPIFSFSpi3L6KvYU6aYMC3zSx6Te+gS0kcwCUI5h2gF42J7vWzDIvYOtSGDJNflY5OPoBrDibq++uqVUCCZ6f4CYuQWszdCaq+Yey55ebh/edrME4XfW+HOsn/wZoLCRd5r1hgltkxLtF++IjK4FWLh7fLHECyrWFgfEbTswWl6XLT2a1I1CMqpcf7YNiBR/EeRjE3rBgK27YQyFEuTmPbXW9ac4ZyrLwDwL8+pU4+dKCFNnVkp5t8yKMVAbFjGroQzUkC60DM17fFMpPyoMZgFxdEHpKCPripWr0dcMBPP/tIMG6KQo6euGNPwB4qNiUP7rvmPVrB4RK2Vl16mHODBl6yu5CgN1WJu3CPhsJfWti71LFFx+qy7cRNb1BcoEHbCYR9ICkz+J+c6RZdvd4fZ/+6k6uAiQn742V6hQt7yAgH8upd7jGanbC5zB4aIfUsLnPd2/ZOmVb7P/dzfy0wokO/fD0ZMd9drlSca47B/BiJ7nVN4+Mepq8rqADR1jbxOe7oeMpguAR2MWNAyeSCm9/6hwalESBfm2yGhw25524AIgSYeudOzCrtZaLAEHBZHOQTJYNFi+NPwH6tSz6Zb7CjC2mDACn8WtUMoHZCStps2KkmWrk5LSw+JvcFAl2uctf01yQNXz2v1Vfe0ISudcLHYrgChDH1sCsB6+KlNN5bD7kN/hoC4Xy+RAdYyTO0SBgcwO26B48/h/EBPB5T46t0ZLvFm/l/KL2L2EFOao8cHzw2j1e//DYIT5g5bSjDn2zAvZX8i9/h4h2WOJyQYxQlQTdzxZhvgJS0iPqBDwmQAUgypWLgmcwXxYv+nl8+dexIarrlV/95+ASk8RhnM6FAoFRGP+VCTRo58Hxjg3vTwL/MkTrLPk1HgXvQuYIfx/RXgq49qhHMrY+5OacjqIN/QOj6DhmpQkdarddRahU82R8Aon8xSIajK6BcOwC1JDkRTDk7hjrVQjVPJZNYiKbmoMjuy1Q9bVDjIYyqDy4pMzNi+ExjJrNskY5bjbKly+/Cga0L0X9JQKGU38nCbUGWEYdL3qGbyVbvJ4dWS0d3MG2avqmRpI7DdYKxHKhTMIvsevYDzY/SheJ0dtUmbfz+HMmQOQFYnmdq0uH4Lej7rZNlTIhiGSnzX6e/VVv4ZtG4zr6PegxVTI6pfBKUQ4tN2jNKC0/MLWzEmdnkHI6akMOmy2/+ZSDnDvR4MXZ9p+3kbSSjKFdwu9n5FlN5cmex4+pXbOMb8YNkFU2tGLCcIpTaII3gmrdZuN2gnLKbftvvzbhQdzArsnEbbUhb1btMp+TzYAp4iNZkU+qfdNj/TP4SpflS0qKOllCo6UJhdWSDpqugyI1NlopiGsIQZssuQ2/TqmYnnLw2cZ394AwbjqDGQe+cc8uS9PBkpmTQxM9a5+KIf9Fzuxhb0j6idebS848tLCxigmCC+B1tF78e0E4JdadfaPLn2vCg49/TfU2jstfhkZ0ME7BXHDGQa8kcF5Pp8UPDm049kK2YMUdmDwEDzFxCL67hzPNhlnJPif+YM2FeFso49Hh0GEtfgLQIeqAt8BY03oPe6+7xPMOmiREEyAkJqiF8rFlRPCoBGk3wGzbRJn6wpfOQot6gLvDS1KoiSuMzJ0V7F/P8W0elnI/T8/oROaQxkMptvLxQDFlLCktKfqAPSBaq4tIrg0ZtgEey30EDpIl8fWcB1XOdxLwpSIYtDF46OLKFbr5LFLtv9b2aIzhmCLHmSEJm3aacCr4eWD3dkxDFGUDzdgp3aX2dvyqLLubGcE67T3ZnpTWa4EyFfOk38gV6cI6D61aH9RTJ9nAaqpqvMOEC8Rdh3rpNbIKgp6CoKG6ruAsam35XZTHPUvet0jlGdmmOMC3cTzpKXnb98nbFDQcgJCBAUkUIqumRPCVFT+qtw4LamiVBCe1aFgc6tGwVosH0AnCdSPWs5A0u3aRSleBTfDMicKE3FrD0NvTsbM8m43/IBiovZynPbM6wtjW8Q2dTjkHQF6GsEsr5gc0my+Xx6aev3ns8ASrkgK3DGPu7cqQnEmgvVkkOcSnbsi5NwgbSf+QG4XZI57avm16fsZQzzfGbw9yCKc1kdw7TXgcO8jczEeWQIauv06+0dfZJByZMT/06MSIz1+1ax218N+kRiQ84+IoynkaoXwzlZ/0dtb8YIScsTMILg//bsZfaGNLb1edTMUc+Coi9TJA8QuvuZrWiifcMZJU+jpSwDstQTL1Z8R83WLc/ciUDeM/9R1rAuaBoWNSOJO9SKaCTtIyUDfBuPHk0o/uY6SU2pIWiCVTGCmVcb1XS59xE66LB4O5r3kGTUazwR/cgOHhSPU+AOD1x6a4eSdjGUDk6t80O8TXw1MqoTq8id9AU6yWkldLq++NlyIgX6OlnKdnH2F+MVk2gBJDG/7bXgam38nBOQHo9tVsX+p/a1u2Ctk3ZApxTTO03tlWBt6uEggovu3V+DpaYOaobQVNi7dsXfK4gmA8qzELFFdYTvqgjYPk62+a8jGOjNlcsCo9O4gRwMY5dvtzEAg50mmaj/NHhRLY+oAKz2rbzIPTeBh0KEAwczgXG0i5FhPxrq3eGuyB/IJKGpvv8a8INzmBI1/zYb3eVtjEQBCOUVvkKdu5fX3Brmfj+y3533f5X95H5xD32nvJ9OHT8cvn3yMsBAdYYmAyASr00U2145tqNu/wFTW3nPCHxmux6oVq/TCdj2YoDHLdjgnyiFdXY13brljRH/cz+0k7OaNM6RZbbBfNWkRhQYY6cN6r+3d3ZiV4wwGbI6/pLnsBS56OU/2S6PEE7u+zvq7l8tC5gw23KhP0nq1/PDTu5EbbBxoLB/VtPEIEmvF5+8PgmT4kthmHH6D14UoUPL8E2yrrYVjjrJhFUrvVPdFxa4TUS0hSv3XSrYuIWrG4SuTt4kkQ8c5/ZlTNmxaTzZgLgHo++4rsHDO4qEAqyA4di8iaKGGRRsvxWe5MArqrIXZKkCviM6lAk03LiXfsUfsgHq8ZY8aTmQ77phcn1no1bJIZvMiJdFZM4nW0kwQvEWNdRnWZWYmL9UYR+gAUEevRzZSdr4ifcgE1LGXY1jiiUImXYAvnlZWaG2GHP7bPqJcdisZ4Rmm+VAs+bjJmn4r//6PpJ+bweoe1uwB+TJRl/7aeeHUCbuA+LtzboCyuj4Bwc6S2w/cRV1UyF4gCH/gaDNTSI2ArPY50IWraK/6zBxfh23WhPF3x/XuKhhG59z/KEwK6lvuI0OQwbahZ2QEqPjPqcXBP9Aij1J1OdOMXS40qKMpqyUYtwpNWmOtTOsYDg2o7TlM7rp4xyI8fYlpmxIpTAW9/atpmi3c9Ddr7RekOeBwb8JnHqf5jL3Uwcqcdg2CU7iN2iv8JJStfXJ/Q6jlvMQhoSfFMBBhFMZ7hgHBDmUZowepECjuFLH3FhkHPGyBW8POXy35uhgkP00iFzvt/emj1nfWbf6Tce4+CeSZjDJkv+sm+fQVGaNARnig00xFikvDRa1ZBzgAgL8L8uwAiy2tGQPJ2wfI/GR/M4fa2YSyNPPPQNuOdxkFE6cvAd+LLjB9zoWlxLBA13sDtlFP5kUYJUsDl3EB2tuxiqyYCcxaFjVAVf2Gx2X2l/0QGu9hJTG//ycerCZzfwV0DF/+wx0FNPZ7BhEWL/mlFa7qWJbx4dnO/EfBiOVZxX+DumyRZ7ZN1omkGNWOqxclQ/hCPIdnIWMTu3x8p3fq/S+U/P065fM6B/dt/EK+92ue+fI/oPmzBGKAfl3cWn1FLOAKoU2Rhd99mYt34SyoaMGP727nNwWcvLsG5N1H1L8fFEmQo/wM9cCDZb8aGtVu8N8SlDUWYfbEeJtWKbKOc2rcyZ9Zkcc/vZYi8KoPyNF8xCcuWA0q9iae5Nk937gGbUlwW1Q7ozeFWk+dQbqHcKTpQT3l60pFBoe+fNe8sre8QoT216zwTx2+RjuoOMxS0T7ycKVKikmbqJ2aEe6hyc8aePNv7WOwhzMn2zE/lmh4ukiMWlociHUKDa8fBA5pSPfAYB0qu6Z5uC1BWkVrBw7vNxrXDF4anj6kho9l/gdacgmgKIeQHd9hi76JA29aEJ8G9t41ZfTb3RXFu5FQq75J/OnEsGAWVmj6Y7S2INiaK4XS4DAmFw4u9I1PPt2JpGZjuL20NLGRsqioQWj/3Gaz7kUMr6Hm+faWH8P77izpTodUwkucye0cD+HUNoIoP+NmAdjLD4AGBK1NaiJlhVkt9SbGe+bMMNGRTJbxccvxmN2xXUuyyPi6qnCfjICmS1BBcmXB6t98Qv8Fcu/XxOGqZhrwt7zSv7B4x57RUC3Wl0oi364Zr119/uZxJCooX6i/Vo88FiTwzJ7cy8IYibD/n5d37NSy1OzG7HUYgmgvDrYCQ5B5H2/SpMqw7l5/Gi8c8IflLNXM6MmgGciYTsWHQu9cGGu6sqPEODBGjK4Mmkxn5efd1ogqJqKQ7syxN5B0KLvG8OH5simAoGmYIlQ1O6ycF2sJoiRxAr7Nqp8aZeEXij7KErWNLtLQS2KCorxTazPMRrBv2YddbZQf5Zn/n3Inkz9ykZjzZzSx8ZTFjwS6TXsqh6tpkcOEnw0n/wICe97AQtnXg6THLWupKYbhOIYhOWSRvAgun5JL1DaHDK/Q4iDVD98yJYOvMe58jTKZgQgz9/WzfsebBAKvcrrhCMvtCw5m/iw9gy/f9Knj9nRkbGgvvIG7E+0zxktvnPNab+nLR8rZk2C+zCO0VaNm0A7jLysuNaI7dNfuuZBqwpanvUla4rhWov4wIC3CB1n64BjKEB1CDZ/PUG2RbBKCpIpNMvmwQqR1LbjB4Ux+pQL/M9wOFfu92Y2VgRwnagbFJ7MQd/KjYt32r+ioiLHg+sJWYqRmtIjahhx5gxizyAKcGqUpDotz82WdBXrXu6lfZbWiBUonV6EfxbIUT9xHit/+D0K41nD5DBtmBussz3nLjQpchTlwmTAMuy6Gurd6fCi/8IJmJuFeyMtefBUq/hMnWEdBtj1jaNQCPoK7B3/PHm889iMaUwP8caQHsOFqlkNyOVVvl8xMwmgPcU1cFFuH9tt+blbtUZtnxmbypGIjvMvgkHBlldTk8W8Kzr7KC1f1ohA98vGoXGvcZGblVLmrIdhVAn7V4g+2c6nmiQN4JRdYubWNc8wC3VHK5Uk4GhbZjMXMI+Dqr3QrEN9sFt6eV2ol57ryYElmqU3RXjYRSKQNkRkHRU7n7RzgCGHW+3Dipb+Xo0/wNQc8YVE7LQbxOK0RtEHloUyazDrnUxM9LypxGTbYB8WHZ2ZdrGjNsMhlkAwmKZTSgVVwMDYH5lTHKwRUrgXixE+Wanrfh+HjQZONX77ET3LNxmlfWiJre2kbadS1o/rUVUJSbeuLNaGDek27l6YhNKMpre437saJy2CqhLMpB4QyT0q3sORLKEn4fhB1Md92qA7ti2GCDiw8peAeEHpmhGb58qNCYUNb9rA/7XM2MNhseqT7+n85w/+PgpCL0eLP366T0B3iYACABpoDArOCQWpwTnSL1EVw1JPHX6NhdtOoWmKGU+mPXGQlow7/dQqzRkmFa6B3JdAbTwzgL6PihN0BINh7g5qrTsfeyc94NVGh5zhjH1A+FYRAyc5USrZShWTDEflSrmDabs65tVdBZQkkZonC1E35qgHnnVu5fAWfflH90rVIP3MWjAQQtk/lrbAztjokFR8649lu1oatUrsZBE7gpV7ujBAQEviiEemBbaBnvUPumwRfo18FfMUaCvcN8AJBNadnMy+heYBaUB95osqJz7YYWvE8udslEqJY2AJ+MfB/fBQXUP8GxVpyoRSu+hiDDRgOIZs53PRW1eMvocWKSB19QZ9uAeD4S61JSX2GOyrnx3C8CT8xXhlwx7Nqd9YET9Kh1vIOdkCTjdHzeB01lPYVofBiv/kicfVH4oABb/aKJl1GVkN72pjTsbmkSrljODGO47Wc0HQxEGYaue1Rby9qdJe86K0d2BAQCg8q1AWUdLrMVn+juG/BLbrYgLGktyhCQVoTe1421c1WNUc4gWjwvuOxPvLezx6iFhr37Z4e8WUcb+pzFyBeGna2RSKjilVKhrrwtdURWW+dXFQ1M0mg7AZRfI252NsZcqCoCoHR04feAXIsFIrS2e4zFJ+yItuQpxjxCQDqDbidqdxGQLZfbIGU2fm/Nc35XuknoSJlz51gVQO/kGL7tL5vbuu++wSYs2FLqAvHzedbycz601bIkh+acSmQm8MVPzAnV1/t/PiV7cjPKaI7b+sFwummsrf+0WkMF1oii4yg7qIb4ocka9ICPu3AIrDBnmSRdJ004Xgvb1ExHv/2uoAVUEHUP6G8KKRkZoGJVczgMrnHwAD303Ta4PtpIzdMFuvLlQ5uIqp51AmJcqyAp07hIE32CasJ094ayHQxtIR39VoYDCczxTd9RnyeJO3eqahmZdUg7s/MbSTeCkJXPpMwP/DYRj/RXqexpHbEY2Db87LeOKf8sWviEmK8xFTdnP1U+wAx49t/IPC3LZP0P1jlvG0tE25ZnTs2X2y5ZyJzWI+uaeivluWpTZCd4xvvsNLVsq5bG0kmRtlq6twPEwBeSla/FOnsz69r/Ze9RlcfeG0wYKBqoMVDUHSly7xdHKjffkqx6PtBN15UffbGSghpx+sVr+pm7gl5V0mN2pfcqMOTZaHTizt6ZPc6IKrGtYTzbs1tv9uSwsNGBpYtUB8aOX9vjCSeoizNwdLvBio22KpbV1E7fjxwsY8irG9IcRKYSfYur830UGNCNossYKCsUXeSsJenBEBxVRPlRVh3SJRWTy9yYiWpx+ADM4dxkw/UAUvlF0Vh7hLks0F5vn1H62q8MKkQ7/OlwB96nWno+Si/ZhGcr+H6rrFispeLNuF6R/brRxrfLxMpHiJUQU7O/WDk7sTC9LhkWDCLsdbVnvDRi6y6ZsRuMiqfznFhsvA2LFIaWVr4L3FTIOleoXTv61yjdE+deT0YX5YrctOos26DTLPC32YII9fwaVfl5fj9oGErjfKKY/nt61E1WINK42LlmN5pIgoQZFso7B0cPrUUU8Bj+nF/3RjXgCWoqchtAPwZV4UZMhJdYyLKbVpyLR940ldx1pM2zT3pQyCJ9EN++gg3/pl9vOQw+FnxkfaZKuX1yW221wAOH1gKfQ7PoB9cfDss3Ipvov2Z/Cf7RMzA3uu0ThgTcZkYUa+ed/xdO69JRut3ivLdYGq4Xe21Dq92FFAkk3CWGHnqllDvcS/aiaRUDTq11fS7z1rrJn2KmYgg4WVgL7pu3XKjR7eRy9OGZSEw4FNpNzJUIFDVhTYeeXOncqJiT3h3wrvo4Hpp4ZR5Zfams4Y8OTCwS7yQQmPmpLSULlMop4ySpadx0Yxo/EMQ4QF9B6hgQzfZniJt7xR0stBsg3i5lhYJr4odVomhPHtbobQZJPSqmm1lGn77UKEyF88tkitfxWku+KyasqMlmHpySiY7JrUlrVvQsExTQws4UApnZaUPeu9L+Ho8lYkeMfGmG4rZDrgKy26unMeRCZJETKc8ipKQhT3n8ZPZ0DJ5HduImURERir7XxTsNO01I2Mr52VKJma+KlRnWH2E1j6hfRi9pLOuT+svrr6eH/87YbzYnAHcYm2sWAJkC49nvq5zoFaEFXtouW90VOq9n3NRmZi1Bm3FuIwgnV/mBo3ShfYFxBME5qkLkvzQBknqe67R1zfwwgTUpGMLOkUeCzwBrjwQUuLmpbViOVNfNsUzmY4CuqGVPsOvrelaLjGcipoaNKr/KEC0GObg7ujP5Bh+E1FPtMEC/wL3/hCv8fDVQ1vq3ozNWGIb4saagWDhDsb0V+22cm8wQaIBzfCrmPnSSQ+LwVPcgl9RztcYe3Aiu42qBi2vJTM7tzmFX+O5PQwQXTW4otFuaHSzEdSpZ9ptixk2FQ5tZbfN1vRZHyNEUJ/340rqcKqzQJ5LlbIw+vkcRpq/9SHdsVAEe4vDKtpS2t4KNLORTTMKnetzI+rBq5D7g/DltrCRiEqrYFw2leodLw7hKs8EHEbBadKzQcLfUn0Go9oZJUC6BTLZExQYP2DM3wdMQ4TZCfgG9Yyl7DwEX1u9lZ1SXbnL53ovmWXAdb175REo9U0UgkQQkIjKHZCndtuRIfCpa13o132Qbk2sDWbPQmG0sHyeCRPfvcj2FD7zqxJ77Y52nQrRS/0mtAODygyye7opxn+tDMVoBUKeCvAmVLDLnKj/IbFEqg8BPbXgnwgbTOXfSn1EtscPtif9fPblCl06mV+mbYm04IuSOzuJJlaR8P6iCEFuM59NN1038ZCrxE8HWlGzutHnlXd7xRc0Um5IMgKxA545ngeAqWS7M23huEEKS7ef6VogK2zCDkzYmCvRU3L7fNDGlrVhz5p1D08uH+m2LAw5olVU2kKmWiDwdDYHvTfBd/yJjV6UQuKVYZs2PzYg46HxDnbMwDvKRDBGArJiVVNIeI7ox9YdN1WKRYx9aFzFyCojS6VvkjrtKeYK+WHHPe9c56X7VFVRdm10Xkw/ZKH1TVltKd/1NHWLZHzWgkDd1cbS9P1lsUYsgd0xCwJU3vkdL/otD0x39x+rMgdhvFRb6uaG+GksRKDKZzxEPEyMuFWnhFoaAPIzMDXNw+o4qx3/lRgKUVy9DmsuSAi2rIkzPCf8gERJcb0PLcmRpcniX18IaI/JNd0W0b1KoEFS6tLd/BGrAUwxxejHTdcgpTYZc39dcNQbTtUBCGLUxx9YeQ307LOIciBadu3RLAa3dv775io+We/MGhbRF2YjJ/L1D8Pobr/0EEwcwkWqo9gp+hOlREvmckbNFCaH4aPqv5j7zc1UZMC/9Ty8CtwqZ16ZW1amw3USdKqf2PlkwVVhXFa2Jbv13E0yJ/ftQ/LohBb+z7oQhr6MB3O0Txv/5xDuR1rlrMfjtDjALf80dj4rIYPLTmp5wxUp7+sJo4zCeVMKpVyG7Vfl5/UBFVtyGSCDdxvTEBfZ9oFaGh5rtKImTRETBQdm8HDGU0zeXHGX/0IrcWC8LL8HTdPJAbycxZx9kXCJlNAnno6WwzgBOKf9ej+DiTExH4sO/D+7D4sHZWLBvSu8psrYo1a4BH4F1K7zmEozRYYRakwg4QgMDyfZCtwM7r7Ukj+OoHpAqKMaqeuDT/KEzWmF8w8YDSk/WGuBV3VLMLucr5lxp6CS6c12PC+NyG+GUY0I47zsKwVtY+KqnG6EuUmj1SBPUuphiExkUTTdRnyZbzDW2COokKonc4WGf1PKGjQFeY/rGz/tc8afjOHEK8AhxYSyRVqpEw5bqMRCcgb1zMsnuYkLMQU938PJyKXzzbvsBBb+08ugIqy614TjFv3XfY+Fm/zNewXz0a6UO9vFP7d7qi+JDdDTfN2VqEjvYDgk6tepq6J0O2yHEKmIrX0ns1y5nN7gR/LyyjeDDgojsVmMY1TpzQPW3IIMDJR/itrk9xT3IAefghzRb/sbBrs4mJFInI2BYo+aSc/trTfNlP+7oIsINDCC1BHrU5AwWNdP7xI55b8DQ/uwjUJf+nE7TfZuyeW2r3ST4mEF1kPFRHVtbXw5vKN1b7KLtyNJjHJQLvk/XSSXnfvo4L9ajnnRyWepZkLiJAG1lzmQn8XkyLUB67KoURqvy982XQUw3KeYiZSyM/g6wrbVZ+zgl7rNavYvlWIB9m7ZZktMf+hbv1Gg9D617kXhZLMVwx3VhOJwSBjOtpwgzDTmnpUXm/Felftq3KD/09SFyIx2tlpFYETwnZ37CHUZYJpee+//baHRrmF/r51+kFLQxhUhCvVrP5RVBkvNFB1LKKltROKzz5SDy4z5xH5InfNbD1B7VvRREJoAnIvr5LNdOdFzaufWDfQdEK1y9jBLscDTKG79xySDkRzmX1pWXPmcYxQKPV2kTN3MZseLIhL1uPcsAe8DYhBx7LnJNwSgdptFrJGqxrMT4SX7TzOYHBJXbohsQZ4zlHIOC172RPvJ1iGRhssWFjZV3VRreVmZNRmhfXerSB8VH0ZmDOIGrjtLu2Rd5YDKoDJMeytjY5YKehXDGo4n7G5dPBlmyRkKf/tHxNnpCR2bWE+Oav7HNDOIcc4Gn9sN8RIQUF7OAyH10ZtKvxzMSlCiw6kPl5QCF43KcLOobxoZMmb5mD++ys4HIigoOr6i+s32hW/zc3Vkql4Tvm9n4YCkXZ8423Q/qMwD6l04x0NyQ6QpMhkAI8OTjE2ypI47HDgD+fOdqSDwA4xwHLg3xbeoFd6NqRgHenwvBnnRH/5F0CBUlm+jYXFXmz8H4toQTrr4fIqtqAA/aKFeVefC3kYUvR41gwNZZttvuioK3LjWOXsX46d3Zl7gWwXFpsKIrRkC3CpoQp2eXirYPT2hdywqw05VdH/le01PT8Dp7iFaDZh+QjZXv17ZES8C7HZPltNQngSg1hAEe1g57QriBvSG6E97NJwnInoi1JTKHJOxcJqJfmZtZa1be5trl/p9epc46eMl4ahcOGFLL+XDeFBlQiFV3ruvtAKqVM72/4oTfFrCEvAW42B/8q+TOGASHtBX81+JGvh1SGlOQ/zdSeIBrkGFtsdUhpq+ebz3s3GXHyBTOkEtVJ1mDrqdjOk73YONJHiviNICzKHYJ/eJmUVNT6WbUatpcGkc1S6C6eT4eegnRteBHGuglQqeCGNu3REbm2P1zBNdVxwt4HLYRinkwjW7DwBSF+p3STUSYt4M0IXoLW/D1HqQQ9O8JTlkbmBw5RzPIS+bfy2+Qyn8I4gdlqSBL9oAWG94bYGyitYBTphQoLEaLu1sO3bXTOVnLBC2qqprFDyMo6k+fzTbEKM5wsXCBvTXy8DOqkTsmpWglKYyB8CVn+HM+K9bANwlTlt0liYZG/EsMIuCcVzSTm9dtYoQTNfMt3288GTouHJg9sp1PfAZKneio1itgWmRj0J+nIIFuVtxkOswONozUYEXe0QJQlRcqf+iXFuOvSDJtHBjynka0PXgZBPvPN5nPje1vGVKszKUZqdyyrlAOW40VSDH70v450pXYYG3FC6DEBRHOyg5UzVezriYHZC7ov7N4mMZnYhskZMmVg5T7m/5puA7nZbsuIUJzCzgxFN3jP7Po2OPs16sX2SVo+2B94sjp//eVILGhA4mb9B/X6eut8AINF1y59LQ5E2m+D3wMbxHFmQNOLM27qHJFsPhVfSltM2Pu/NzXgIRdtnlEWYaEFpNbxVZDSJpWa8lhLEcclRqdllabp64TRwdYe1r72RuQHVkcaMTgH1aKhAfO0qzxJEA+tmRtWqKgqLlzO0vMrTvftWPPLhSH3hhYZtW2whgNRicGe+d8luirYssNmBwS2jRvbeBSx2Ggd+/3LMrsyRvbFVn0GCGDCkkmpjTLlWadQPv7dWZOm8mr8v5syXO9V2NuE0Hegboa24jBQ0oDPwQrlDfzsRzAwDaoeYGE95W3tp0RIsiMCEaP4K02Sl3lCfU7sgRxTYzj3h7ULtwSra31GXwnstA9zrDUGYevt0DjTvJB+gmgv5oDfGE2XUGlbbPT8uqGoVI9JqeyObpuMSjm3LS4AwSv+kpYzmeTqEqBrqCGoWF2JbEWZiPLV4Jq6wf0KzTD61vjqplVcguRv3sqmFPlCcZf7uyf/LKiD50M3rm7KXOynNCxR90PCbwqu0KtjzY/jVUqhlDCOgco9n3p0eNXiLgcWOowEwdfauBBJxopfpNqAGuNXW3C3FIl5d27OUKAbEYwfNtkBfANU7A0Z0xgD+NLVE8l6fb3529BHSaprGmqIbUZF8ajv3XLQ2irj+G2LSHzMiIp+pnVXoNckF05mrDpJdNjJi7BNpARyl+UsnIJhjwqc9KmkOMBnzHKGwIloZ6A718nRqDSDDuhzc3iD3SzttZcoGFh7jBwk6b7W7XBQigo51Cl6slukz3Ch0BwjI5emFbaYjUspXLKchi74Mwx0i9fLMVotYppqt67j2VK24jRsNgAs0Fx20teElEhx8wSp6v8Q/vfVlE+dcSi/sAxJr8dhPZambvnv4fYJsCj54q9aXHu4waQA3uvMPEXPSGAoZ3UBS6if9rZzuZAh4vP5N6gTYzeh86n2fwexn2pcBPZN2Yw78DnEx3J/BTOMCRpepjXx7YDBzsX60M90+emhBGEjUy9t5aYNLg8ZMoTwg6x+VfbMdtec4AFiSkT7QAq1Bu4B64mWhl295hUmKDq2VXtax+EyGAA+YXXXEGFXawQe4M4EfuwDqLrsyWvjBJeWz4MWDPNJlrXdXRnARKVWLsHiXJDNhDO2hFfHUaP5dUPSlYVOdICvtki6RR9Yac1Cv3Q5A5uMuhqxuHhcugpV+y1XNzIuO2tH/ie9Oy0Xwf1Nc0kOg2zSLWqCfJFteFemJw3p5zLjbCqc2osVE4McnDhVAV0pL0fUI7YWCdO1qfSEjPlfg9wWQ+xABikewoX+KV8fFsFieGueEUQKopwubLfp5cyqWFI0N58+Tev2ilnC3HCLo/FRGUDjMXor+1kU2ya68IrGrtSWJK6z4cd9yAO2+R4cTi0871eWoUoMbX/kiICEGSL68oXBo0D2Qcmk6JGIWTBM20Y9A6D7aZgL2Z0poSFCQMYaRpGmXzepKlY5kaQqk2oT4pflshbDyExEl0RgvdOHIifMe2a11YwUJ+Sl5eMj5mPmKuw8syx72wAHsJuDs27IuJsPUlDwqwoXtUY3otLTe810O/Oqha+FFY7YbrT3895ZtjKF9BY4gildHBzmm2T3irzaMDiTn6zGctcyHFfZXOxe7LANUlkKZ/K+qNg0HW9/V8Le8iavRQ4UNuiDBk2nl38wqZyGmlfs+Swqdyzfp6KIqK99i6U75ja9JMY/j4xEeqWY2OtlkkKDGSY6kZtfR1iSAnDF29gce+apu2wtQqpC8wS7vn4uqNtqsJVb3rxUnVyHDPNDmA7W0EUlPypDIzeMY7GsqpTa3AOMgKjW+wR5LVQxKAvU/tLgFLpfFkdRQo0I+a+2N3uUvK0rlfAlUvvPKEJx5Yzxe8Th54e9otgydO5+GQeo4XYQhNLq3rauN0wmHOZw96sGZK0FY3aqC0I0JEYWpJ433PjJ/ImWzVW83m90sMjVrlSeFKf4R/u+FEaaQCJZU/ShwVoE/9kTbi0/ul0/CZmRbWEwoa59J2WJ4FwcJ5dZ7G1SPDc7JdzI29CIZTg3icBKiBGUmxzSNP/tDt8Mj1gy0tOrQiDNavTwG7vzE1Ih5lpofUY0fRPcAZvUDYqXd5EJuCZUXvtjkBScfLQyKkF9ZUYT1JmhUQLOPQQ2mTyCLhKdN45z8pdwY5aYx1dRewYY2gPXL2E5KpAAlSAGLoPR3Xw662r5WVUdeYsxAJ8t/QtGTo0c4r13d5YqutfumG7y2WAFHBP5KlrZ0EeGbQb9fnC22ADTrVCyl9zpR69J9xUurftLP5qJEKTRq6CVcIHm7cr2Wqj3DHe6IMHV3PAMyoSrfCgjuKnsipVOtbZDoFFeoLih4Kitezi/eSr8nep+fFqgdwjuvGN0EcMeoNkvB7lF/COZzKjvohs62FAamMiXa8YKq28kh3JPKSty9oSxb++xZi3MzNcDrEUxSCfExCPYGp1b3jE4sA0hCf7Y5v/dMaCZZ0oCqpnyBbSOkRgN19T4/CqeAnpFJ+M+O++0EUNxvIX2ecqNQRUHQI4AJBa+3XWt1LthKws2OfaokdnvXUjHYzN1NaM6Pb579FNXlVXFTlIpfxKru2V8xOB3l2E40unkAMgEd9faHha5Xl6jLs3VWOqwBImSpYBecTTisfKCCkcsx8q/r4HEHdug6CZCB5PRvrSuIiJ29mBbpaFAMksFo4GU+Wu3693c2tk6hKWxKSt9YacvFpk+blvbh6Gx9miF4LA8e2k37peyds40+L/1tYPRHyrw6lu4QuS459mXftl5bPe1tbn4tzVNKtphBUS4O5YUQ3bchPqEIBGxL0wiPIiIcmDKS/oAuIq5+1kaOBB1EsUzMhn6nDEskscSPBH2p5iBPkukZ6VO3Sl23bwBqK6rUt3cnOd80RoheWvyaxq4Q1eHtSE7UIskKzZLb0wAK0trNXqH6rKTFIOBALFN8n71+pieFasVf7TpB3ejAfGahgp9VCUWml1If2TAUeHn8PzrJm4UXeZZlsdk2yd94kVk74ChsXQjyBntldBEYyScrgFgd8qFUpR3P+S5oWqzqzj/e4kCmu/go+/Q9egwduo2zxmzzMUt1uVIlnRHOEhNhrcs/RpGbvR9elhPr7rJuGarveNH2+OtJNx5AIWEX1Yt3N1g6TvuAD0GXZnLtAxI1KR+rBaXXH0A3zrYffhLHzI3tMCtEp5KPfJYIshZObw34qhXoOPvKbX7g92r0oHCyaVMe88Iu7r7q/MW1iF0sHiRckHUq6pmOcZy5QYs/LYh42ptap0IbL6EhGBihxxwGiTz6N3YOYCjdolT5I+EqpNsYrFJJu5u5r7OgJDK3E9JgaMskYE9wXxGsGCmFbuG+R90xEoU76rcoE7t1JPp+siZzcCIViVIHS59Zt+MKMiw7B7OmA5MdoyEO8S8Hh390EdV67WDONqMO5IWesYGIUQ+J8LqDfR/UT4GytGyIyIsMXKU55InoKjg/Zn1W8GXjMhCqQstTHwJRFY1MUZ3udSRpIyW5tDNpk2zboDs92TpQQAUYp+Mjh4Go69W4cpDZ6XetBhna3tfHd9NTkIXn2rZpEI8lsK6Zv5xoAUQdhpC0pRjb15MOVtyqgKNdZAY8fld3qilgzFQJ5CugNn3eQUkeEqKKk1aRnbbNabQ6bBU72j7M1gb7HQHBAI3AtA+FKuEWX4tRQQ89qwKLQ/4IvAJ504u5HsGM2fMe0JD/S6GDJQECSpHtDRpCdhg8VN5V9ihSu0qAGAIczyrVJtn8caNXgox1a03bDr0yievvHsdsGuOnWWEWO3o3oxhmnu5Tr4F6v89y3nKai4g59CXDoMjuVWOD7oveU4lFgo+oJeM8T5jRMqsSPj4H9XdTCqOolgm2ocT8kYcuGUjwSNIsAmZeFtr8u3XW+PVsIomdjQ6LtBja1pSbA5ws8pyHX15gqQXPn/kaVd3zmcOHE1YbIRW03pow428htIMzY3tB28XU6w3Ow4Uf8fdPCO5jJaSI7YPlSwGMWpjYRCMVHYT9Q6GsB2yYXjjQLZFgNUA36FVT7Pj3F86avdNqbu+BzxxfXb7vVMjByetUWbpVsyuSbQlSimOyZkklysJjbwysG1c/CiZMJsDbw1kyYwAXJ86heO0qv1eKf3gMp6sJyEz5cYQ3droTkPqkPnPPJ0AZb45TW/Q5nikftkFFtnKF6blVOJXwUSWUDBnBxGvi6Ysb2wlpdUcQbzYsOUceRjrYGK49HnRsyoQwVol2V5otc+5AUeuOLGpfSJ5XFgNdSg8AqOMWUcKFcjufrS0fgxknu9+PEs9ZT/+crX2v+XJSkar9feswtwyLVCT2oO4DDAVik8GI0sAWB1HOGdNBTIh922uZOuZA/3BwwUAhZEAQk53BWG8fAY5NUrSX8u2bKnqnoZoy0LKxSboYumj+wwY73jziUzc7daOHELvrq87d6+Acf4wFHfd/tmEIrjbgfujjJwUWfEDruJOfnCoDxwbyZbFnP8zyTyK0+u4sIaYHE2a1t6+K7HZAEvIjXpENa45GQwm9Fh714Zdzeuh0pTP41cXzELk8dOMR4P0uw6HerRRlGNP1Epg7uycOiAXSgIdw4lVpxC7SKhfCv1IR1MLIIRcIj6Y6Kqj2gtvkUinJ5hilaA53meU62DWYtCLVRHhhgIOvhrkyrM61ZpTwZSOaAYE7+y1FM7oHyAfoODmZjd2dA/ckptlUtJMxLuCdOYtO7WoZvDKFBe8kwKKa47XAqKPl++22H+63PQlWytQJi+fzhQoZGFl8fl0ifr7k9BZnnPUEzQ3U8/4P+D8vUS48pWQyhLfP19dWuI8YmOqPLHbM+nL+fdvDQEnVeDfXQ59xUb1xfxSnf8QWVjVEElZMj4S5kVWinIcQMce1cni6aYPsJ1zM6K2onyApGmLpXvxO6W12F2IucbD0D5EG39i8wOQUMJt5TbKRjKx1ynhpn8fpYWV2qvhpGqk7QBdvKugpuilUib7e3d1reRIjeNDCQ3S/UWptWHSmAlc43Zg8jygTZDeT6KyCSA+93G1rGuEgBdeQ+hXBpH0gvRalmCQwfa5mFNjTrEt2QNXQCZ1zRtjDIv3Lh9v0kBkf8PSOZvj8Xevd9galxrhfL1LkvO8ZhbagcfUQ8qn1CWpod02ryeMQgN5Lu7h24LW3VstKyeox/oLCa/cO8UleJp41K+3EIjudNbF452LW7gMkidQ6J4kP4xRSBp2G/t2IVQkk1wpdrR2kiylVMkuHUFOJoyiyTzjirwWmX7ALoEC/NQQXwVaFtI8FnjcKWRZuznNaup++zoINZWUOCsv3G8WGGyT3z+texqOSS9MoHajvslLBf1UOuydu9ld9iY+JPxnzKlmAPvDYQRnVUqPJJMC9DT5TRtrE/NIvq6bDs2mnYLGNS5cI/yunb8yK5DZQRiOuhM/7mgClTZoqplRd6Wxn0grtawLYBgbIwnuZWW8qnltFi4TVDUfzY7sFdlyghOsN/UQICt2XmLOjiXHw3gcXb8U6DNSiv4/ScM0xFVifrU4G0d06qltrSgzrnmbnuj5RYpon8T1Qed33Mm1QePMenJHw8ISwHbUlLU2OS8MKk2UWfcX0zKXJ9ZTyl0N7ZhYECQF5eSrEvksRPP7oFVUBnNS8pujmqtTB4VNXR9PPQGDQuhLhODuzWRt6Dckr+/1A6ggKCcN1T4K5i/eFbx9PSrgQ8+/XjEMjRM0cKRGCFw1/F5T6llwawSrz05OFzcVdvrVIyMRHxLjzMKISfU/piIZfAeuA2XaKtnSXhvDKRrFEbNmvN+Cts3rL2OBUrQEWQNXLQCT0wvguCtpCTTCAlWqkPEaBcCe8VLznNyXHzXVQNEyk1E6eprLy9w3dMU+d3ZSBwhWPqdwMP4jcS8WdY+Ahld+npcPYfc1k+bL9J/kNmbh0t2acUWXq1l+rUN1H0Cq1RKhYRQza87tKhtpqNpa24ntgHWKL8zfGTI0AiQ653WbMnAA8hchr3w5sGxkAVoIiirnmojbHdv0CjFOLwjtEMMnYcTNdwepRXf5vij42qaA6mPUzT+YwxuGmBVUQ8z3XXb8VK8bx0ONsf9CTDGM9yo6ueS5XV55tHrBs3grI924V0M4O8NeqzbfoMrbXFEAkb0mmV3TgP9YNETBbxOk6qjsFH92TEWREkBH1M4jaUwPBv20coHN7wFFn+KmgypQSsACrUZ8TcOBNqxth9U4lfnARzTeSImvK4cW6dkbV2zcZ+QBobJizbsmrnfOveHgkNbAiAlbwv4yk8b5C9TC4gUR2xn7L5LffQnUJ2Yr7GaZ7W+Nk1tAcH5XfBdJhFnrOgLDYwiurMK4w+rYDVK5aOrjl7r0fKyrvd2CcQu7NV9Yq+yn6JfJmzxzeO5jkc5pU4iiD3OHuAZyguMAGsQ4eNtXNWtJMKkXBfJAh8Yakt8TrKHAbysAGuGBXt9ITdbOOUUfTqQZVHZ/oAgEBeG8jNfbDQYLEy3khtmXoL3y2KoFGNFofbrl5AasBylkvSNULRQwxJlAbNJQMzQ4inGvT2iUVL+Dv4MymG+CJZP8UEDCGjMDW9Ttk/ode/r3RF1aK7HhstjKi/VFlWf4ZJsIxjP7luu38pr/KfgBeBJ8HaSlw/MqHuOOdcb1ZssZ72n2K1XGlrr/qRfA5FFP3flj82HqMWRElUh0sXYHqKAZyxF6kODW2dKJiGHFaJpZubKgQ5u/IDf1zdcrl7Hi8TWRLAQIhAY5KE/u02SibKKfsOlXaBJNQ2/qnbMX2zK/vokm/Ko8NBG82ap3F+O5mA1JnaWymZSjcLFcGvDDLxy7wOeFRVnuB2eSlQPCXdWXPZWrJqpFmn2wBboy4qxf57/y7H2w7DQ3UKA6RkTSrOzn3mvvD1RAW2464gbtvWi0EZXPSClyp/Bp/IPHrbOpf8V/c14nqfhD3EcxYTixoiWa3rSRIelFyqlkjjt8j7d7idQTd+/K1gvbjYv96paJC4mVLl4rNwkgV2YexbaSyrFI22oGI0bqhVcuSmC+pl3EV7hNITUqK4PVOX1S2rq4ym5C2sWniZELHGVCpCHfivbgS3a0X8bgEOrucAGQnNkPLw3skzf1lcUm9bhpMy5UlyfMYcQB+8p2Zzvd+js5CH4ZCZg11iIncISgirTJD7Yw6FVDFfOSIH34zbj2rNlMYunUnrsisL4PuQNamt1cw96wnB5Cj+MiDp8HcmtTs4Apf3j5mPSDXzYrDUFObf9hVLWUL0P4zpEf+cvVJ+xC5TnScXmncE5NvI2KDaGBgvuYqgDEqPLOQ7HYaoeTzlxgIRX0NLYTn585FtYCTVM2cW/ZP6uHaycr5FqHPc616B9xB7PqL0P77xA4IhocJmCUtFmviz4HnetdeFWIBNptAMKKoeHGRSKF+zO14DfYAGKX+mx0jFHtlFXcLJQiId6X48WTuzxVhNpvbVZ0YC07463QGWLY19I1ldH1Q/HbT1VYP+qsmQXgW/Qlzp1X0XIbfyw20CnZKcCcXthjYPDCo0/SOW3iYpL0shfanOv8kvLxRuFixwpnW/JUoTnAp9YER5uqznTOjZP6rLYciGLPsucbKRONlx2LWHUh9iesqlAKspANWhcufE4fyN5eSJp7a9ZyHLOAv/qS9lQFHS0aYGU2vrIHFNC1oTfkYe4SEoAc5uxYwb9yxRAR/HUKgfL3j+tqCQ/FWk1Ntt878H+z3aP3QntzJiF5ifhK8XxUvenF7rhGDm50ercT+gedg2Fo5mLxuhYBWBHmj3G8cjairOIR39OXFYiItswwXZTPRmX2WbbYmPY/WsLixt6e1dgmyiOFiZiyGWguadPk2WlgTac7xpvJnTMeSXS5JixREqnIsZ66HWJ6Ppg3G+CDQX3HQLcWL9psg1s50fdbYwzhdi9HAKJK8fmHLjkr6F9JCjirocggyX+xh1o2ScJOAfDEg5O8f6vFvVpqpWMgvXGGVbgIHFV0UYQEiCO42koLFn/VuQr9F/q+pB07U3k0QK7K04jREcNyvZFl/ToDxaotiqaoM5689qHzhnERr3QcEVmN9JQdpsj1vTK8Ixj2YMRWT3H4/kr4+jq+WTDgfxJMhoyT1OciI79zXOCBVv6HsAOJdNaNR7+7Cmvjl8fr5qxinN0QpxIikjVOjf+Vxau0HzREsULOhBbKUde/cKr/tMjFZRMHsrWeaLxFIl9C6IZgUdvtZhlDAFcZnT3/4dWbARUGhqmhIueqfDVbZCIapeq14AnZh4oAsL8zSTjgASHJTl0E5ZN0f4s8fgoUvJFcPddWm1MZzb7aWEf5WXrLbjMEyEU8hWpRIdnsyKkdtJhjiSLsoxK0oOc+hlp5crKb91jg+c0vWHAmBlWNV2U52wG2PFvAFz1jtPyOG4JInbksW683inaIMFE+3BVbB1iJ3tSPon9BD3zUTQ+sDHuWCmH1q+dMRCvy7Ijt2O0qusGLd1gzftRdpr2P1bKZ3oKx6QJrZL2NYzPRz8Y0J6A/DkmD6pTf+yzySsQJcIjTsNPaE5Fbfqpyw1s9FK7jijICjlaoqonaagI7oHoIvaZJ9mJxhU6J5HG0L+qjTGhXKbbHApL6poRdPG3UOB62eBdKoyTEN60Ffmsw/qcH3NZqUQZikHh/H/zUTsMoLk0eohyaZf63KeHxBKSInL9Do7Vj9I4XaXWfQXl3tRR/kvRSMu2FQchCryNdhHwfI/9RaYdEWHde1nr6o8C4Te/+JQjbdAVTCw1aPqeylD4gCtyPD4vthuIKTQsB+x8agXp3ox4wDoAbCCRTqK0wo21VFcxZqf9n/l2ySjt6jyZoQZYn07cByAHBmSGF32lTwaIT6lzDobuMnbngTIQ4kmbDY6er9+1TlStQRrVCcgpLXhVHC9vGLggSyCLSLT3y5Qe2CTqQzi2hMt60l0x+/l6lBXWtrTjOnLy65mFd8bVNVch8PETNJbbeJAel3oY/biRWjCWgX9EPAVhEtvXyZ27OC/z1BzQqLTFCGeZivdD3zEkhlAVe4fukEw1Z+wiRZn4F0jibQz/GuymR3CAKyxWKHKDplFcQFGoTScNDX1M7YTFqEpS8G/DzuZv6VrIexIP0l5K7cUA1y/nkf4X6pt3aSsE8pxghcrxOaELd66YZa2KYJA4LOAtBWIq68rkmMiDSmxtkVD2L/pBj2MCpq3azUlWMXxzW/A7XcLGVPue/v5oxM2KwsAfh9tFxeuaS3HwlY+cA3vRqS839psJ740V0nCYkU/LOo/+ttAP8CP93Lz7kZE/4EWb7DszfCdpSCS+HcGE4GyOFjExEkwen1+8tAU1JauZKcUuA5uuQZGxS4OfXFbkJWzsjiat2C6xcAEF3WMAWNvPcG+l8beGm1nAhsbojFGbjLdOTamykTAQL5JKUUqj5S4wWJD/rUeiM2fejdc79dXBc5aNl+kG0zgRayJrCAFvbrsh2ZyBJQAeXfBya2csctxop7eTxCZPGt2SwYMMoEERRLtrzfZC6LT0clFmY/zktVG+V2M1DKQnCBj0J48E7tlkAWvJEwGihVWlR94VVbwnvYo7oJkgb7QTrkG4fge0pFRk8gD1NfRPiRwJZikgM42v0wplPuOXGHldMC2/PY//1fG1CUPhhVeBgKMsZCRHJNIWOZK7NymD17nC2YIs5lN1lkrbN1EmUUq3GxV1scU6xesdh3ES0SGrp4E0gfj+jQ/eFVbtn38MZ09ikziMNXdqQtGA3tf0uHEk5COEfzlWzGd9pJK2W1QcH0Ckp9EmnbneHu0dmXYpnRAZu+Zq90QjFPRWzhD3+O4YY3PcjJYYQL7QC2R0UAioz9RZZ7bMgy1CJU+FPP3PRAHZGwPxIBh1Nm43ahKRYXuVzMUCQDC/lygeteAPoc+IETv5A8khs3jUTkGQPMLa+gR82EdzBF3becdIz6oHHvPeXhl2Wl0/K4bXMZ6Y3Oqp2R6UkXKyeqta9bR8UN4aupFQ1hA7ZVvRgOETB2yIfskvYnTCy2yiVtwiP8+IZv2ffluvVrtkMnCJHs2BzWX8lJ/3QWMQSp6MM7qqW2J8JH78vOGEGxG8exDnUK41u9RHzrguKluiBiHHK+bYlgRP6I4UqH4TtODffqPJZqWdbarXWvkAbkwkONi7MntQgf5gQl65Vrn5pZEzZ1aZl0eyG2iEFzSSibqposgXoN+QuW78Uiyg0HR43MVDccO9H9oYUq2t1BNjjbQiBjNJIPYpuybvDlNM/OpF7YNGJMcJ26b5zEnod9aHXsx7LutoSrobpUDMp19J5n2UMbc4SF7MRb6sSk1+YeSd46NVYQpSS9OonO4fHcSfoaY1hqQEZog1qhDFz1GQtEm+XxYXgrtGs7MQTjUeXdi0DCIbT2cAKK+7SpCEbXmCEDVQ7gEmZIdUFjE9PSJ0v0G9AMHzLxPNWzdA8KbvumH1BfW7m68T04oMOyNP/Fdkf9wuKsU3VNXDWDt68VrqKnbkghnXcAgcrUv9EqOxDxaXaDhVNY6DiUEtR08lxmPSOH5GeSuzXKdFbBZd8+nH/Z3LqonoYz0+FCR2J2FpbWhp9m5TimpcW9Phg+tg39NUfSIeza2lhuegfJumCZo9cEYsnA+X7TKbdvsf51hb56e/csmNwufFnGzxEuLZXjOiZitJwcE0JRfNTIubybEJuumLUaTlI+Ptf65i4z3xV8651dEF1YUgvWuGGGMMtTIcx3PhBgFAHpj9Q3i72IReLj5p8PeqZbv0vnrHtEbv/Ngr2EZ8CmF8xr1CSKVCLy7bBnpHPqgQHFxDOPruTwfNNyLAkjZjL0HECYprYDkA5gVeFMzOI4qrLz//EDVp/ijy7sb03amHr2hgJvDDPhPcuXwncWgc1xtsT3aEpE85YMurmpfHeUKhYekjM4BtGSx6StNIg61jAUQKaw2FHHu12S/ZTaTYuEBIzcG+aY88QSgTYNOCzmIxBQV4lYDUCDmKyKgykI4We8NGLW72kViiVdPd2UbG/2RRbq/F4OYYooTWhIu2YHrYapmdOEivzZym3HmAL5/IgvaSYlIOVbFWrjMVVo8iAp+QNAXpiIqxsWn07GuwsZPZKydxG4cjX/6PZn2N2Te4VMVokRkY87oKKRMD7T+GX0NajCA6Xg1ddkLLReQWE1iTyxZrwyzkeZhemOFP7wT1lmo9LYNLbvBL0OfvKRchEhZKpOs1sgVMb2Ghj53XaAepdyBhKQMUwJRfjCxJSdl5qtwpdPlJhtLePTKSnx7eq7Dx+CIfop0SpjLC2JsgvedCpuF9//MUleFquyQBc+wbHjKUeEiYmmFzOjkvwuDB77WEmpDTBFYDMs9mmnMjsrdQWyxvcvhs9RrAJ/C1tsUMplM07S1VrvjHE1e/xC9XkhjpY88mgyB4iLBywPJZCTtfiC96rTsOgfLmApoPKrHb5+Xh4va7ZcdKz0RKJZLqESXkkLu7n8vNWkXSTjoxRa8dMzOwq1iRn15zG5Y7xgLN9JeZoryUekSD5uDoJGMghg2/BatM1udY/TGmrLEMFVpgEsYcV7xuWRcKkJFafcVTBsTNFTYlX377fqQ5IKG/xmJ22s/To2CFH314VZ+fmuxd4ihl3+xGEw8oEi9NW34/QDWRlKhS+OdMeOoeCCVddU/NiUMAjeZOuWtM+rKrpsf9OH0tQHJgyBy+/ch/3h74QIu8IhSQzmCmjhMUkm0CWON363szoRpCGogRZr25NmYHtszV/PyqvuN9+kF1e1yEIlT7Gg/TGW5mDL+t3abrmBVOAH6uc92y+Q58AJSVPzf2iXXm6RhDq+fU/wqyXIJBgUGQ294nMDpLGqOwh/uPukLPGS+gbfAEmRyN4etXJOguf01r6o1mhYmeDhLQTRVcg3AVy0qx57D7gqJ3+rybshDPbgE/In+AAHkswx7BsHP6OdMl+5KMQRXLm7EJaIzlF9BuR35/A+Woj+ZxxwesgF7iCywNULQvBelKcMeVqv7nJG2wVXDj3ORqtZF5A48ErN0ydH8UWj7GXkyojVIaYnqszoU0GAismEwjl040Dgbx1994jRdB6aaK63G9zSRhL4N6wnEb8QXOtb1132yguAQrPIaCmN2F/jelmPi5qSBOA83JCtZ/dYn/rYBT4suQ9+nb/Vmk1ORvcDBmSeDFESFJhmxX8giGTcIP1ZEbDJL4ImdN2GIhUWenGs74aJtJ6+vysyd3uREc48+53vNhLHjvUq+QUVJOAAlN4y8q4CVtVUNVmv+3cwVKa9nT8bZHzlF5T29MYH3AvEbXLzDeNjb2mxeKW/2IE/rV2M+DaULl3Npu1Qj6sGPj9MuLvwTyNZglmUgewDBUHfPetLsFgk+KBs8ZhPl5U2o+uKKvfauHvDaA/jKeF96BaFnVZyuM6MeQigCl9Edx3qVEFySUcjP51mXi0WZvR8G2AxcFc6TaSqdcIfjNIGXLPPCAH6qhh9IeTQqEpi2xFln9m8zhIhgxSV/sqXb8stNYWg5d8rAMxC3t+PF0jgmlHsKxg3KLIj6KpXcXUS+kOhQ92dZFsuC7XW+KeQFwOYEBXkUrfESkfAtHY3V7m428cdgltwSE5W1ix8JJUJISgScNIIyZwUqggCKBY1ivqDzGwHM4jHGj/zUcbA8J9KquiB1Gl2ox8b//57q2KBGKp4oCklvg06HqWzLfC+UacGabpFnCF2s6t0I7HBrpSEMQsO29Lt2nmaQHPKOSa93mZGG+xv/oax/SDoqo654PuT7s84TehPGynXiYLCRknxDfPB41bnuwCRMmOmvnKMQ/FQN/FpKq0VjvEwmpFFngzbeL4PWoRed1XyriX7h58QrBVf1FGJlAJSz0h8PKmH0HDjPjW9UEWWGFwwin+17iDnoKjNWB1HFOlKptf151paJsWdA+c1C77IW4//zb7IFXCXNkJrn8wZ3TVKJhtqR8KAjpgfdj2Qny//99okep1OwMQKmQibNXDrcenLl+KFlcupMU/7DRLdjVXNaKh26hMHuGUjmg3D78WDw4sEog2bi71+Qzvr2H9JwwYa/5Fv4HgJwFot3+xoI1XKRbm2nFfkQjk/M6zyVqbRNVWxdoTwVYF8hEBzOmMcd+nh+B2CEM2IjNgbc8xRVvEnYx+zU9QSvwi0lNZSYUiOJ497IC7w2s46zMabvf9+bz7zTiWMxPCxE3bSjVvs7MjuPxWotTG0w4uelf1IEMyVSj9/CcLDSKKBSgCtxES/T/ORPrPE9WAzSptRpJJRLzM/zKW4EJHbUU/RgjPeE8mF/b91A8hvvFEMmI09NFLslBaCh/BS5yLWnTOgql0gSF2UrZn/kER7/Z1ZLz5Goy0+qwGDHqnH2mYzTAj8Z/90TFyDP9z62MfmXAKw9lAFoZXN12FOjmXiXqjNLXwRL30YM/1/6+S2gLvpDHZvD8Yazix8A2lPOwTmu5ElfsvJ3GwDuZun2IlpawcgrEE6LLzjVuorN9Ft9gE2zpoLVFfZf8RcwAFlZMYeolSFdFMBDV22NKEKqaPzWhnid2Hl/ieGs9upDapZ3Wc+HPG/so4XtX37Yg2YkPlasd+U5PzXjUmKsq4yiHeneTL9GDBArjfcU9VIxtdghR6mwREIMdtyGqRSY5QEk/TzxK64KzTlMNig2SAP6ws0UP16OR1JIr/S+ku7xz+Tf2EL7EgKz8FlW7LEqW2/E5eRvIKWliR0s16hxTBZ1Z1eFDG4II2RbqGf7orjsyRQgP04Grnd6VMDAe2StZ8JTf7GzBdaJoL3/glF+FKVcVm2K4ZWeLGNCEUdg1WFv/2SejQ7yXxEjWyYeaX9+U1oMDZGcCJL0lDBSmnafpUFdpVAn5zKicvpW/z3W7pGiyQvFr3SH2AMsNW9svTbMSRPdb4reEZfM0mVb0//M8y9gYoYv2emAKo/OGs+NYTePupzZQ2nwtUiz2sXvKT0XO1/Kgvy4BGG5VzOxZ0WTDJ2DEz8DqGkq+zwl1Ky4hgNiHgIANBkYJjoPZidIUngMC2JM8O43lHC5BWQznbBM1Rsg30cbjT0W21qoXvvX5DHNS4bVifb2gSShuzg1Z26SlLDz7IkPm7dFUz73w8PDFTOpwAvdCYqdE25tGQoF7hcue/fx7KQ8BL1bqTJWkxdHsbzbpfSBhfgyQwjxNdC5M8tSOJzl5rvRPB5j+41OLjHKex5dKiqADPyaIMt71Zg2trmYR9eSSi1FA9GH0yzl0Q0UKZlt8Hw6zfouAUpGy95S3U7n4TEkznKlfBPAOuX+PYRer7x2HvQ7LoTeanLT5wuCY4Nrg+w3IH45/BpIj8Amullz1oJwNhExQEkqmpCWFgW9LvveA44pTq+VXa6cE4LTNms6KaCfd60bznJ5fvWLjfLM6sVK26Bfa8DWMbvqPlmDisDnKR4C9IKrALOfLJmA5r68vozVmsvhOEYsoqw8/ch/E0gw0Zl0Rd3fg1WZFx+2UKZLhKDK4qh+vXs/Jcv/u98S4xDEW1JHirlPKqiMevUdzMOZtjI5dshy8Ov4+OqsXY3nefzWfZlb62IvCGUFCePpgrUAd5tg4xnLaSE49zmOhvADeiTc67XVB6ChPNBGZQdKDEABZo9o442Ila+jRWVD0FCbc5Lx+DXuv0vqVK9BiEauMQvQ/ASiQnkUdkoCZQkKnngMDfH7wCs7amObNNjqGU/v7pd2djSvj13O81+FH8l/PeobAW1mCJGXmEWxDG9kOmBMTjkHY2HWv6fIlz/TjEVywi/Ff62dN214LFP8C4u09YQeZER4rfcYrJ04EzdyB4sw1FwUcb9QIi8fUQVxCzZtGIY+hXKYYeix0n+p/XbsSdVc12m+8hvfINz4K9InGzciNkUQCE3+bK5DFT2UURUefh/51aXh2kzWDzb9EcDJtj6PTWT8ixuivE9sY17Y579Wk5HZzg/9cAk43AOL3FwrLnNYIz9kXgLaGoFCW7b4wKIF2Pf/eIivIGtRZheasPHtwvrj9uv9CKDHTKjMl2PwARw+TAL8cakvxEsf0sSY2WSa0TECR9lhFit7JZcZhhQGxt+/1nl9yIE9e6Kuh9tkFz9dNBSZuXIDFO0s88sPJuBSxNjoQ4w3V97JvnW/jOsxMBkkbEcWxKN8Dg8pRQDA93WNmgA33ir2kdv0/P7r7GU9CqtPt2fy7Dndg+fRnzGQzdyc062gb6Z1xSHDkjUEPEZ/CDqJhMc76GWQyFYf+NFHDlg8ryG0qlAzAeXaqe+hIjUCCGUDCqKbGfx/3EAuPyLg2pLsSX6uqewgH6fkdxJTH8khkYR1qrG4NXcz0yD8fjrJJeYR+qma6eIGqhSJ0dfetHCYcwDVJQEnRORWqrihHZZmj6rlx2gPkVuXqZtNWSNGd7R7vXeA8wD2r7YGuRZqZWygEBjnzQ4ucKR1Q5gk22dJRSvSHP4aK2CuUeaUpsKTY3vCBfIjCKX+pwZMyGOyvXY+imN/7CmxK+8CV7Qk3U+2Ju3S2/gAgOdOh6rytO+1Zzm6kFPv0txqiPCzd6yghhWM16XTe/OZGqMxXSxBB21WogjrV7p7CymnpdHXdZEvwS7UmotZc0g7+4Fe81+eqDYZZi32O3Hf+1vF8RO0+3JuViEn50hpO/Z+IuVpH2tqjG4HfhT7eRQ/bWWbZL/Kpr5qCSVQ5R7VThFbjTJrqiwd0PDzuvwqjm0rAhgLgpRG8Bm4dl/biThu4sgNu39hO16Glz6TH8A5NevQqggZo87chaRAE+ykFdBL6PKBuSwyDla+9Q07ZvTQCUYh0X+JoT28y2m8zS2Sjqbn4qPkVwXe+/aEK0ZKGiUwlfN6b6EOzLJyeqla3yrlxRStGdviL8l6SNzmRFwVefmON6xpcRYggiVqHpas1DKADumCQBUWNuHQoJasmV/OgxlOTXxxC4KzIGB8UgCMyZXtN+8YAd9PdSVslnA03HK4B+sTRsacaprz2pSptlBKEo80SIXsFHyAh3wCBIAYwb2w7hGlGSWNFYE4aN77At1KYa6Q8QMEYNCCIZlYAZykZSBoXRRTt8X2P3dmn+KjCsYz++Hs0vfuO6XKk9iE1wzeF+pAnkGlHU5LMQpwE7eYL9Dys3UxIJ3pXHRaEz4TZohbCNb7LP6orrnku9qm8uZN0tKtqcblbbzD+8b/SDsY17L5xupfxTDTpLH5VfWRDrXbC6XUoOfsZCrJ1OeOSQJV8mWchL3wZpGoSvpoFP+5mwL7ALAawIlKzBy5R1qJx7+PMYWeIas8p/+Q9X59ZG/ZwWx0mi7fgFfyFQuSGVjvLZrhon43Ci9xVo6e/YkRzAZUk+6rc696CYBYEmNlyI5Uea5Z1mQRPEayWznrudb/Kw+WkRj1ur8dy0uBVIqRNbybr/31rwpQXigpzH06Xf2RfQJAkZ4Bd7uyHm3JEyximItBsK9EaiLIk21pquHfNnDT49V5jbbiPdZVJ6qCom0rypKCKNE3MNh74q3XICH17WLkiYHs095Ll8k3ca9aTZHNynGBbzE/+udekC6Xlac3xDxPpn1jyOWSiPiYl/2t3JlTp2kLAIWETg8FUBrq+Nf6wUiAuekVz6kNiqXfRheZGB/Lh8foVcMYjBPNDTEEG0fAk2BACLwseWo6k/zpexxyMBj8F7vXS+DKRNt+Xsub/ssH8jeDps1FA/dIfYr4RY9rP0UsmQN+4ueczqflp/9bPFYti+C5EAA5TEmPn35cRWhR+QlmxMH9VJ0mG2s0WhIejUff5FfDokPwNhjVEQKGstTO2OblI9lyPJfQ7ydqxXeZ4H3Jb0EdCH9drOdMTzbgE33xgU/GXbaTKzwkF1HgMWA8jduNUzBhR6nvM5ZgAbSLO00r9IDLa0a84t2MHnmZy0OK6VU03Ua8E0Y6LK4aaUw9wMMKkaHBD7+55PfvK5xExwbxFj75e9iL1NE1NlqSzLtCfklp4KoVJNZcT9jWzUoDVd5hv0e5g5Du8L4T79tCxO1mq7AmuduUrYy0qYNS2PZ/VY5OcJuGRbg5p9/z/VRZrndXEAeXRbl0fNVlnLwGLImZFR7sQLdc8KzzOcthr58QbXA5wkOx4wDkIPl0vSIaygzBzxPxj/jVS8knIhIFCS/K+5m1JBy9KWRqp5h1nDxBlw6GzP+NtH1ZWigNQ2YI7h/YyNfbjaoY0lCZVqDraCah4vpk2nWsff6/xlAMMiEiWe9MdwrozxdylZAxKCftsvWtICm2NUJFLbjY8cWE8dyaonPyW/eHXCtB7QeLJJb53E2wHpInjyKUj2mM0F7jIXUZfWKo8IBx5f2mJNqS3/PikbTTks4XDyS+WCTwFp6RP7NqJZxKfKQimkNsF1sRiDk7Iyir5M8U2J4pij5noXz87orE9ockDqYBUY/lPbNGxR/2gHecbgY4ezf2azF3t8rIFKR1/xv9HT8nIGHXXR3prqKkG/DVfDoIVGdydACTKGDN2D15HU+b1tH+gT7dzsR5UXCZ3RKq6qd0ItOIKdpNFgpD7FRDlR4q+7dj7TUqDJfOPJPiSVJ6mjkHGcPPXkuJtnYVy9H3uvL+8XZNE28EwZHD/YJmUrpYCX3gNcKOHz0Otgwc0QtPJDoDHD06+xN8JH/I0vWh0lBSB8UiYLN9Dg4/KSVmb1qMTlARnOLQeLKJrxgRDL0tLDaR15TW/XPyP966bBXBupRoQGE3MDwH6NxiAm4EdsY5Z8s2SVmZNv7wsalfl5Dm+5JS9+D2o5QUC2TTfREbnOoTeTOkhjCh5bDjhrKz3qFNHecBKNddIByboHU5mOKdSmX5W8p8khNFf+JRMzf9tdVkRcuckCWhv86xKRAxeh7tFc0iedzl5veXail0/+7ymDMDiDmQtql06Z+jXrKxWtsQ6HOACm+7l5Zj+zdDMi94oM1hrqEhmYjlYciwYzYNT93+pRaWfZVlnpuc2YNtrR1I8xneGR3IGL5Whvpf2V9VgySkuyAOPT7MDmzvLKdCFkc7Gwk9n8ohSjyjhsVTXg2PBK+C/yge3hf2N+WfNmGsNNLNbB8aYiGZVvTLfOLGj7fsTLgUU6VyiXrEJsTkSdn1MzYgJeua1clQk/FvRfrYTsgLs8WBJV2BCqZXyn+i/if0siyl/6EL6BV3kPKjp0+bT37eSUcw0e2cKuad70rLBz1bpT2Hz0XJ54ZTp/gTlsIaQn9Xh3fY1WDBu7XJYIYvQHIH6jw67nejYXplb/EuFTJgn2vnnsceYNJ8DIeck9wVZSgCOswzvYo3r4PChe6K8YrMe2Rm+LSTDNy9MY8o8LXAm8uAtahR1DZOQdKa4XUVIbEEGukjMVA2K4kaYe4UyL5iqtOt3J7sllannF8ASc9cvbkWF+9jnNI2ytMzJprbGTy63d64UvNDw0QwaRhyEABBwks+vnByNIcJv7T2kyW0RgQDO2xkxJlTcK02o7yF6WoUN1KL2Ug1+FgNlOlgMQryZQEbtoeu9vmi68IBEngjFX7pJzHObbcshWKAKDwBBr9npoMq9bPDjEQa160+k/e4YXX4tWfLlkpyq6O0xXmCiyRau3iIszQ0MJlvmBCJZIuRlyZ2UHRz+x8wIOFLUBhhA3kvr37M6Pk8Av35HZT7Jhzu61zI16jhZhoPDBEzuRWsm2kmTjOuT8nKZi2VKQXk0Wpxb9OKlOkG/tmA9G1zvGDhgr3kXcflEAkVYo/kiPbd1J4ZqKhLtP75WDO/3nixwX7iG4ofsryxJGRhgyj+LSmEdE7kurDjMA7O0gt42oGj1bksoA5JxDny/4Rf+zM5HvfhAR3tk6y7GCCOK3Q2sxG6x1hZK6BN+1s6gfl5CZyx84RRbjwM9KPldHhynm9ZSpFjFk2CpToTNviUwnHKit21zZON5eEagods7DVEIhCJEb6Njql4xVH9lKA4rulBfsiVl+PtVxduqTkmko1vPans2dfKo/ScjSpa/S9gw6XvViogxLEbx+Ordhtw1RaVdEUPNHEQUsbaU244zufqnJpsq/pxr2gxEnDnSipitZgczpyJtk2vEcBjUrGOTILhN5yOtmzDFm8QKHcPzev07TGNXWRYuVDNSKpt+1IRi7L90fg+a4HghmtjVdTApDtvXz3l76USeKcdzoT8VmPr2Y1HWlObExn3KKTbR/QBmjq0JiN9UlPxlYrIFHXaqklX4mhAumScxHdzdVnjvxkWsk1MUXXia0mpGtehjEhNJbPDonsQRWttGKPflUIAuXGYnhWt5IeXAVFfH50t4DtQIbD/hxNGU8tri4QPU8G0RlLYsYQGKgd85uexj/G4fg1TyfG4pBW0NbuMnab4sIdKzlhsSbcWewhYMPlaedHMOTC5/HYfak1S8SEPubxGYLimR8i4LY2ZdgaquRZbQ/Je0YFRkLnaBteL32DQLNQk72N629duxnRAm0w8qTlyBE+hi0nGkeg/FkVHZaQ4j8E+thQD5ymr1fb7oGjN3AXY9g+wce4RBFM1q4gdmU9yJSjZ17fr2gioz6C9zSAyIX+/8hQAFTRyZtFL898sRGh2a1WneKqWabYgigV1JxBOPDryi6jkwXI/lNY66XGc9VfcID5u1ZwX0/aiBl3XiDnmDjF49solC8nsE78QavDp66u8EkMTpmJE+vlK0yA+bkBsCuIM/6UBuoYOL1/jI2XeG2PEz2ZAsYZ1E+xPk9hSRWMre0WTKMLSEgW1AEey5lzAz99rtyvubKYyr55juWu+kMXq0urk4B2rRbnYqYuno4Immq0tdblyY01KzCh2Xw/Est5HUDjSwZIvP56c+/16+0t3zl0ALcGm/0LBoOyZv4mamHyJiWcwsYxIuGRUauDHMTELEves1JZbz1v9T7+mVtlOu5doqafvOoJl2DGIQMxA+54PaogLfJuBBKI2PtMlUJOHRAI01YASpLsb+vXb7uzmjWhjgSqEvZJJt8x/VWWgczargTJ9mT3IytjzuFfcjfnPwdeRYJ1rS1/pxWssAe7dbvcVrRPN6Y4wqLTVHTubYLTWf/eUDnooIJLQgPHIe0qsEr4JaBe/+KzAKAfojph8MoUjwPYoEdvVceUyg2lRaaOBy2WuBLqRJDBMMItyk5Hd05yYLkMZ6NmvxoBk47CLJWTlgUztR3/NGiPq/FgHnMzebNL0uF8TisSXySKSAr9/WJ9gB8T4tLFf6fgBuq5iHeNI9VMMuAPe03ZNfY+ujDktov/2qqmof0+nUuzASY9mcCwtGmgrQMmWaVVao+FkpktD0tU+oAP2uzzzGAWIGVx1VS+ltSRUGiJdxclI3EZbBnlGmSUCA7e5B4YC+IxmHIvVpLQxTF0+USdR1BhDSVCiw1kdsNYjrwN4eKrNbVrJe8ePhcT2HMEeiFV/PVC7qxND6b1o8ugyeOOXx2xQgjzqM9/FCXm97upwFjAesR7zJwA8Hgul5F6QNxa3jHRCYYp3ZnahdbpKXTyfFclmacad0DWqthABasOSBZiuw281yi/aR5wlUB0rmcgnZ7GiMN0VMMgfbca8Pu2QPl0EacPgBtGjE8wFctxGbVdUpJYbo8b6JwH5EgUQMSzXmQUoRI6LxHqWGYkq5hDF9RFao5zt8mczYBowq7VD1i5m9fa55yIz0Y+ygL+uv3UC3GK4l6/U4drAbtjDEjNGKlwRLOu0TfA1bZaTxi3OsMyens+1BLKkIJe+sICCeZSoerTVUYn0bp+WJ9Oepqn2cU0h54mAqAFpilBasZOHdiY3rdzDnOmv+nqCDC/nO6g5wVcbBXstpUSHSSKvtTSm4AzZJQQ/oG1k/mlljGM+6Nv2x2AFnc61030wH6NXuRvSHPu6A8Uhb//O22VaCJ/lTWbu1aiAk5nf/GC5BWrRSRqZadTxk8lPtn1ibfOifreJNgPxP1i95mPcT+akr78WlyA8iHwnWPjejGT9pFebNq/gDfORfNMiY77Z+buGtI8nF7tFo0rvKcrL8DcKOF9g1F/2At/qB49bPCHZFnA+G4KCkpoecxrzUfGo5rMsV/kwIpqJtDb+x1DEvcQTW5SZ/a67Fp7aErn7ChFDvrDujj+yPIISNgkTcSb2tdt/ZvwqsN+d041az5qesihvkpbfVstY79YJo3XLoyOeumAEt1/NqluuujarMBMBsBF8FPqjJgQ65PQGgdm7V+J9wbbF4sQfwZZW/5Pc81/crCIEEueK72t8Wj3b8x40ddLJdrFcU6WlGH5LdpVCbmuhjOtmi0tEAAjSuD5Wp39jYznnyBmENk5TBLE0ETNfU0Dl9QtdGaSH/rSW1cnE79MPhWf1r4m+iHiP6ahsVqkDtHWRu1BgsqTP0dAsfNceXfTeGs1OqX4XYa3QFixPg+rOAH37PEcedjvbKfuZge9TO0chQh4zWyMtIdsnxDUpX6muiPzckXL6iUKStqU2TcIegGfJDOPDTg499b2do8/ld1xanZuwINb1szFm8H0/0tcC1/aIQr73U76WS435gB6CJquB84PsIUGnZlWhvb7lezvHL4PncT/6Gif65jXfY6b2VjPRJ6xYp3h9ym0F514VQ6i+PpS/a1jKN1zJ37/PSE32h0ntYYrWzD+Jv5eYbMUMcGrFO6dMmp0Ch6kXUMzJcBWS6MyET8+oxC0D4RcMarXyuTbd18UVzVT1WSP0zky5/lmZ/ecxbb9KNupdl6VRBmggoL4JoVYSNNBaAifpqW4WCthkUiMqfQpD4xnK8jMxEY9u3K243ID5p8VSQigbf37d+cTESOoLwhIPudmktJRN7s7Wm4ReH2wwkoaUPXgOnuL2BrO6MVZPDD/ulBZjhwNzYcjl7p2RZAARrpbWHQMqCndB5FiRLt6ip3jGlLIbsrig87xczcTrRqGFiWDJ7RdWqku1E57q0IVwqA3yst92oB7MUjf/7Sm6+hst9JPe6fcLX1TbyWnemDWGVF1rrMOZCQoG+PoNY3qBurP8Wg3ZlqlRKj4ttaTqWT8BBj9ScTf7q4H4ZtNxo0NaEo3frMcoYxCq3h7CfXrW4xjMmxBAclpPwgdq9uFoa/p0BEfP6YXeHNn3jJvwQvDDIHygB87eOZH05ItmiGx3F+baRhoBrO8jCkp8tpQYedJu4JJHO6tiM+hG1dqfzJ2jjM56rcmflLbh0qABUlrSYzVRG9JhK1kVLXEx/abAre9+fhwGEKuO2OPa0EsY/z+F38DTgnqIUbCTW4HTMV7fUFTqWRuOQMY8Hd8F53lgg81nhHA2BxFr6PLM1yf+LzJ2yHEOBvb5WCLt687rmF1D7WVr6y7XLT2I0ASjgA+JiKQ940KtGzTAdjvdfWOwqF7NO1mulPXaQtb9phoYtDs8tn2CR573YCJCzsWglGRQsLW/LxQggliX96yzsPPTlxBOlUuoeRVqf28Jsl3FaRx5giBHqa+y+8k0dwudbF9oB7TFugr6B61oOSmj79ya/6dxBY+hXNKgtASDcaHdDkuY2cXZ3iU9ljUgUAFf2cyuZJEvAN8+uK6nX/mneBJQ5vA9rkP98fBm4nzi2f6SzfZ40rGU8Zh3lfbOQyOfDcEvWjXKr/DTVfmYGcnVQtSNym72Tly9iujfz+5GKAVE9Wt0wzKawap4YFE665FrN3/lFoO5+6epfFXZHpG37z9k57Nul7Lj3euPohdYvOnRg59nLYzwJpGoiOFhwu/aQ/TraTVlsYVcwtQUIkg+GeX867Zynz7j3hwX566KnWzJF9WlawcRMCtTDE6Z9mFAqWTS4mw2h1NwU3RIrW6StzrodJO+RCNZFotcmXxipCBo+Ls4qXMqJXxzAQaiibEm6ierNKIPhTgVS3u8AUaROlpGA9AUWqYv495X2q/tEzNGDZTNetgSxV7PjXCGXd0ra6DRUuFJzfQxjL+2lubgA6HuauVYgjbJiSk6eXrT+gLduD35V6xAhjAtfktcjrMhXwZoGhvYner7yFtLxQHQsUVbYZfjF1yZ4o2Z1b0pNF+j4wgozMdbMOu/tYS4wTOaXzX6fJk8fwxebN2mkQPspTHhRG1Vj9E2ekWwPpQk4OFI01mFzxd5pGgwzT2jwnMqHxF/cz/dYWpmzutilsTla7hmjWQCLMSjbj+1v0iec8/SQh/v0ENpDMTghK39vlacPNk0R13f35s+Lo8xjUS6w/4gLeeesNEnQ7UXBbfSRL6HgthR787OIQ+/oddwFWUuvpL8v+ULCNBp1Z4T2Zk9wKusQScfMTi+sEajOvYFlFTqCMkgql8c+RUOqPzqXdNvE5POdssllsGSPdX3CyWE6VwaWW91razvtbeqZk1wk/N3Do4FRzoaFdVzA7wbg+YRvytrkm23s7piC5fgO+Q2765aplMtqUvy8OHYHWoHBgtQcLitB2+aJkp7veYPrEvoBWlBUzKtyMhE8UFrbl5Oca9XXtoSZxSX9kAYnZednnukm46TkXMHxpDTTgrP5SfVseHUq0slhouJnD1ZZdbsOF8P/VM8iAhV7FWcd1tSf8bmvt9SNcTYNwNSFC1oa20KSOMVIqY5/cNFQUpltVDuguRj3O0AveszNH4DQpuZimQg4XqQ0iBFfGuptVoOi63RQID9ahkET1jEXYjV+2BYz3wusLFO6xNdMcyl+6uSCBFN1NiHLj8aTWV1GreWX7OdKjGIgbc4DzkTlo90X4ilHMrUa93yOe+qGB4CiEOOCfcEGGwVGPU5xbzewzOS8bpnnFDo6dMs38E5SBm14jtoCkafYckHyjH+IfmH4SDdLjRHdP4aH5WT6RCHkxxZ6hmipiUx/M0Yjl5zCK0FpaqXO1ef8IjB7/Z1hfBkLegFknjChJCvV7ea/xjy/xW3cX3kxXendj5UAOrkgnDIsk0rRoBrRG46Zs9IEzjk7ac53Lv3GvL1npq7YDH21gkfgomgI7AzkyJ16EIbkjLSMVwrTddixFrvaoydZyGsNlfn6yFd+ADZOQpmdiTQMYAx9NMDoR4ZoQMNZbcCLi8uOhCzQoOmbE01ckkMMiIUXrVBISVTD1ZXRBSgZMX9n0KsePDHG5XTU3hFleLaZ4uSGYzptkbV3asvnCNXSTTpT8m+GqN/5eYOKNRKjExRT/fBjF4jv7sFSUxSw28c3iGsgLSyWquUW1Gx0xNSMLIZawi/xffrxN1ZxORr1jXyjbarGii4QHH0OeVxipwOqQeJDsRhAib7uo2mlY3gHny6O7CfzlUW5a+m/aeRBRc4p48dmFGvTRFWTBVWsAtBDEPxX2H7vArt4S8m0LqM5H4u4D2qchs3Ke6iohu7ZpccEQZdwh1cQg8AAAHIKKZ4Gmd7aV1sgQIjK6+Fjre1josU9iHq6hdSrVtH4Og+8QTiWJpzF+cX4YqoDY0HC/RUw5ouXQnE06cvqXkWV3kcKR/zlxbGYReEiTl1urEJ0I/+cVonsTNkC989R6ngHpr2wBslmXDARn61YfhbBBtw4ptYLNPu8cRYtqhyiNYUG/lzQ4FuqsCzLVriebL/aEz76CEZaGKn8A7+HRGDYHOVMEJQBm7wtC5oF/4iNJeX3fTVuwiSHhlR2KjFwJ3VmOEzaQiQXPb0rIRiqWeIBOwXFgeuWAayeKwvRVlkLTCcoiGN0h1oSXc1mcJhBQT5imjyYoZqZhHwO+Sc3/Lz0hrBNJEx0Jnq2YOBfIYcSZuv24WtuNYO3845qHm7DHpdDPWh+FXLzkdxErcuWvHVd3saN4Xqmsi6FkfZWsFDbCW0nF20Iiso9IZDJ0A5sMZTVbbIl59oJndU5KWBHTKWz9XFPzyz623f4drBLlv6et94xC9Kc6lWRlK0VQ5d6RmRkhyx7aDPaIt8EMsNvSjKtdQjO0Ol0IjcsAQN/DglYHU7bTwPEzSRb+ilL3aZS3fXQSArghRSOtyBh6f8PDx9U99gKCO0jI//HT0MTNsks0Ktbj2h+qdOQk8IiNV3lyE72VDCNbamekea1iF43x6Q7bh3IQYqIt591PSxvfgdEW/es4wNFxeb8YOfwdUQ00yPw6k5hgsm8GKHHmxFIbPK2u1GQzgGpLk0YZ1X4ANYSNAEm0YHtoe2nKsznTyK429Mn1wuloS7h8UnDqPKmaxhXd5yKxDDTdAMY3u/jDXJ8aR6WfurnQJlDBBUYjFLgD7KQvXe5dLzjrnfTK/macoDX6FpNPTW/u7UVgbi6NiYOcaglrOHVCCt+xeyaQXwMy8Kv/6DZ/PtAHizKlJ7Q1XvMtj/+KwbfZnb2JDXVOr3Ma1ysqJiZ63MnTySscw1sz7Q4pgEhvzeupcrbST+CbM5MkwBEqc8uHULDJD5FoZcgNsVVH9PLFN1LEG4hEqeWxri8JEHvLqsI07bENnCdioRpQs2dzdzPbDVvJCEFS9bcurLiFoHPs+AEr3XyciLD9HuO1AINtzlurVwdvaEBIRDsDNFKTGXYNVJdWIggM81LIjqtAtCXdaLiribqLJoCtMnFWPwseGX3NI2q6lZrA51dIljQLMSb0+DeALnCrr9znMjBXhMpyViHPMqYTQXSgTO9cKXVXz86EM/xzH7RWosIKcGZ4CU8kuXQi7+Ms9qz+R6Vim443tK49/mBw242h8lGS/ThX1bP1xD8CgE73/9Fp67lieGeWp1odD3frubryEZQxatwSvGt0yD5uoJ3H3NK2nWDxNCpcjkRP56q8TBIYD7Gj9MStFjoqsUiY6z6gY1Lqt6h3k1WwpiFbl61RXdnxdAhBjuzQi+AA87Qv7wzdmQhkENBW5gY+dHU11p8s8dNb3FgkpzqY6RWVrXth3o6y/HxPiJeW6Wv1+yFIPRZSFngQ3bRH+3z5JXjj2Q+rDOK4RHst5x9elAbQBeAgEiopWfKiAdlYPieXKnY/IZMY30dCUPjYyraoGFhYrKKLrHtU23FmjKNLu5BAZKS8Y0SXvAn0A2Y9UOm8vewi1DCg06WgeLLRFn1nqg0IQRydHKdYouoWSQ+JTgHoUvS8vnilZ09/AbXfTjMfcr5hUnmoZrrro/EJqv86jgzySjtv1NTrhr1dnNILaFqk1xiR7QnZXbBkb2umediajhobqlgHyaGkzBZWY2Ea88BbkNEGenlCrVYjOPtY9MDiZ1rYnwmCRGi9GciclwQ9e2KFVhrwoJDceEwiKImWXQRTIFhMfZn41o7BBdLfjxXwS/4tEFl0kTyHTh5LBdSipXWu8RjxO6sVQoVpM9wxcpAM+C9UJJZ2GIGyrmiOv9uH69k/apfi2AKXPgHH8UvucyRREiv6XllKrFS95JBQpQz57JGtnjBH093WBBXZzokArjM5DK6XHSXkJV6cJudaHxy4KrOhbk/sLvuzj1WdAVLoWDipwuaK3Me5eUYfZDiqgBGlOIIGEijBQYVljR2fyc2TBiLJkCm1i6JMu4KRF1jBWWlpWy82p+9Bi34E7tnXVjVK3sTS8um5p1ePwqeHTvpbOditWsKsYj8dnC0AjkaTfsqMJ0mdHRCdNCpuAPqH+ZKhgGA8bArqk3v4uc7vTVjU88uASCyVLWkmLX4MKF2A/axmimkWEu89l/Ygi4mi5PGe3eydXnLrAlzx1tEgXE5ct6ltROYZbgWX5RZcjNRaVycA71nnXruZuoY6r7erGbwqVCHtZfPQDO/BT0IDnubMNMZEIP/U8NYvN1qI8Ndx0tD0CUBlFF9YWQtT1669K0irVhun9b5xoET2Vnw/lZlQrqZG8fttoYOgelfn3K0/bNOA1N2JHXJGZmxNnyQOKFN0lO1LTiU+mQ6MRA0mk6iGISrxd701iFCMAdT1vrINh7SlJ8fXPkkpBQL6CFbGvAz++zdJzAgIYs692flgsOq4+p7oYXQMGQjmb024sxROTPD6tPNX5UvTm+T+1S3dxe0liftXz48I713u+ZN5QbKSUSdP6/JjHajcJ5LtojfXqPE6l5MroztCZanMgW/DhGcEVGFDEmoanxVWR/GO3yFwIG8w4U7NQU7UtxN0VoqRC8eoSzpVMnlwgbW3ZvpalMn+BfqDnaF/BmnTgQJjpqz5v9sPPw6FzonYfSzeek9QePMZ9MWO0j16vo7XdwcI6m0u/9XrXitwnn5VrHhWrzVnSrwqWJOtTmPauSdyxNDFts3XwjyTNyP6IbkwxDzgyNUgowZr8qJgF8Qr9mPycqm08k6PYKqNRh+PwbcROapi+7cJyLTuht8plrmmb7/9j+hbiFxc66xMPDDV1NejdHATamB7c6H4Fbgosz3Fvws9EziP+b4avYhXMyonbLsJ6P6ujWms8FxpTz8RRsie0GxLC9Vj451535apDWpmC/icx3zzWCbo9cnoL9DdPjfu5cl8FMRBOS1BcL0i5/rPCoeuVn7ope0aukrDO0j8QMTo/Uqplx+ZrbxZYYQPz9AwC2FNZ6sZrs1i3YDjS81CvmqbYRDXeNCEU+PgGNPbTGZlDXKve6EExh8eF7sBOZlus2e+/bXmOtSB6R67v1b4AySKZh+XxVsdwJnE31DcRxnG7jxb6Jc8yIHqagnvwUg7MYZ5TWQjndnTDqx9ggnf0OH/PheM8Cl4GXkT5tmGCrDBLb2I1yEOCnDTFMDA28436+inMhTjRQvc32VNtcy3QoTrpkoudNaStWtqsm2zFQJ5NF2MP62Oqv3jVtdDIwR2eQYKi5qKfHQzdrt6TBnRzEC+dQ2168+6J41d1iETEG+NXH3Eoaax+xzPmNNLjMVQwa4ReTKyyErho5WwoQ/h+TycKltWLzhi2bFJNK+nvj6VPqVX5wauJ9AjK4mX5NZSsTptSGIZZ97vGiZ7DkW/0li9T2pCtuWucDEzUgGldEXRkq5lYt/LnwTIP/jm3gwNfuj7sB+BWy+zLBsaUazAHR5hBpaBZCPIRCaxTIVxv0R58lRCjqn9KD/4VID5tU/FmEgYWgRS4g3iMiZfVQJGuDMWy44MLrUD0xNENtbCcQ8MctcQYChAmEgV86wBJVFKnYtK3TS0xn6aD39bB1ZkKD3sj7P6wh3FTOwV1GoZkIo0us2JOEudV8RUHRhji1+ajgff4mEKc1TpHwrwBvCdos4pKw2n3a1uyZHlEbGKXE+RUEPO0zNuESj+2mZqI6aK6v89DJljdT5dJ9iYlJ4KWFyVdmVHrBRZDaae/mGI81QYx7/Q5wlBEPgRrM7GE593Wu44Rj753RNtWW/F6is7hDVA3MtCyVKLy5K8PZl0vXUh2MTdPB0ugOclRtF9Sdm5akgzqam1jmzgTu+4qEm/PDb4ZlVmDU0XXwayHKlaC5QP33A0qURmTrA7hwKaTaNzObdy6TfVHbWw1NUGaYF/mgh/WkOroNCkZ1u/Tdf/uo/k6WOD9Vo+EWI0qY7m+TUIvKnFfNkq5dbOmA2tdHCPVmMN1QrVfYEGKwRcF4vEYIHDyvynxXVL4RSJ9n8eAzWbg2YEjjfbQNB5qe6+G7VRUeUYam8N7IhSTewZSKYMAEIa4zUhXttG465IV1Ks27zpne0dt+uSFW4WGKdyNiuBwgAXCT8OlqIaf9dExyj8WPT+gWNwSbOAlOOo1X9cE+phIeLnJWxhiTeoAjhhWPVX2VGPmh2F0Wu56y8usCpcaOW0wvkb39i0anaYvU6e0DDiZeAVZkOdHVoSFvmrcf5xgbgUd1IAafQiPWGrJRP/tB0ql0hA41fOkUKJidCOzTO4PGzBe+pQmGjasjnP2a7mPOJ9XXZeajXEomisPHU2/sggvyNMFH5AVuikP0LWWYnldY0GJrxgc65aWaWFBQWct+ZgMR2nFKw/E6uweDjQHDM8NdkN5C73JIYMckKsZD9ka/be8k2BRCbgFk4qrkPezP1G8klKg2flPwrrMRHEOsp0imgnhC6IlFliWH/mYRJIE7brdn3C6MsE5J0ApVngAC1yQM53rPQI4uLPsan0Ts/l6ycm7VmjYkvpO1dufjDkmQ0o/wGGe3Wf22KyfEFtSkKXpzKQg+Qs8i4/GifsSSOgXcDTMU8JQbtTYjKxgVKt5+yBSynzkTqnLTWMZlZtG5gTlf1kLhb/p5bQwwZF8JzSZfbff2mn6kK4WjL/yShsSaGSbs6Sp05C7NDRnSMVVwP3tE7GaSZQ6imbnQa7yHp21SApq9sGxJdwHWF4QX1Czx4K3Bn3E3qLa8PM+Lxf2vDqTaDOs//3iWRf8zuGPkIoOlRCvenc4ICGTfVjGP/J0roObsUgeLSFzizgxEvIlegKCE5V6fs+Lh1GZm0fIkVLAfY3pBbKqAs7tWlraLFBOmW/PYoYxUrBGid71kugYxHwyGvac9q3MxlPehghjWwP3l6Hav0dIS39DlbiLas5orYOUv0yDJ3iuh6RRQpRZOcwaLQEaX1QOZqoV0jnnSIghQGK2u/r3o7Pl1/uAJMOPoBu9lAGJnV4NGubamngxBlFIJOrp5YV5uiBknZZe5ChSYYrYKyu1MmE17huSat9fJqLFt6Al/8qNA1yW1XFE2Li0pRyGic7drAV1QE58w4bpTdXYrbtL6W8KqkaZub2dceHIlhOltLDC0LChGGW+5/zNDuLjeTqMK4KcNbDv+QnWHu7NCq/4NMq5keuydTNTpr3Z22TqaE5d3cObGr78nr0MUOdPUEEoiSedJaQawqncB7wK8lDAPlFQrDVlGErVAqVPf4jLP6C239ySYRkq9vKIHQYGBLm+auO/njNBFf17eUxuriWlVhzpH4k8mqwaTVLmAuOeQUYXdhLaxJHcGx91YsfI8wlvUTrvzzrQvIMpVKbXDjAEwqSSmJjDixxpvyLRPpFutosK+Jhgodt0Ga+v5P26dCHnWZMacGo/ksaadMhW7HxQg8m3zzACbNlpaJx97EqV6xCISZuzDuPzH/AHqzAd9DnfXcl0HYzfVHm+7/F4Ghul8IO7fj+3rFOPAALFDB3nGiogtcRNlqxvJIwmq1uPeDsbLnO5S3dF3sJOcodCWrWnjflrZytUvBS1uoE/JjwriLSqios+7sDukORZL1CdUktUy7I4pGKeV0qZB8xlWMyxIYmLmZXDEDnZXOgdXiyPwS3I3YfIIvOYGtcRTitoILlxLN7WCV3/A54ssvUMoeSVBvhjY5uyxhxwjCCnORxfDt1AB3/Epx9aLXykGnjgzBr68XPsJMP/mbw4krU/6tqfDEOaP+ucZqa0JdpUBzSVe09DpfBYfUCyyKl8rs4ojEJMqxnV0Vx8Nq2EM/3eqRnar6wbzzXOhHCwOC3SvjgLkICTe/1zFS8oCyRGIib31acVj8/vxNNGLMi4lEBsyWhLjA3Jap8FseFACQ2OtcDHzY0F8huSeK/IO+/5ykCxsYkbbyvv7Af0dJQX+V4wuZk4GS5oVqUiJUo3UftpA04Xo0vdZkZkxDcw1GCmCv2KVSt8tZ2spdzQ5dBUljxfEEYLEKUoerGqvfIlcS0V5sCLISHehwgBe0RnQCknJsjcfLe4qX+JgSey5EfxWDcpROA7W4CIsO7/FO29SLtC7gPI7Y8ZnoJylR6bB5Nv2vY4kqnmFdHBhjPh5PWzwETxn+v6Gf+fq+BB7Pui+VTmCMXnvMSuoTx9vgFp7029RJ6ORdSnnIF/RBGiWq/D37SgcyyiN3lXZ+ZaazCxnCv4zGFTo74eNB3K5TLb//sNcbA4cigErDz4yOHC8ZtYzMPdkQnsEbEua7hn0rRj29H2cedaw4Npp8LofMj74oP/xfQK/6OVySP8dS16u1rYzjCzlkSK+rl3fTAOTMPI0HCUtXhSi7KNp76pHXKvISo5vXEJixSIcLJPRjIj/ixFIRklrG4M6vJm6sRqY6giWN0D4KO1G4aGwFxvxhHD4rLpuPi7NJeRBK1EWQCFpv2xgRT92dqLYdSj4eWt0MKmXPR3gCEQgTg5/H+NkUZPb9G774nKFBduOuleLC18ZnX9QNVTgD5DWWR4gkKXtFVXksH7HmIh8kUM/ZfK0qx7fsKsS046629lVgtjI5BcoqSY1ZFOqaJAcwirExDkKn+IYMm+Fguwgu7SNlFsamAY0u23nD/gw9/hEqOGVtnPZL0BPxkNS4cHw/F2XwCTm2wLb7H4yyu6FpHrsGhhFE5uimgBjVM6VoRe4F+1TIbpsLU0LoLdaVvNn18J0Znz67S0OCOwlYK8QbnqdvsTMrW2eJgVkJiP88MI6t4zijc/vuqKPKnbOfR6UfNTCmiryGvBmCgq/bfmDF27/IfziHXeuNLQdmatCS9ViNRnjQsLjd7lSdaLxZ2jbxbSfD0yzXVRBq8LFaIKPmGsN2ZL/odGSfI7Gw4TOXt/uXfzURs/ZvAo5grugGO/K1uXfQfTem9Q509j6UBYTgLTGkxCxNiMLtafrwetPkfUWmv0+cFRzHCESyW4jnKiuWZ02WvFpXqcl3G/Z1tc4VFZSrj6yVEo6bBg3F3Vz6y/tfvpUebrc1BAV4yvrCevhOS7qG9LM0jGD+dxGbepU9DmrXC41PdztHC657rrXGRxr7LZL2U96Zmn5lvgjAnIfV+NXaWRnDl/W4FapgO2gD77w7TcUF1FHaIEBc2R+Zfcn/Y1v4unNWJ8NthcB7ABsFPj1FUsifuFUNYVP+L52Ci2pUN+o2UE7ci8U46+FOIkXOO7HW9b7POohgFyK+y7lRpzrGzSwWQmZokxO5h6rHlMr4QSdScNJhc40Y2qcx83EO+G91jhOgKQ/i9sRf4zcBzmM6a+QZGdrVUGFMCG5O2Lgd8NHP99fbm9M3JXVMwMPCWjYXihGRySKFzjE+lLJ43JMDZ4qpv4D8p7CqHfUOz7Ehy1DUP2wkojdIeTlHjLXmY7P1yMql8Wcfi6AQfKHz4hl3gI6R4LYC8A4LIWPLL1I+Cv+24gZHl83U/Vcm+SDt+DoDgmRltVEs3910rHA0dWsOFaJXEW2v3ImU1yhiF3wLe6LWnQMcKMYex1vOKC3LhOCP7pebX/QxTRNYZi+Pzi8mo7e3hBwLqSE3KENNZhbA4nirZFonTL8fAh7267KJIjajyJLkx2WNzaa+IEBU7Muy8A+eJ2zSjNi6TFsh8B0NQVDVxIXgYXCnRUmcUOXIdo+7/DBBP0m8Ke7NPG7FU8Gu8jcmriYtDSheOTCaWCkQX3BfvE30Pkc0MYPvb3g82MpXU30A9X4yUzwcsckCnPuu4xTo5Gk19Po4Z+X5eX18MdqW8QOH30X8KbmyBXPQlsp7i6yB1dv4/Ly33K2lN9JneWko0Z55o0KGM+xE/p0FUMWOemdw4Z7lms9AcROd7YPXbgO0lMYeHPxBVutkBQZREq7cH2q1w3+F8Xp+c6iDBWUuVnm5/MizO3abloJDDa9ojLaMiYG4l3L8TIYVZYNKD/p89k6jOXePafzgpamz1qmdbMEGZ2gjK90eCw7dguwjVKkbbDsQuP/crp1QiRZTPXwmJb9ntAf6L52UUw4VkIwq+4D4uiQT9iMvmLF85nAO941tn7tbh6Wj8l5XyOcM476Mwfw+PZzXlCK80N3zVbr9mXJYUlBUm0SLlmhEhORaBa+LcmzJzW8LzJmJ2eClS/8coZiQDQOH0wcwM7HkiNquLV3nlwiTOAxsqkf8i31NV6hfM/p71QBmG8r4pNdk/MIlFkI061UJqz4VV7MUM8YDy2S0e0XTAsB5o1Z+moQGeFcVKQO9fz93rOSiixIne8Sdp974EFgUNabp4/nPoOGjZFaqD5fFi+VbC02JVisXk8BCj2P2h9vEC0VlZE/cfaKR2NwDRPjjM8BMM1X2mtHtDzOA32jZLhVo0fn02CaT6+Eybrab7HXOw+OBmo7nmQg/8d/RjPq6z7ZufiPED5kV5DdB9/w8oii4J2eCgn9oMkF+54r2BC+SOTmkHjloL6QO0PcWDoa/jLp0hQPN92ztvjTgNsyFpm0Dvlpavdz9yzdXenvjrDRR4YHoE+EnpS3xi0ZjMaZxVG/bKQntSwXXS7AgYggzuY3MG9NTrjsnWwyhjS/EMM6QHx2TFLXk/DRL4iDecw7rBf/IzcUiwfR3PgSnTnXEF+ldHIM07gMsxGmqs6GISDk+2k8WLjL/XLQ63f2UUpcw56LP3755Gfwy0ZiEUmlP3MbajYyXeeG2Aywa0cmvzi8AJQfmf/aeKDGr22U3nQYG1m1ilS/GAGrB1LJdab70yyw7nj/kSpBofTxsnTfjXs4xxOz6mkbMk4KUNevRLB4S7alkdCMJmdSoSKARzRK12RjQBIXdEcT8LPXR5PnxO7MXlau89CGnUJxwOlHSNQjNnOdNTxrocONUwiKOyBk0jtEjUQtBFybAHMae/tYw7nyo1vyfrC9OmgKWl5rM0Hd9ScE27N/APNu1bJ5ry+gjYsIyxqOCTko3l59NnzWmdsiPVP+ho/I1wLcqhNO2mtLgX7lSkVPrwUi1Kl+sFZLAM/YfhJa12PgbsIJ4T5CE2NgcDLGOlf8PuHjaE1/WjIbcFO2DbK+t/QeI/P9eFvxzb8AtUW9yVB/fQjz9iJCQve8RsFZENgLaF1ul5V8taGleBA4UpPLfBsKXo3oHAKchLKUg1x1Igz48llUKQP0iGcGN+iAXmPJV4Hr92a1YtKCvmFfVRXCG2YnLnv5SxhBhpI8DSITu5XEh/XLJ1UR2FDseWNHqsMrPZmGzZtyYkTOdJc8Lz22aY/3je0V14uIQwmKjRXCmyc7NDt8RTMG1JLIQZu1pbkGQqHk4Ze1Az18Pq+2EjG5igiIBJ0QsMVCekQRcTZkwPukx5EAWx+ZtQ78Zbu1XANfZRKzEE7dbR7corGR41e/K/gI48+II6vaM5i42Sr0CXJzJKdkllFE6jNcWW54KV1m5aFuAP8lT56aLLFydX2yWpuZPiZLiqbRznDQ+FGsfCLxPZF9nYdA+LFYthYs6z1thDuIlFiQj22Yhns4q4LXH1mI2BjyhEd6ELJzUPQu26Vk62JCxIEVdW2C3lRcqmlosiX7EoQe5d1ahj56aNo0brC/w91MAkZIzq3iRT8AEpTSqnqJU9MnQraNMUJor4xSxzwKsYezJ4p7rofxVkv6vaf/LHtsgvPfzfgnDPhp3Vz7yvJ5CDCnMUIPpKCq5szGmuaLQahV2+kkRW5/SGsn1lck9od7f63qfYea4dyLl6ahsfaQ2KMCQX0atriUDIUZmTiFb51zYUqJ7v6FP3C3//p4P3EOqMG+Dnl2v5PwpZeKsPDJ+7m/XrWckscaahH5YXHING6tu5XzlyP0UOuO8IItcEpEYP7brWIZHNWGIRmtfO75s7cn/Cpx5t5HXE8IFXogQhjQdzGWoeinYGZymo2WbV3yh/SIBdbqYPzarzxnBzbEfTsJy0e6kOvSXVdeF2oixMZrGDK1uly2CQR3QZ8PCqeTu0FHu3vTi1GTA8L2PvNX+3bC9v8vrQuBqwSMAFZp6JB+NWoUKstKYKR0i7hSkyBulcwMFKp6o1NYDOxVsTEtDOBjdZLeXdDR2ZERzDRxYXMzFyFjHijANLlm8kpgUfZYOi5CIP5WXwZ5W4jW05Z9mPj45mgXQnV4QoE/SQjUGGzJG3e5tWn1FOlh4in+crhDkNAhBRCsjz9CVxxmJ3M2f5zsOZRRPWtywbAOSf6QCr2RIE7ID/BZLA6dxy0BMJEVtR5dewQWM64bIC4+fV6XopNvOwu3jfmcA6Gblt16RopZ4++Mr5QzB2qiWvYf2FgELn4hOUyxs8fWBBgMQzTm4LPnK6KuvPMj8OduLGY3PNWpn8IK2JE+L7jZJagl8JjGWqNBmuvTHCu26kLwudvfOWlJDP6N1M4im2/p+r5E1OhxAgZ3NMKOJ8S5AVPW+cZqPVlBvSoVCRmHh44ZspoMvGdoPnirL4xtHsOryEvKKlnSq9pUTP5Tu8Kb3n7Op2gKTz4ATeEAPgHCcQJDRhFDs1nrGO6QAbtoc5oJLcR/QeLsgZhcMxJmk2KiiNeS27DGFjppDjVOXaGRBOder4D5SlUpunrCkeluCUoMBny8hQLwVGym32KzJjCQCuEiatT0p7AZZuJLmupiKys98DL1oq5LFQLANcfnZs/hV8dDAZz1atmnEiSphH6TYkM6OY9wXFxV3jS5su841DXjQIVngm+vqnXSmeACLYnrjjmTvxcv229ybAN2mIGtNtDwaUOiXC4BmvOehzNli4Gc0DZ0AGYcGA4fE8XajBTp4EZsQsNbvmFSbtX2moX4E3KFJ67bTKU/gmHI8QMvSTpp6Hc3OqpnU5TG8ut1hgSrP+uCbwBjw8/3kB2IRpBTcfwE+Mavn7vqS3bvniBQIdBlUGASEGSFFyu0SDpkvvnUyUSFUuPWSt1DWWLHziKq5fEEQfQrfaW9lMUTWrEZr5xq6Q2raTDSGaQ3jGhpPmVWm55CPLRZ3eHCw0SzrwKla9piuk8OM17FOqS2GzzH1Wu+MoIX7Fw+RmvH5kuQjuNbjSDqo9chnREqlFZ4tkYyimOgux/kwha6/zIK7yfQtQRLdDP9b1QbUaackkMpgSjd467YnYngL+jkTv8EDbf0lATSS8ae/DyPGPHyrySunh4XT9L2mJeDSdKhKAXdyPwQ6nsobiv4SDx3xJ0jHpSO+fzxjtz5GWUWB+OyXv0NmP5jULH+hOHts3uoXxBAwV9/KoD+gulEW8cLZvFOQ+1hdrNJrVUb7daGLJOQljwSxHaBPLC2iGRb2tPWa6jJ7oDEmMfQi26h4Lu/aRFrd8sV/Bz5vnGct2Um+CZuHfkCp0Ilpx6pqwbVgsDQY2DZlDFQC/f24Jus4bv5GYWBFQpFyuMsgqMuoHkvgZy4Rs3zyh404BpEXkn2JFvwbR2y6BRqrRpBcURG1dagDou1N9WDm5LNoJjOeWYrxdod61XGLaOe/ozEuHPWSydNJlnXSxz8DuVQqrS7QX9rqy8dTClcxSK6IIZK6NpGkiDkAEGZ8ReEHrXSqueq9625EZuagb/zOxqoWqbmrYyiuTXTjbtgkEaccs334yQ7FL8FAklF1OJqYe/tVy3i32wFD9VVUpkTUHeKFpk4HLDsdUYn+iN7+ZTejC92UzAEXCbw/p7q7o40zHB3EVRHH92bT2NUsRRR0+NPfKL5HCkngA3NZ4XkSdp477tqQPIgYQGyorXn7MXbAzQQ4O8N9gn68gjFBxC/sH+X2dTg5Y/plwRo0/hy1wQ6Wejt4/aybXBzXexyWnaeVvPUO5nNTVYdS5fv7ViOD7+Tmf6kpltUnO5WMs2EzlIrrBjfcWMooOuVdFOMH3cNt3MjfwkdHaOc5JEvUjHbwoLPG8Wkf1CfGrtDlNZ9+gcpTCDpa7+9p02P7+mYnQiWJrUGst4c+QMR5vkXaeRM7JRfRqvMBLCGoOXJTWkaWwxPYJSgrHv7uZB7Yj8KxmGKza/areK53D6XQFMcN1H8vQI0BEof02r8ecarDESTpORMQLR1OpJOfvSA0kg4g9Cwixa7A8lrs2lbkSbV+UGppd5KIL7m3+zG0+BgGuK2oxbGdipaoTZb1Z979lojl15vFCj0IUP/XSXpeH3obM6NPUXbwMfaPgr/Pa2VzkSxY9swTg+Uj+w/y2wCJ8RtvCt5sAk/7EGpHjQ9jqM12pDMeuPUTIvfbDG0+oskIEXl08kc0kWqBR3XtKHPIpTzgx8cvtiJsHIWahenLuw+ILu+9Yu/QyMjUI6hp0ob72+HFmFf8DZzzsqFc3Dtzl5+N77coqEZlRrrVV2GhelvaQMP4MA/1Q5scZAuSPb7sa+i7de10cy2VLGi30wX70EWaMITOSHXJ9/Bz8O+C1vPxJODk2Pj7wS3HEvzXZhtBNv0PzDS95/PB2Ma30pL7Q19kWfTKozrkviIdIfKhyJx/iY3BVtaw/bZEI1fc4W/HLfdNbz77snu+4kGg+zuKYAY/zK1nAKuColZp+VvmsMt4BgwnSjTi4z113UaomI4ygv4KozJ8tLScgkDmyuBV69smmoqWJ5nGdDkvwEpusUsFZGLa2ujgTNFZUs3ifvMZ3qc0IjrgyFYz35Ed5uOyMwU97gE742dOt89DPbewv6CaSJMM0ZWcabeIEL8cfmsVWH5GiE7mYLe4OkdEK/8JjBkuVDRNdymSDPPnS9/iWSPKwye2BkFUGYCv8h6g5tTfzIAAOBs//2jUuOJmron7MqDG8+oioQn2I1IenebM6BzQe1AJc8ZhNCHFrqKdMfANc8WrT3IAkL8zyIqH3JK2Ln6yW1P2LPqkeXaudtnsmqfkNeHNbUclB13q8kTYzLQrdfMziuk44ydxuZemKVUDr0d9QqpRrs7qtJa5XGiWioeYu6nu6mei0N6N35qKzCMMXYTCct2BTUaDJg9I98SeAF0T1Sz0Xd915lnjLL/MT9iSbc3/3duNuOENt/jU0hFw4maT6YEcKyvMNtarZp3WR2Hy/TkEGEMLCxFWqE2j0pcT9sr569kXzPVoDQg0pBlACSNhotgCN8wXL3aIPrtyuuHlGxrxsJbcPaDnJt5XfVMr/nX1xi2iSxJyX3Stgje1OM8vBo21nsFx5Mpya1+w1jj1QiGDIidV4VHIMki2FfeqIssyYfn+P6WVksQPuLb7X1Cd3FUPPqcjuLmr5a5QVKDmzGk+Tt9UQruRyYN4DPloyWvoFbOwgszay0GjDOp6+yFo1wupHgzfKxuTmgfYp7tPnIYsvaPKKNAF1GktsqaZDbbra0XB6U6sANeIOxkGuMcJgR9EOQkjo9/EjexJdjNU4hwT2BtKEmbTQi734UCgIrw1Ou4paAAMmucvpRTFZzATzIMTsD8nCR9aHOvAKVC5NRHQGW+WIU0L9QWyaAoRjotH62yO1chCJaSrstYNhpSm5DrPwaDgfLAWSFhgSmu42eFpFPiKLoae942J6wmFokFs7yXXJ8QT+KuG+BrVgNBrF5NwHdb6pwtIce4RX5nTNifxYBnagfpDJxgLx7FrG2v3oNfSvp9o1XJanPGzBB92x1ffcTGIiy6UR3aXPkUXCSAqczD4G+FaxkNQzMAn9JVOQPcSDzlmf2K8SY3ymoK92bl4+Pf2uUVovwqXjqd9D9OmngZqcU08em0widbu4ULc3PHgWd5rLF6U0uabhBOgoFpjpjujdYQnEPWt1dQN4lMj2A99h157avSyMyqC8QCPWdq3QYsH83HxV/oACpzuGmksUVUU/htIv77nKaGyjDxr2zvSONeA/dCXSSuMZFGJ18i+Jk8yj8ZYWrpjQdBzoHVXoDosTwIQqr1GzF1Yyeirm/mA6HUfMhrnDWufUnEbUJr6G24EpUbdHzlE6Y+dWPr+FcwDAqvUCJfibcf6J2CW7FQb6HvtxL7+JuY4D5ntxv1FHMNQ+vA4EkohF0dyYLylrSrMhDVaOgTTnWtEX0KGmM8hc2woaMHrn1pDWRs0M2gHT3Q+BdLVR7cDpABNo1V7gRX/r7dK8OOXyfqIZxpT1nXrtTDCa9ElY2QE1yJDGpfz4lwbZUdVNDMSUAqxOU7NWIjlIQMMurjw0WwW3i8pB13ad4js3/bX8Ea+QOhY/6HWLTZocq0N4Ml+0ri+2K4iFRzCw6BN/TAWqV/cN/+knRh3CDFDaNTvcEpOHmHgpgvq88J5+FeWuXYDi0TJvVyhw3dX98alnbvxQu3yZXZfzo2jcaoGhtVVkKmRrofXgl8nx7LZH9llXAiJGirSbnpzLTSrJFmvkQAkgECpsZImq5t4lJ1wgB8uNBgdrMBw8aNDDfc4rbwLg4PfTuFGfBbqUfHImXglcMnWrFk/PfwZ5XntBFkqLJD8osfG3Mj2PsqUGkC+U/ouQqipQsBGk8eS08DyxKn7CwEeVN2ZsEUoHkslmIo2A4Pg1eXgG+xKWoiAGVLHckQL0RRGBHmv8z+8B/K614LoDTnMGn/mDr9jUxFKQGcDRtHF9AEq+o7MaR3O6emzPxuA5g5V1sns0KbQqYKjv4ippP6TuOPfwJfnATkPy1d6SUTu9PRjMUvL25qzJhDL0t83yKequOeoIkzSIChB0ywH9BBAXImwVyqNC6qf7WiWb+XtZ8iGz62AIlAOHH3Cb1fjl2r7x6AVSUL/0A6QGd/dzi+xlwbu1PfCcvW10VwvjIYF+e6gIZNV4RFy3PMLcsGfzvlGtnQpWLlhepI8Oe1iN3QBRFIKphKkvJBJweo4AD0ETGlM3mZ2zXNt9B8uYBMA+5WGib45w1OxYJl4w5mWPcLsOeJprqQozFyGKnJwhgyIR2u6e9ZJZP+mWa36bQOeFYZflUbF2sEo2zVhuIsjusiipp7g9kMrQAzpT84EbN0y2b2Cf5xIoHWVLy6PLPStp1pqNBsBzRy3HXh1nMG8/G2tMQ33Z9abxke129Hkoy+mTYeV3gABD9bYtka4J2Zg7GPekqsFA7P4bZILOawY7DfGwfIpQ/80VDvj0iD2FP2CFFrcm4+ypK6CyfAHkfXLv4wvkUL+YEB/jz9QSrqJOTQA7k09NptXmXnaL3Wn0Nx5oyWpTaVjrEKQO9uG/TRc+Ir5znPGZYozWXryo8aVnObrBX85cHW9m+Rjis84OmdS6kqqM2uavvXJxiSOEb7n0uwKabm4nJCokaihnRx+mRBBgGEF2uMfwts+SRAqZvq7lW6vSl7vTbq8tSCv+6ZWdRFjo/dhRB5Bj6E1BSNZ7DrLZJR/aqOn64RO2yQ6ZQ45h3Q0tlqaBScYyi+g8VNQjL8MZ85zI2dzA6Xqn7gFIWS1x4mV2mUxhRLVXk1WixQD0bYpELGKeSsbYrFD2WQ5w0KkwwtHXk05vE/jRb59irxK2jvncZpWgnTBwdFyxasXL2qSLKp/kjobuacBa9etiJGwIR5G9bUTa4UK/JJEipFPTbsHDdi/8nFfPCDKHl9daxE+nQ5nuZlbbhpktPlxY4h2MeuqlyuuR0w8De/nqXl93W+vcGFOOxUSa4fhryaAamY/qHtvQLF6IpT8P55ULGc+HPV2byFSi/6yGBW6iO4HkxkRs0CjkJ6IOxZ2UsWe8c8Wy7jKVBDHhkwNgOdZxp+aHWnyWyyhptbL1oY6WuhofFIZSvVYbBltHuD1edsNbyzSYvlfOsXTtl8FAnfuvTBsVXBAWdvLQKKoCN4OxYTfrI5nIWVMEYxYDUXLy+hzZ5DMBUZJjEBxD3UQcIEgsEaBuYSDbFgiMrWlw4kW+K56dSQ6O5SF2OgQlZt+HDwJJv2KXv/XOMf84CcEiF2EJoD8nVp4CUdenR6UczwWkf4nWwwrxmvnu/3aCbJDQogHqX1JjebHZJTHVpt0JlkZ8LEG/iMD6qMOPTnF8Az80/z3iskpa4q/aTbc8FUJY9FjAwfOgRIbs53s/5dTyiYSdlNZsGqBhmaoG5/xiWfyL91vt+p310wzY7uCa7EZG5FcC/aOQ1BAIusxsAFKkV9wYajK/J0645+jX82wTlodBp2ZWZ/bAdncQTPSwXYHpJxkVJTveibDlwApA43oW/T0iScTJK2S6gKgNKmk/bO2qsJAE90dbg2U9SFhw/Mfwz9wGmjz/Z/tLOxHJGAH5h2S+Zg+5lAGXedQH+NiqQgMWsD4XekOh3wNPHx1tyHPpXuLEnCxINkwvs60Jks6VD36bBt3MI1s9ObSYkQj7HJ49lEj5Wqx+R7L9Ofyu0DuEL6hyTiUDcLvreFrZHEdpdjby5BKrbcKh1XIxQ9rcCPCfJ3VXSdzDuW9XAUjEri3Tq69NDyPdngg+W1bH4pxGlnq2PrrcDmbOHyT5e/czUzY3V8BWnr3StVAeFXnZpF6IwKl6K0oh9DZDiLujlrNn0R8i8M7bdReUEA9RfvlzZFEu/6vI2FH83Eanwij5deJxrBreuq7l0eGTwcPEMV3y6o1Mplc1wkZx4CaHFwtVBymoE+AzZOAz9hM039y15GGqK0s/tganzHUcHCQf0T3hPQBW+7wRE64Qy9Wvv4YHhLh5BQrsGTwGn10Kqd34QiH//1BtvrnMIb+S0/pNbeNi+QITrUtVh02tEW2UcZ/VEqk73bLKJ+fu4uYblM2AELbYxP2lV4oNpE/80nc6qaNOtQ1+xFB7YrwMRelJbAEi81u6CtiijbkPedEEln6qaW0oDqpYuagv8pDYSmOvru3n8+eUp6/mRzJ8cVm8zGvWS/5+IahgU12EenAjk1SEfwm92fofl4Zqb3nVi5GWy1RkLRPSAQeyfhp+CJYXtD5tQOBO0wR9GNry3v/ClUfIc8klbqQsj/YjeV/xQBn9kza7AmZSUdqWff7NJTCpxveW15FYdHCm5kgknUH11sx8nAG9yFNJCgcMASgMx43O6hsjeQbhMBrPDHf3CbwrJbwojoFOggDpopT1/p8mkHEdmywYz14EwU6RM5yLcjQEJ03bWU3CReEp6esnvSbWCKfNISMivuTQsNljCzoo5oYrDe2wWZUEBkowzt4lAeXMvob1IRTKdYIqTxjIqyYecLPynVadfl9hN74T5NgSatwvaYa3Km30aEAzDGbR/gRwDUiiiPKIj5SElvfLhZ+xTfE55OxXrDMOh9gpHPUCbAyDFFBd0D2bve7Cagq8906fXGvbo38j3msZXdlj3yi0shKrGum6P9WucL2YxZ+JJdibqP+E8mlNuJm470czSd9D2dd4/M9bsA6OcQREq/vfR8gFdE2XboaeJWsLihKYXmWb/RqFlNoJa5yjY9QiAbw3JaqKosXxeWXMFPc5DcOmr42gujZO3r/1HxBHBxqA2BG4YBQBLOkJNW47J4xxBmd2rP+5Xvkd/nG6pN+oJuFXrSas0XIluxAFPH1KCKDeghYHTiNNuZvunNLzB8/AR/oQs3O/NlPG0C55TSrq/H0+QLYkG1aQcdFY9S7oPs9PttPza/OE7n1LEoX4B8O3e4kpNXsnPA8M7rNAuNvaQfQE4Oxo9WG+ll8Xr8xLcXnge7W9fn3T//xdIfEl+CMMgaUadd/oEkLfRop03kYg91ODq8V0lFAJ1yvd9FfGuY1PsYvS6S4ZX/18pjTZYKFw/js9WogTUYuQqAOxxnapWsyJ8iaWForPnXy/qdDeYWBdS8IO6ArEtv94bUeGv5g2+m1RK1bwvyGBpXSnBa72/VV5gXBI7PxlGi+aJnYNAM08D1fsKZ0iS4hGAxffiWoPMKWC82dksOS6vwZlukOg5jD82OQ1qDpZUvzltO5FqrUd1vd7dfPJ1e7Gm21GRRq7ir3FmeMkRkoXsLyLr86qWyHt6Rgp6ct3VFs1KnU2tZzICi7LxD524UnSPqkE3ZRqTBbwolSpPediWFi/IIXqkCX93L9XGpS/6H8+fEnVAhk+GPOQwAjZ+3QCluD6kWryxNN2rUpz2/vv2aPkP3AVBGUe5kbYYALrkcV6EEEUxsDfC1sYInsCCydMEWFIsDfzRCj9YV3ZAmvsI/4FohBHnbISIqJs3l+5X60MCD2fsFQInG79PwrUlXMiz1mLswvyIBkFwhQ5rxEuNIOMEGnJLurpgPQUmiSzracVsc7Nkj9YYA/yXmiCCuvHWOdVjLqT0rgY5Fm5Wxis/pEAiseZQ7b/rjSrWz0MOPrCyMEwHWyTJXmqmP2ud/z/AEfL8S3i57dxKxezqT76ez8b5NlyZOwDQ0LQdXnKm49FB+bha5ibJm8Az3tDxSZpccVMah+wjHF6Tlp6CUngQ+NRX1JqC5VcgUNUNS3E1ma7GrUKaejlXSJ0BGJeiXA6GoobXXnpcX63PkIwFngSXyAzH3PY3k/qCDlxPemAF8TtFE7i9WU0WQOJdZafpg80u9LUv7yjYeQ2M1l+2Sj/VZA3klNbDM3RnMommDsKa4WONzGQOLuykehpEFlDsUT14cTsUm9VcbQcU1ovC3xbXvbTmnvJOm1HSqYR7V36Irz7a523AWk4HwX1YmDB5C2XmEYufMfW9hrtTfG6SxW5W49peMT1zQVoCO7DAxFRFL+onfNSyYw4FGnRmfdj0y9fsHTCkquav+cMvYJbECDa4Wb0pZfABpQsnpnlc4vEDW1NbqXbLvS0omrK7zcOjiSaTvr2cgdX5KzGja1WwA2MHB4wnptUvL/KzIxkQLNLsqGSnhM8lRxr3tjxR2b8j1Z5y1uSKhtaWNPlOVZn9tRecki3RBp1KnRSxSPJbsCnqPhQjUZcpFXWa+Z6zA0YPUeWrDv/THMxlPqUiGNZHMJX8Xlnd9E66kaecztnukIOBkgoP+cz73KiFFUbOxHw24yf8H0EG2L4NvxxJjz/rTXdsjZ66wnaI7LLEu5ZLzrwyYidp6GFIcFzIg1thzc2WoQuI05Fd5dkXR4hSyJI9ctaKkdPQHLz7TuicvsoWwRbBXE6Zg/nG2ZmmOx/IuN5MmqB5qTjXMqnmSJRap+QoJOkIMg396S912XX9sPd6voHl8I1ZIsb0a4PGZuFwRhbI/wuK87/aluzcGQuWjSvKdq/6V5Q5gQKKsFRBr5x0/KVeML59POWtkNv8tUrZcG6Buew9RnB0FVRARC/rkQfWcoqTKawusSqCQQrpQb6rBuKgYrS60/dVlv6oPcvu1CdEXh4AXYGY0wOgE0FTODkP3HXV3STKzc9/2/42PqMaON2cq0AgGZ2dZXVfaky6JfFztv7KuTxOn8ykKpKsWrTBo5ufacp5pyyRxc1AYtP/Szz63jeiEtg1yXjEW40DbA6XxhFvkKwwi5fjZ88q5uaUZmDayzpSw8gowXzqOA1AvINx5sZePWI1w9cvRL+atBCvwRl3cZol8fmfO45zkiQ2wuUCBLCqIBvpladco/7NuhpGAXjxBQi+/VTvew3Jkmb1xZ0zUUqx/EoD9xAQ850jwTDagHrEzr6FBlXf2jrq3kOba23D8XXsShlnUJ2H42WSXWuPjeEZChBjrbsjPdYeCAD0f0T1Kl28O9/EyUXpPpcPyAQ6OOhnF6vUFPH0wAfqJIZ7HhHOQx3qLAZHg/h5sd8nTwNwYxqjEVkiVqaIwoMiZvIFVi76AvtaJKNOfqpj2spEKp+xPXBzPPac7m6lMzHt0umJSjpLgu4X0luOogWYe7AQ5vboLkzSIRrwkoFRO9tZgeg7GoBMUQzMfki+L7CD8g4z0fE//fPQuUYkeNzhUbS0/0w4lIwXW/Pssxy5mjLYrCq+v+1kjwjd7M/O4tvcdVju9BGXfCp0JR7LLKCHzYJAVTOOPTAWBaxqgi4qoFGUACrPvR1WPz7DUyZHmt/R87yaP+FjERxitKc4k0gchoLFxS900++dfs4gxDBxFDv6gpQFT/KNaz+ML6ZBX5Vpy9pHyJXrClnEt3w/8GgOeLKdeE/vGCEvOSuj3XBP4/ZYD3zYEMHSdwnAsl3hpHDH7E2TKSP2DEQfeH1bgYU6JbSGh1gV3btSMYyVPtKQm6Vg3U+KXlSrWZSaOhpdul6WLuTpkrwTawPCnbMtu7KsnEUCSrUvl5niENNYPGPAVSq8TT++kqGgv4u4xDanlYqET0/Ht+0iNY627LIVNd9cX6THLouvspsKero5uZHIKR1wgUnLANm8btyMAlcTorsLGGhcW7S88u3AslkqmI6CdEu8i76eOezwcFqugRY4LqAIc09QJyj3JzVyfu7Wt7lagWpfuQRhblqfDDIgpyRZfnX4fPoF+9NmOu85Xw8nQy3mFQJ2eHd9zRBvcFV5u8LiN6BiTZux+mQFmmB2kb7V2OfSzhaaQ1fNz3y0RJ4LBd3c7xBXhXWzl3rhkQ5wMk59JZ6ube6JoZcj+OeH4RCPxf8r+4+MDiaToCfCmKNEdu1A/h7yC/HIsv9Mxom4PT39fiGiz8iacge6Gtc4gmbNnqhXI1yjY82rYAC6YYaqUygKd+w7TKF4nhigSuwcDVTNrMN0VWrnXjydWV6OzzIKDOl7bfTv8X8zGSDqUdVwTA6jAWlGdJlJU0EZ3DERnWXmN/TJthHES8+QifXpTh0pdJhpbHG+I31CSMoo+XTd5j1NkptM+vxN7btU61XjB1TEUv0DGDLCm/N1vIUxROKlOtAQ8rnjSf9ZPgvlYY9U1glLuiV7dDVV2+vK88Y56RbwlkL5qCqHXJbqlDrKa/YCA4LKrLZEsZK6CHTk/xxmMAZQxWZLRa7Da1XQ3OvD8NQAUcq81IJBce171slF0H8IUSTk4vaE+ax3VDFCZIFiu6Vzquk1lEgs795lFIMJk/7FKgQPzHOGGNfLhYIHS6d0BToyCMAFaO5FDxR6X1OdMStJKn98PMFyg3GwhRV0tsNouIZnVYw2oWv1i1a41jGQBAMF2YAO2qiJfK6Hyp+Nc8SS+jEgLxZ9MsupqBzn82B2jNqijgDx0sCETRsrg3XrWPwZs4yKaWxeBxzCPHvK/VYIwU25EXdH/valwqi1+Y3cSbTND68dHLqi/AlNHrnJne1QL3VbmhYo80sc2PLLgJ3HI8kBx43ZEGiSodoAV0nGaSO12Jc+1oWEHtvL29tu3jjWD2vGVRmC+9G4kjAEL9+M3znJIjB+RLOHKyrOPRRHQlL1e1UtfcTDDuGwOsNhQZB4P6d0XDwtjWR2DMnIE0KB5olx8qaAuobsGXR3b7b5tP2YO0civGF6rtFjAlNIxXBrv0wfkeMQRrZFldL52tJNwwjvdjuk85YIf9cbKFgDtAfXp3nGl2Jg39rki6GfM3vtm/9aMhggEzIxQfbhmW5EwXjI7rUOWJ2VmRkKOZE/R5U6gHO60U8DxT97uexWs0BkLtYPEGD8qbtKPX7nwtz+2ENU8Rt8O1RktHJUn81GRIcdOdEisAvArif9Wwm1HtJSZMN64ZJVDaH6+CZ7COTHz4nTFI5ADllbVAOn/3lYvDlsJujhfmLSUCWuDZKmAV63c9hL5lyrHdfjmQcLVCPO5sBeTr9tp+H/y1w5Szgh/f/IYhh5kE1c9Ugad3qq/U4E5aYj7cEWs8+L5TEF+yUBICkROqv2DhaA6VO20psZklfpIwbJTt82a5e5aJk8eElFbsStj/gGrvXzlxuPvw58lwTWINB/T/ueH9P9oKi+wajFq63HraDEkQ0K35KUiygWtnJu9hxmYwG8u0azaGbOfRqrvIyuvfqTsd1ylwzbqlr6tvcJvpfnTMRDKkKy8S6WI4wOepTEPl6RgwthHDgE/m2oQqicxXkVECGAMD9uk4z+IhJ1VThXZ0wQRCOGBZjsKqe+ho8ed3Tqlk54qhk1x7GFIDgPKM2ES8xVQNvpYiEts/nIHMrGDLZMQet8gPcX+s2Ix19RwEuzfCiG6Rj6wN3gZLvugrVPZAeN8r5V6OVFfO6wDXQe+Nh0Vt4muEzxEep/AnKR5rcaylWArdVrg9Yhgoum2NiNhYNswAAP7VIAMhwBBvpUaGC4sVpG7J/HjY/yIKKleUj5ocHNT5iLh64R73/Hmu1V4WVbm9rw85Th4X0TFgAqLYHit/peS/++u4DT3oAfIK/lIjhrtf/WmPRCRaPsmJLjfOWKNbbda4Zyy4thO+BSK4vs0GxqCb2LXbf8JhfDGUtqeYuZ+yXaCMawC1jH3k3dEQ0J0E3aF/haad8wAyrrgXKqLaVv9HnjgN4PNlckcmU9PDAfs8eQ3lGB+tbhj3H8e5tqzSFZoU6+5hxGPwJtSAWFUKYP2rKdmLaBH9i9YW1lrlilv34vHS2RWm1a/absz2cITOcXY0+ecAuwGepeMoTn6fzPJG+ycX56RIqNgeDtZEhDxA5bJCaayJ3h1bG23M955XEJMW8W9SaiACAPTNvOyRoi5b8zt6KeQ8adc/YyEhxtFUFQnkenNumscmVxesgoF3uiHSDr/og8pPkCtwTWeXmq92FxFzlMZPzqW5ZUuy7HMxutOXPf4WDsOSHcJ5upjSTFeD8JbYG2XPUAFMD24oQLUiGMLciPke4vXCTIBskNUPqmy0al+7TOT7/otCqRcb4S4t5ATigHRJ9gkoctYPbMG0DFOZa3N/cdOu9j2ZYMhonNNUplF1fM3M9GYaq/GSJJ+IQ8c2FjpBBKoIPimmbwUmn0etSMryFJqAqNgBgl3Y+Tt9MrCNgfrJRQjrY5m4pF2+hpGWNpxth9XXtNkqu6f13CrzXAtVM2v1wojeYjpQn44upKlx0fH1gVpWSWKOcn9gJxoa31mfPV1bkZmAXRp5Qj8iTFcnbiiDv1Ysi1spnGmFvk4HOnEWhKHaScroqdAQTHxkZ2iKP9gNqtGuDaIofLXTm2xVWWuOhi5CMU0Ox9I+Itw+ygzo2khtSntRvyWrVgk1rU7vghoiin3yJ3wlgWIAc1T81KhhHDvlPyGmJZ5gM1NksMZ1187+1Bn5qd3UvBrcIg7Bf7rjP5mj9rDG4hE259Szu6S8FKkZzN7j9sXB5EhV3jb15cMwxVwDifdwfyKk6FcM1jp/nNIhG5K9HcgfqhtkILK6YocwOLYRR7tE1T0E9IDd6p+jtXXSG/jnm1OBZMZds3ZLiJXj0ym5YzoySJCWtIBPybpEwVX96YTnGpt6qzuHuUaLRjA8SeogIaToOuvu11SJ3i8Lhrsm4sKeGkrpNoSK/gNA205fNQDm1CuXSopVEacYaua3DYxjZnwXM0NalHL+5T2jKAuB3Q6+q3rIG9PiZHPLc15H0eX6AfxZmkCB98b2yime4mMKupI5ZcNNg+yuNnghqMS4Z+XflXxZ4wyel4ljvPUuOA3He3LGiSaZHJm0euBi2G7glLRfye8VbfXtTgpNbFugMfRaBfkowDmS7MM5KV4AOtHBDGOktd2oJPbLyRQGsVVk4wP1VCROPcg1rX3vT+Nl8Ea/NohgUAhLQJtjEuAVIjXzynz32cP+ZaLxrsbdGaAsAUP4yRHQ6H4SCeG5LSHBX13inIHJjdjfZfFnh0QxsGlx6vKqgceteDtJiYqTbeP+oCp0k/aXHMPMyv2Ngihh4Isw/eThvoHXGDc1Cf7hPzx6MEhFR2LSn1lqFVEvp9VexWjW+W5DMYlZARLwBwKdO/D8kwZIpUHPv5XJIOe7PuyKq+RhMkMWH1pPMfjN5r1GNimTX2xitvNzisaXLeMSn0phKcAC+GA/mU3OlVBOU0iLreA5KJBdfidYNRpTKGxcB8ZknT7Z9KSvyeVoAnO3xVNlLrRdudrs09DjXK7fwX4L7nh4TBiQYRdwOzOmp+cw6J83+FVKiPlq2FnoM1urxyh+RoTwz5sqS2aUTO9p3SrFi1/2Eskmg8IwizVPC79Klf2I94gZWNnWbSH177n8YJAJsRC5ysSaSw162FTrUTcuYpW+CdkJzCHtZHd77RwQYmRzf1zuNKDSya7KsyZNg8V2BEYOxYlkj+aLyhZiazteQ9a14SLUkhXRPEF3dgAzVoJMsjRrB6L9XVlTgO9ojDIv0Dl5iyIY016F8mdfKQ/weEvigfYGLnnYDflq65Ed9xe5c+/snq5Nk3xNG0z1PwZow30DSq9+h307L2pv95n32O2+bIu6s3nPT6OYwkIWfm+90nP4YAjebKNiJWmHlpHJ/js5SNdqhitDfKqhXJkqmpkGuacQNMOPLtTBiU1vOx3KundwXlKihDX2Q408GIqLnHM3trsPFjJU/XZDoJSUY2n11HNDcx9Ip/CI1GI/5SpElrZoaMxJbwLli/7OlLcagcsd5+8kCFyxRVAd7sN4tdi4z/1jLx9C0+xSXAewAvoCbjnEjAENZEs4KH/eC4AhKpa9cpc85tMiFisbh5dmgmNUP0Hm2jLs4oecqOjMneVXPrOXQFReoD5tU7jhdC0wC50xsyb4/N2lJLPyhzLCnzQ3NP2Xmzsm3eUm9Oa4o0uxQvrmXr8OcuoOZ8wUWNrgUzeaQAW7TgDxk0+u0lOOzKm5j8khljtpu2jEkhGvBO1Kvbp8J7F+wrrIkfoZ8H0NTuiFAXvczlttIYhPQu1xa4VmoR6qeQjEnAKGiCxCSTnxiUET6RTusxqDp/nB+32fgWgys3wY/MEBJhQeecZJmpClWqqecEp5VIqu3HPRY9LYX27l79AIdoak1v+eqKM7VikVylq8IYfKHhupiIIkHiG+kbxlkikiCKFyP71YmynBew3GyOSt6HdJtZqM4OLLTRjeiFDYq3n8ff+lkttFzDbUmZSRFOZfH3Q14rRW6jarPpCORBRvAcWxbPcXa/bZhFSn4WorVz5bl1euERgs/Ej9iMFT2uL/ayGZoulWlxbd/smDGB/EuLoPF9OAVNnuivlOTqX3ItHBuQm6mitV3Kicx9WiWeL9D2JA3dSpZqoqc9p0KoftmACFaSXyLa126t5Ffg9V86gOixXiNTHRKiQJfU9r9z0sAq2OimAJoJpLWUoK53aFq3Lqwgr3SZOA/R9z76HfXeAvM73H8ISLrQ7xhgzbR53kESf/xdMZfCa8Gst7c5Ld93TvoskcFLixZdy2BbU0nbuNcaoiQxRWK2eBlOGhFKrY9pBrAX7rWvwXKKccfR3QCdKUObqPc5vMuT3+qhjMeAtnZiEEpsCfrVkn7xYupWBkm0ioC/UGhMgfqkOxOIl4MxzWb2LOg3vmx3kmAvW7U1DI7AKwcjfVKgGdwKNMG7p6Z/UlDwPrzsvwGn+BRgsXnZLZD9WADXBFbkEsewS0sei4sk9y8w//+3Uj1aeV3Eu33CItg/IBBdgtDLY7pBXX57eOvRupjtEB8GS0xcU9nf4v0AOQfmenuloQxyxw1gheRHHjqlhYBWzNoV/U68f99DQJco8ZkiKqpau1GWpLwP6WlELZMX+ep9tledq8iNM1+fBw0ouBTMH2L6re6I5InsXG1DgVESZtmI/Xojt6QgNBzOTQIFyj331ivnxL6cmAIxO2QAkyUPMXVIn4mphM3fc/2/sQu8TcgPfsCREfWVGJxw4vN56uqhQb3atYL2k/rc8WxffZp3Rxn61KZHUH3+ZTXyw2KuAS+lzwsgHjiU6JdDvm9+fIKP+ThGyKKLaZ4iSO6uOSPBTTrpenVMYyocsYDi3iqgy6zSSSvXr89n0xUhEkH2t+3LEXh1NZoZfOK5thcy+XBpsCmKJaNPZHuucwwmMsI+zhhXqlZC/QRXDPKShf5Q7QRIZlNHvGpGO9nN3NOU2DdwuGKHh9U1RhyIcMUIdGFH8G89pdWfkMj29uoQ+w7ijb5HEZYm6oDuucd3m5gX/9kemyUc8nYsu/7+hzldlsiv1JnkLeHnyQ+Jzyy8uT5wWNH45rkxNP/mxOkuIWO5vr21EnN5RPV0KzB6P29BfO05V50IxPGYG+KPnnRnB/lOY3ekgv+feGTi7qBj7Bctcn2inzuq2fzxOOFgoXP4z92ToIEDKi8W/g/xv38Ck3uSDuBepm29pRggS90AAAAIbBIAwsvI5Cu0oHX90Ca0NuErh2/iMRtv2Hi2E3vFfbl9/23VHoKMNOYmev8u1o3bw6Axmly7TsKl/TQXXwY80cmmP8wIhv9F7jL1+7GyUYgymLrCx6QCaYOlxRPycwca6NV1bPTvjMBk/b/jZ/Pg53XZW/UdoVBjd/PRorN6O6eBHTzvaoryZcVAZzzbd80d9bhGSFSwxqwigliR9n7k581oNmX3PJyEKxIGj6tVyGo2NREoyn/+28sGSrMbSx7I1/yAelLEc+H7ROkAOBH8BqPn4z703+/w5bc+G4Qrtrhq7fs740VGe/BqooE1pue0U4LufKFA6VkNPzlovHJj1j4l3I/rIBixThv9tKVQAcOBUCGrFBIeg0G9daeUf/O0tbNovgegC+BNyYdKGLFJ+rmY7OAa8lcMw9V1gNatZKIwfhO0h5pnOVM78yAf2dhZUW8wjxgoMIcTdM/Qs9agVXVaq1KmyRlul7wTbuOWTIhcX7piWrN8vKq8hSwz87sTJHlxYwF+7AW9+pLnP/Y2pAo/sY6etEBv/+ZslXJVdcxpak3qDF4EVw14PC8/QeYcgzdDkq5h/kQj5Y2KyJagouT7itP2W31pRsWHKxkDuZsJv4imgtoM15NfvBuGSUbL2EhrwMYsdeZEwXVLreKKva7bulbiqS+Qo3fUNCCUCDoenwvzG0EmCuv2oa7o7Y7TSMmV8p+y9QIbaPaS6ZnqTrAW1DG5q81uqMebXkJXYqbIofXrr2SOIALcvoXYxPuxiH533EWPB3O2AsggxPRH9jDmuqh3P+JpC+72ua000u9Pykuc5zTS2UTJ3VagQBksi4Wy1x8UYZdQxOZ/6YzroRUI83p4LGfSOqV8iZiHgno/Uv1iatTeKY/ywNVII+kCJdPjmdnEpuBBIpCYpao+NibFiYBi5QmvihRmwDg3fX2ZK6MkJVIB4OGZohz3sP7h3WeYllvF2mYBd+3PKyGlHUXP3xDpj4NIza/WKyCsLZIC4myIwToKbGPOaYrXOohAe/PCDGocP6UKmf8on2I/kRDr/baGqnLUh1DZey96/eppvjBu73V592TdL9Tlj+YGlymSfU/TI8Acfg4gbh/1c0FVssi7n4BV5JomF/5SjnMuOXn6FFeUgiBYa6aEA6w85N3WB9S/FQHhWi6CFePFLIyhZh6EOOFU/7TecrUB7O6hJiTGtcb1Dfm1M0RiNi74tBr3gobh7+dNHpTfU/TgVsIdwDcVFmvstg2VQSwBHgQVjTzqloKPp2i3RI1IsD+VlvDUCUhjIq/+9OKJxWd9Xvt/W+uiwbBsVBgBxpC7li8g0SOX1eSNoTkR4N/K4+BafFj/FHPNgW4UhETDWMIipPwrAMu41NxbojRSQr9SZBjEijXL3B+Fu6IEr3BUYOF0v14uxP8y+88l3hZJC8PlLFMQLUhuDHIe/OEB9T0NyZZVdz1cefC/s3TzCylkF2iL+9GHoZW80a6+ztFadVDy5X+9oBdLLwh5B5l6olAMAVOcjMujFUmE+6NG/Cqmg7JUW0i3dD5y+k654Hn7TQNgMBETKf26pN6ts4/stLyCejvUEpU/SVjZY8BRhaOpF4jEA1g3R841GFXXB7B1yMPsVUp/fMwwrhSBN9uHfxiN/2xaQLC2X0FOCf6P6m+byY+vmZ2My3wdN6KOeXGoXfXKe/LYaq4HOy843BpK+FdRELuN1dFM6nCcMPi0UyR4AD1+SeEavdGwA9ogtH/+zUnGDcF0XxgO5VVcI3HtLZ3KdQdQvD5GnY0iHDCvj6QCxyZGgVN/ZtyzKPOaUNOOsM27am62lQktkFDrYS+xBTO1ocBlQApX/dfiXC5NUVQE9SgGHCIzYomAxM0//QYssbohMr6OPn8eHNxbrHOuA/B0/MIGbbttFM3jtgy2GfSURoMXxw1ynYihW99d5fe9Ln4Tl+e8vu3zUiL0BGziRgofYeJaCfVaxALGTV3Emy8fIhqI9y2CLsBshATfL9OHWuU6oecZKq3/ceZRB2p82arreLB6ro12Ku9Cdp1xAnMOg96HGzUL1tKVkMTSfcv+Vh0rKKhM1fEsMPkh80pD/ioXZFWINr2yGCaqNpOaMWjesG4Apc0eXwZorxq77bkXq4ol90oSaPqNcJ0q2uiPEN/9JXQH+TzCjkVyZfagAJmpFgzero08y/FvqFSwgTyn/DLpGaBDEA2BenOep5O4gVqejtJFlqopxuPG2dXuFrKYi7kijWNJruHfZ9SoHA5WLn+8kduRR3fi3XcnlE+EQs6e7qtAhuh8zNOL0cZA3PjEUcLt17X7oJR/VBHGgshwEiIaeHlmFZbeerrmuD8aKXAcOaOFqr7ZIAowh32xJfq4INK8JfcFgVmF+cA+g2QiU2AtQaRe09qxR0vjXAXcEqXOG1x8lShSQ/mglvfaXCAjI88XYx64LAvjR+/7eNKjY0CTqNtLaJVb+VTLcLQW/ijP7xwp8c8zH7ZQUy0Vrsg949cTcsU5QXd6n/6SzyX+RaBtOr3CpmOh3Ff2n5wn1eG5Onskb4lwXERF07biYCVePwcPx5FPj+nCgev+SiMNc596ChtSU1wUuRY11M+ojr6MSRJcVGmrDWv06l0DQtamAkiUDa8FSOwsjq79sS8h2/LJhXWKkAcxdGE1fwOP7CUdR8aDx0ZrGTlk2ONWbZbVe+/tZa9mnTk9P+b2v6LSuydt9Fykavd1xaX0c9x07RVAUd4957DJtmM+OaMZEIQaSMlJ+HyNGjZgTdw4K8fohdYM8jPaqa3PMmZkLPMwtc39VhGBfBd/cSgnrpy78zky/J2dZkZIruA9/Sx137J5lrq4kdMltaxB79uZbw8gZVkISOGTDkWAT+j4zpbNnV/+JweF/0rOxxrUP+se0Ga0IqZLbkgL3nXFFoq6Ld/zbwhRuWD2Yuj71EsgEHmFiEyyYESFi+iOIsMiMKc6EvlDqTqaxMtxhAf6wz/ur2MPIkk7qqTg+3QGj9/FgeYn6E40b6ioadRaggBLrFJk49GFlFr/8S76ZOx8AcNIqnqhdwGHUd/lYeO8HDI1RknpUKkfzmBqCmLmFtmeELNeOvvC6j6l2wdzcRVse3B3nnjW5vp3mL1HiEoYxWbrJxG3zaF9NnleSOPHJ8Ct9Z8C4dNqSf4FXkGtZrPJdkm6H+e1KMN0zXLKY40C0ZrZy6FdXZQW01AM3aSL50QfB8Nb16hERwkemcG/OypIkrT2ImLdRLGxpT6VClaZjWQVhbeTaBqdsON2CFQXRTTCpvCyQH3BngQGAWS/g8fZ8g2EZaV02oINMJIjaOCV7x+s5XzXkeXHAoULHswfw4Nr9XK5pSFWzTRGjQ54Rr+IXisei3sItFvxD/32r94uHReOkkrCNVysE6jMHZfZdNKd9XcxB+5zlIjv0CYWmoT31EABp2Ci1bDFXAr/oIBO8SPl4XjftiSUt7znLD72vJQO3Uu/72CL2eANTQ59/jboNlIeIM4hUJ7YjWhPZkMaZboiy42qbGvp2//Yx+oHpSBS6NzDZtdJd96eo48zfrBV973xq86u0VIGTSOUtltctXjRZ1+9DpAOZyutASkl/8HYYQKPglv1AbPTmsOJD3y6MrtqjkP4b8ssj/F7kHMOoMgDwWkTS5DPjeDyrDEAoADTEMShx27vSaxtaSHudVB+XLPVhIztiTGGRkc7Ob23i5ln7Vnyi5hR1bPlf51adyG+Wl+/Qp0sR7mfBp3SrpTo6ERlvpwjgr8OLs4WGBYhmegABfsb+LXHatDo1v9GrizjjzYAp6pncH6zG3A3wSf/Y9yrkRbtmeYUuSpO34aV7+jIhzpTSL2fMb0BnRBKMOCGlbm/cblJ5tHwdaqzWh6xt14tS+RPWufcbgCDP1RljaQ8joDRaKaa2v3l+/RxviYfKiKBU4eO8iXImZEQCBSb+reSWmNd4UhK0aW/risFFnB8EbS3LOOAv++3hmwoPpYcG8JDgbsJlG1/FO1ChjkIaODjaTvSXM7i5ACd30av7DUWpWxIp0bdjtCdlbXa5B/ttow2KojGTK53n4RVJb8LnA0VjKo+UHqlitBzQv8OtVM1CoGcisyfaffMroqgALVhk7fv0Gq//q3F3kNoesrSH3QOEuYtKv1r/KdZWpMAts5oFlLjIsUzl6JFdLgBuU+xkBEnlyzspfbb6UihUAAyavCWkGrEIycKEPexb+MNqTYlu1B1lxPp0mY4QMEkc0yeBHUdZ05BuxgZrP3xaBqqlxqfssS9fqzRwSu5uVNQJL7A7CIXP78tdKIljOUlkM1sE1R5Nn11cjvidSysTEGCBlnOaHmYgFna2OIrTI7Fu0/5mIbVkjP6stg/AwxpNVWWqT8cCPeB800FpU3K3TlLpm5dZ1lM827OxS73wGJaWcnTbAHb+hmO+oLwiIcWrz5gASVizV3oogDLGpwUGn6w/PlTNq5DYzOkiksMy0/cqLAPhUjoemhmN3DD4FhDEfpH2hLBM6DmYEn4QYERXlACS6iiXGbOrXnYe/mVZ92bGMOtkBfiW/Pp1IxACgS2AMP7T5bU/jao8YTR9UMLEtGhHzk/bWkI/fcFyZUOpCr1sjGCsK0b0znfUth4ciWtUlU7jafgAbAjl/EfwAKYJCV0WmZq+zMx7BvRskpm9fu0Ta7CvutF2iH48tVhxYp1ople29zF1J/7XpsSCuIUPlLJ/v+evZmvPoqf3zdRXL2NItUsFlJHNojd6dwCSgKs5y/1ktuhK+9AST1BrRgF2KUNCM/x1eSwBlPUBkTieWHVJkYj5WqBN4+8DdBYCmhPDYalgz4b38uZ65lWalWtIPCE5mkSiv4IR1OiBUdRVfyUvn3OYu/VEAO6nXAX7P9SHiFNB6IAuQlDMKZLgxN+Tg2md9aM0btXESg8AtyoBwhHceYnZmIr9NEQnjfd0vuW94DRmbUj3gUfbGNHY4rNc7fyZTUY7F4gfnTSxh4SUgiDLdFeG53rHqyyLR2c8IypplvSHDmBdA4926cM7axN/lmJIfqxfp1aae79kI7IMcHCTufT86Jc6J9XUlSXXXbWiMt4ED9aM8MBwX/zipSl9h9ayfG5dnuRl5LX79rutUp18YqMWoMm3coJbHApGdghBq4jmknChh68F7aSAqQzekZq5zvQhchKgiqMslk7g5dJw3s0es+gG3jpeYewna7qDRNlBVN2TC4oFNVeVGnwKex7UyUmPfqRvf5HXBI2+braZLWBBdpxLubfxnOfux6KEFOcPhcmUUW5qFKAtKHBY9cXR7CETk7oJkvHkqE8nJegHHfxCQh+zQTY+3+PILYItjqRvKjo0QTwViBhk4vzAUGdB2yZt88YlEcIiwwuTIcwRVl1vpaqc0hiLOWqYMnI8QN+Fis2Wr62hKdzbmtFzyTZMefeUKeXdRGm6xoxSQiV87Q9mrXbMf9qOBtvaPbgUf7EY6lf44XPMl4Xo3ldAIO9XQ7LV5KoiW9Xsd1vE9NuLxL1FngZpaDCkUXaWc2caNA7FhgvoGbYfWuUPLxvjjrlsQoQ9ZJ7vjyYW3jqWiy6pwGZ1UQNu5NB3USntRjWFsG1Iit2Kg43kYQTRsynDEEBr2C1UI3npvASsdVepN8fhSSBVcki5B3hcTdeVkbLso2K29Aijcyx3k1fBcCocmvjBe1yajdwqx6cp6CHUxOT3aFERNEL/XN+fdohukHTEzkqN/wAcRN9wYdlyH3rgSYoGZUCE8Cty0LPnbMs/IfgDRnjOMUwsR8KqvfENsJ69ZPsb6GZfKpmgUIRAYbFl9wtza2eE3YHyX8XLWgTPpMQObmyb7e84yQhvIESNj3DhsAGgT/7W6ornlOtJPQ/RZ9UQ3XqX9ULEJlaE+97ql+JCpY+TLYDL9cyIEboBchim5uA6L234mRcSTHvgF0VNYEcnh+eH67mO8Umav2dTEJG2Tiuqu/vLWsF5JCSrnUq5l/4krmjaVztV8dlPHWk/XdJyiTyua0ozCyF0rnfieihh+ooaOAu6W8LfRx2fQ+C8X2ZiZ03WPvzCBpQEW6zedzKLbVSm8ArMDv7nMbbfUFmkXALE51SNNF1iS59la8dFuFJXZMr26CwJdGZSLmWRYlWjlR4n4Pay/FHHonBcpgF9aipXT3fwwRBcR28t8uBDt0qPfdB1dvWERJbqU/HfY4UlFS7NbygzrGNwcYbtdr7f4NOcozact1vebftGzjDIPiB4xeDr1fJj/d1wHyvkyqp70OOFr6g8+REcEGy9YatMwC43SbC9+PPcgfR/GFd3dmts/ADZNDSw1ODNacVhflSUfbt8QWGXSbXKrflRP+/hQofxBEORKrV1hVZQYNUOjIEWEj7xn9s/18MUp/GX7fwn/L00y7qtd59M5Fo+jK/0H2LtJbTMleGlHAxkcHb8jddKOXaL7d2i+a8iuixzxrxD1uUkybHmc3TwxR8Mnvxs7b/nUKzlhe4v5CQ90OhMiihsOYI/oHp1MWpyjQIv5KJi3BaO6+9nnE+hOb+gOhOdBQar5dylKJNv08dQ+xKiz/jT8yZePv5tJbvIO9QOMgORLrtoILFx7cvWRAsKAR1nuOrPqCSFi0by55Tae9p4eA59LB4HFZTYZ8x7ZiSmJyXJYRwQd2/7OiegC23ZPUr9vY2+XTODWrkP6v6RqwPpeQME4NZ2g0ereykBIFY03ovIJ/oFSgdukarSqFCEHf6KzZiImzEXSUbLxtwHIvF/jkhGunogrZOUddxCENRviUwvpzje/Estq11agw80UbrOKAVTY0mS4sxRpw2FZYl0cLcf4iSQrxy7i6NpK29GCD/zORyXY/tIDwW2uYR27fnGIMObhQJthdm/jVmOrJ/1iLXo8UIpzJjV6kN8pDheJM6JIq0jE2LM8pq5zN3cftdQkqfjkQo90oVOrxQwhngQHDZJTUmVgA9OOdbBlJHPf9G/+DV5QY0LnS4QG5BOnWlRiw30OV+qWBi2/AWv2jujWx2UNskUCxVcQ2UHswPo/QlvNSC0cIofVBqucIoS09civ1BzfBmO2CvD+zVGUm1vP8QMOTkBrFcF4Rf9M1HMA9bhYcMwN4s4DxphA5tFSkfsuCSQF/tOg8Ck6xIEQW1DCp2bgL6aeLy9hiThJpHDVQ2gaya8GkdtDLSlQUREZpd4z4xhguwgGXuXN5WH1rd+tAEcCU0IowtB3rjWLdCb8aw7kuzABBRgXQaXpR/L7+7s55cShYaJvbCNStXyGUl4YiLPxATqXNl1zEKE+YBw7CA38m18TXCC9bTgE+ZYqkwfM7D8aGo5n/QJKKIHCbo5ahNlWQFTfW+anYBm3fPcyKBWacxzI4Et2B04ZAMD5+19AcsPZeKIbBQh8xJPMRzgQYTd9Nf4scnNCtvAFMKGt5qAtS81+xP8txjgpaqF8/2XrlAUe4HYoeCfk+MFOmfwhj9vhFNRQRIhzWWvE3vizgnud/nS+aaug4X/kJJTvbjmR3ia15Oer8kdO0BDfWjgv/vLJ0jZg+6LP1BijKEqYB4CF8Quet8prKfPyiC06ACMmrxXO0JDtaypE14Bt+1U9Gb+OvJBFJIQJ3eMsmcWs/lj4i5G4/BVr0qyz+DJD0uKzAfuombbrtGOWaflXhTlaNkSwDN5+LN2NySYxiCW/Bu6uqsHrl8H8kCZLySghUjn4oPlTFznSNaGDGKzxFSwoLCy3lGnxnsL8YK3Yw9Ghr2oYb1MYwoOTikHk9ucgEMGan5UM+8jKZ5pDLalgqqmJp8uORGm7z26Kw9fDmO5ZktVkX4w+JFKaegZGGYiQVkFaoSdGd0Dnq78V4qvVNPnUB8cjwDAgVV/1nuWNr50nWZQ2UYKxV56hEL3BqP8jEcWiAHYTi4W930Y468tKbl4PafQS7mIJYQd9M1fLPTRSKf00gYxcrT598STHCFDlefMmYLZADmoukU50mXhbFd2UdUu05eQ7MRCJgD/OhonL93Mb3QJVDsEThi94gvxGIq4oZTEr+gdG28x1Syrm4YRUX++cACF2jIW4M5UAi0T66fnzz8XcFSPEGPNT9Ca6OO1fn1QnXOPKmnqqgHjwCggl9y4vQ2V6aw1fTomobE6ZlMXmRZr2h8YNM380zPgxDg58mVbeRR/zA+bzxx+wVk5w2ddsGRR1yA+EtivGCil6XZY29WIj0eo18ECekM4+52i72McvgoobGv01z7oqz7NIqvui8X3ml8KQcjwdUqEGV/pPlZtlpz0KRZzfyBc9n+OKlVYktq6PviR1uEL9jC2P61ANEjVSEXr3k9FBZs9D6VhcYHL+x2StJB+VQ1Xgf3vk/w5AhUkQw4TXGivqwJvywqX0+eQle6VP/yzBaSlhY/5YPJwYBtdfyF0DUETGZJl4lfozk7LoZ+52WvlKNdkMrHgJwf7EeqMF0sWWcxOAqIuwSHIUFgFPnV0U+uh/nTiiu3rSdEpVOIJX5tuhb/2/PtIgOBQicF4MxRnOz3B5Ej/sFd08Pe6aClacMP1veiNihyNaw35CK90hp5omei03oIu60xJWdNea8BNQYGJYZoQ9gXGdUZm75gs51yRJdGFPYLb0FvzsnNCKN2YZprv/PtVb4y0EoKMKAaUQUY3llg92jIB16B5a4RbndZEUQTLD2w3CqGc5cgwqGn5OwjaFbBbzOOW4Pd5R9UHnwxE2VFA8e5laPel6IAUhNJgIXIJC44hzSZuvj5dMEOyLp5Yif793ljnXCo4ibmAAjfT4IyFkK51fzrU0xEMTYE96J5ZJ/gBaDX/S8eGzgVYXL1sSzufPMjRqtLW3IjzrxTnHtqDVybRP83LDX+/o5mhcTxXproJ3a1WBgoYTsiLMbhvLd78yNPcw1gxBjn7YgO8qRFWaR/SwriOFPaMm5Q2NvXPPucrfWk4G55zCJxLbjnc3m7uUgxT8sNQrsfzbLke0DxvWK6pyaoMYQ6AXpPpiE5Kh8T8gZ7gq3XWjEQv/lV3lSLOMG8En5suUVf2VZnOS967MEoWj1MC4pen2lS/g8807XDGpHVIpurfgpLzLxmWgl2XRd/F97XItKycnVMiQCKZy1PGtnNbMUKnUFHOrfkRCpfWNldZJvl/5j8i451Baj9GJpg6Kzr5eUGr+3qQXWnLWEWZATaJX4YZmR3mSnvfCdlEXqFepKU+wx92Y8QK++5SjHeIT8C/FrVqRz/IiKgNAzCpBilnY+LpeIFQTPvnwOMlfOHb6UCvwKgDz5LPRNb+TLI8fRy6HfIpKqlxC/6t/Rd64p50pEAvezjmijmn1ytss5oeUKtbXt8PEnNyaOCvLE+sBGauRz5dfAABTbbZH4Zmr9W+vzGh7sh7iCifwHAnVnDRCb7LXMJ0AMmPg2OFbv1Me9uRr8CRR/BHBKip5ks0w1L3Nm0XGMlruTN3av99p3SFuC8gUKuGurIZBwdF/Ekxm42e8C5vUW9kCxnHtY8PomjFFs/988F6WDD0uGKLgO9Cqc4i9KJ46c7MFzg9diUNzHkU4AkAdBAOLtiYuEkRJ5jQW9rBVQ/Kcuiqer0X3SANU3R2moyptSOdJviXT35tfQo1Y2drS+/nQhkIBQw62PZ1S3qDePqJOE/NyHQSQ0gjH6ZS8JRAMZJwmj523OCvRp9RG135Iy2jqHJ2baFYDmLXq8TqY62BPqYg5n97NqsMxnek4qxpvqc4e0mdbHzH1F1BqalkR+bKLFhH/JuDeb6Wz9WFKnfKU0DCH43R/28yDPUTWXdidd4ocYRbjx3n53ur+wFjjYHw8vqGHkLvP7v2f5DtXhOPD8d11bUjl6p4IN6iZF9z8n/qyScbuN0fluW7BheITaAq3CzJbKq6tPCXFPt/4N/rK+8ex+vkcy1kogZkXAqDcmqQBQXTdmRBdk5F8yhC8X4BTNFLQLYF9z1B/ub8XfkPeUL5GCuekmAccblVA/hymzmwTgew34Vy9LhGp7w99qq05E+m1lgDheK/BZxhA09VJ6yTKZ7+I59/Z/Or1ovfLl97+PQtOVFIuxJvlTRNBFhOqR6SszRgSctO7k1qlCBCZHkHy1B9IjrSAkF7U0Y27jHOwHu0QnEhwakfQva6krop6szP2431pGbl6qGf8ff67GAroiXp40PyN3YqlHRWmWM6HKzCSAEjDfGB6bUx8XTYQDWT/+7DKpDI+pq2lyBd6drGC3q3h3LULFxIsMmSmeg2C6MIs++ysG00J5UqxA0P6FsKeaKtRPIwxV6Yk/b91Wf7FUlJWsWkp0VnH1AKc3KbBlzvgAWM1GplYA62kMyVmq7pTdOPDcftSaTtuGBRw5SBZuzSv+MFTjX586jQSucXx+76sndLLIOaJ1+zun3HZ9PwN3vZafU04HIfYOJjhg/IJ9m7hGXu/WWJvPAybg3GiCJtGaz3xhWSnQBL0moiojBKN5C7gPFSoJWiIFOLz4IOC2xaQa4K+VDDQF6IKgRt50Z2oMquwNYwg03uPkWik27SuJwB5o99YWOYdJXz+bgdJ+mqF0w1LTKT5OWmsBQmaTdD6CyA8E+6vGr3pHcqivMBaQ68hNEgy7NsjrtbHFA/VrjofvCmBltfBxo+Ba6+HSz7ezHPI5G9IDn8JWGwVgDZMusWm3xVDKn9rvACN3yCkP8LNbaXzMH4rCBbiqRObrV68DchZOwzdnqc045jmiY8M7zRsUe3kgvJLv+mGa/pRJXxDVXLNhNz9zFa/Nx+8bNw+qFIHnp5G60yBMztPLWEZ/7bRXl5PEe4eVG6zuyUjBuiYJuVgJHQIZXOsx/7JTLZHvIRr4DC0nqI1k0BrtGb5OrLo5cmwTOvd9PQACZfIkMdNITv9n4m7JrHN6/67s5k2e/VRwQYraCXoTzhkPf0JfmJ/7K4peDIexKhA6hTuw/0Asehyts/aM7Ir/DQOStvOgXvswmMv1T1DJeralbeyu4SVj8mCGR7+HHA/mDQM/tNkBPMRNQ73gNz+WQZxgcB0UQHNZAQoCqvacs93jnuytWbfp96Hnal1ZXOM4p9ypRbDBK2UONWGY74vGnlXVusqJaLtzqXfCMgCQEWzTttdBRAjmKN89/N90N3caI03p4Q5ORQNP/rBnVWSmY8jC5k58C9QsUYADxPOYluDNYQZXMGwJoPvpba8Tr+ryjlGVcvk6yk5VZQkSWZNdcHnBldvZCt9t97snkoVig3m0HnLu0qS8S+v9FCMZWBcpSl6eJWyRIU9TKC0LGCf6ORL0VOXAGCYMa7QJXw0loxY/DgiBa7xW0ldJ7GXHOcnFJSkcYkO2aKKyHBrJDy5ApVo5qVjo+IGdmpBTh6P6wau3UdcHLZ8gx8N7i+KeGmYfu/x5uIsMdxxbO55ggdrd3PE/LNZU5aPsbxUasThlgttEvvb0zKwo6kTEuGupwiHdTmTec1hzwv54DzMJrUThVcChDeQvjB8rqbaTuwfuW1XCHzQVX5vOlzxO/zfA95HuTtHLSt1mlz6/z5EDkj21fleVYlqwfEapnxOakKWH9y6UkImErA/lG+eCTdOSTIfQD1QUNgBzHMXSR95Dq69gA3D4t9ZlbmtNhyhM5CDTzFSQBC/h9wCMZ2SEZHukDmGAmAvHT6SZIMhawMUKrmzD9sFpWJIjkK5P2ftxa33NsXrhk3F9spVpcXXCbtBftQAnlBiY72xZnT205326g4GoD6t9sa6wnhNJfjiObXq7vbgA1Ynu367t/pSKLF/+lgcmI4UIy7ZqeqnEA+aShmIJSukOZha3EwgCrgJR3xsm9f8lMXq9/94KamYM4dMETqgd8jo4qfnFJuAjd+MEP9BpEFBd5jcpMOgx6HYAZuUMNg987gFbNIx+MzLIK+p3+gwL3nJU7hmgIIELBIs+1VEuW5nELQ+sHZ6ev9b845VSwrJP1xZdIdZ2KV8GAHpRgCf2FP8X8ZNWFxEiB8+FGrCARoCijcs3xhxvvBJzY8r+VcEFHhzQPzcYaohMsDDJu44WyCYiG5X1HJou/aEup7LROrnyMmp1KPTwMRfMdX0p147KTkJxq5t69MDm4i+elB+0ndORN++V25QC9P5U4dU/4Gm+j0svgB5pK+izC4PzfzPWcazid78l1624hzCnD7BDh4Ub6j2GJyWBrjTP0geiijAHY+BTU/MrfSFKyZk+8k+odRDDoomv/44eRSmULkMNEw39DoJqARCNbja/e5NLaP2APfr5CRmFM1/AdTrLjs/+ScIDt7gDe8IJP7DG3MYiQKvpkbg3euLytd+U/lWf0/gHk4jpN3CJPZYZq7RfllURr259D7QWXUl4kpF41Ys9L+SjAnocvG8GBKa5KFjrtDL+28W/rmOYZzwCMQa5XNpdp1bv/CWESbOV81Z6T6olvQ5LqrmFuABi3u3JRS8k6aUd/Wx4z34Tw3kU95ymmZ0l7cwOmV3Noa86cN8NLjefA1QnUxFVXQRFD822VHDCDichhT3GNJJ7dS3yINYNXl2NkmJG/0H2hkvSj9bqpN9iVzLugmIqZBTna5w+p3HkREZ++Xo1HMavQ8N0xZcdYwuWu95ex+LpjTCZbd/uBcwSiDevLktW4ou9kARYY87ycqlAiaL05etEgFHYBhyhpgDalBPXKoLorlK7XG8W5VijTpN9WGrOGjC/IMeXG8+2218tSYS8Pziw1GIUY/hwiSGOmCPIsYRtWD5n06y1jiQbhCxKMKNZw1eRDm0YAJCQqhTKGKOaUiMmTsU4ZZEojk/KFbaXPBYl7cVGNzTSNPlJauusobOHbtlPbzZSACPskr7amG45CaCmotW5S1D7N4Lka+iD/H8VxBVCU2BPnIcx34L/Hgk2Uoq4jG5bytcvvIksro/xqrSSalkOS06m42SV6phntauNmC5dZI3sgD0jgzaqnubS9+pZixentr3QCm4TaEDY7KtAfIwNmIZJ7C+oNGZQ3F9p8nJV13xWuHp3WCw58KX1htV21kWcSFC8kXKN/xXHbRrCXj/K6IiTDb4qbrwE6L7BWcnYF3KMcbnOLw8pQrx79jrDuCZ8bEzc6TI+FP/01fE2hnThg9lry9LwVDaFylr6JDtZlufLr4gTyboLrZBUJzDKCdIfkmulej9sSPBna6VlaVAXpcGswAvL/KzRCHMyXmnz1YjS91ARMUR7DtjvwxDPfHopCZM9UNDtY48UGd9nCuIeaiQcSVk0xozy6uvYPDDFaQKGbRGa3m0syKVTzbm4TwbUJdCf3ggfBzKnfAnEwIXUmSLWKE4aOFegfca3k9/TVTWrNIX7kfR11bizEE/uGFY3ELkS4LLuYX6cBWDLZCaJnOFRVJRCkEzSuo56hWBDTtQM0Q27fSr5L8RiMwYq1K9vbsuxCPdPyVZnrHQF2J0OEazBA+4d1q2FZfFef7Dk4DycEobCHslmKpQ+IlyrwVZvgjLMgAHhMlSeJ16zylPH2YR2K7//HRLhZ4WnIm+vYold49O4/JLKxeDVxDy2oSYT+iukeio7Tsd6pR+xj7yjxHy3rAYN69oJmdJGKBvN7smfi2ykzVvqyF97pCXIxQsId/79DaiPIfjVDaGICaEANBh82wjWcibrEy3diI/y5D4+4xYoAudL6gLPfJxMq61B/ZCPXRJsIwNH7LIrjIQYLRbTSesixANVS0vXXRcInbL/88+N//D1EaDaUaeUdCN5ZlS8iuwLGIznGFUU7L/WWDU9qftyOw3djA9LJqB1mYzMxfg9vtok1i238/sCWl2RoSOSD8OMBo14mwniyZc86NIQJVx31pvH5Us13i99paJhL84ikA/E9JcRlwsD8Ds4MuuNWdTARXVGYmNzRQn9QWyWTx/OoSUnFda192AeyRk+m6V3askRB7jG566hsgZyVbnRZcY9qi/ef8LcJkMEJ0phrEyWLbwS2L1vCk3ZzFnywKWd/f9h5G7PMDgfJrGSpmfjjRqhhKvGjQ+p0qeJvn5Xdw8eOaqNaJgn9EpnPzuhLgJV42HT1PZEnF86mA9loYmdTReWFjOtjCAv6fDqvWB+yyayVloscs6abUQSQc0tlC99nzrmoyGLMiKAEPC1aVtKx1uKvb+x6k7840qOO8bygq7p2PrrYsM/0uXgnuFsZ+RJrp5f5yAmksJep8KTtvJo8WBTH0R6qMeH8bVNdygcwC+zCseTW6seNLgaLv8TFUVEPc4qEc5EaeV5my1497+WL1S2/BsWK8o/8nfH8dBTp9V9L+RBnid/Iy90BCZrl3E1fdOQ8e8jNu5aCLZKGsrv/78074ukptNgcsd/SqZV1b74attsFYEImzdPJk0QB/uG3Akicd3s3UdrMxVudtJv6XG4PPsdHMiLWfJNzYC8fSAYT9iyTCz4culbOnkqOCEi2tQhyvG7Yhxg3YL4h54eGiHtArCtH0OtWj+g0z4MNumXxp+e2w5YkR79ZnvZDvkoj9rYt74lVMvnmkp5hqpsV3WIDlaSGkj2BF3M8MOVPDKYA77JB3UEuMkcfSQNOzr9G2glme+GqfkBtOzB7lCe05oBZBlmgEp4rDxeddSlNaiB+OITWsH7hYN6niJYcDOuV3M0KlLoBh1zGHgXle6z48GCyyqc7xNAg9m5PtkDCmHZIm9SP8NsgIJIp7grfu6fesvRjec9JeluDlxGkmpbKKexa5H77pBxWnbwGOaH7AzScGm9rIvyTr90kuyAM6kHutY2xPy6ndnDW1lxPctWiSW0OCGNEm9cF4s2bTFJbISt6Ufnqx9Ua7ekINCe3gt60mGzc+t5tS0JFNsVu0xmaSrGutbHdcqMFnGv8lAIrtEqf22Q6g4YM7oVqDbCk8PnSIPaeBVdn6uGLOBDM5490XQWZW8S8XxCRxOxujd7nZikyk1qDICVJ5Cc8Et6uI9v6wqNeMn0FTNrHwHKyEN/1tEgG8HA0mJhl/j0MmzYzZwRj5IejjldaFCu1YW3/bUqEzKATuAuU7dV8wjnIcj+YPvWGGM9RDBD2ZadVtR5bUUwgRdM1WX0lV8K3LjUarwSaaHSljqm5YCa5asD8dFT7xNb1gB554kNxRFocHVopt8i49tf+ZN25B5atsW1v2cFrfWJMxteakUTeAqer6O6X+Kaci+/G6yiy4qcOqWHrkNSXhjImtRR5esEJo0FXj9qydJ6IdG+ielg79pnruox9OXHFrZxJ8o5N26wIn5eHFdfXbWfRfLib9kf7IXXm2BwYWMxrTD9rOqLe9YMsRAxII4mWJELF98lDiDJdNjkMhznOMZLpIFbwRLZK8U5QC/qAk7AH5ueZ9++RognV2QBsPyCaOPu7+qjETXdk9oi3CWQrB0zBKIh+m33aVmtB+c2pR/9YvBADrUQkqSY5FJVDnO7hx9Rn8yc68mhiGH1XjpvjJXqkfUNaFErFWjT37TRTxHopYTtTsQImu0XV04S84cMiejrdSC/9LI5f+ZlP+PrgtqJRiUGTJLU0fgblAoDX5w5Xx5AOKmUYBawzu3AImYnXz9D07h1j1BezFp2J4QB3JAM7tICZTVHghOygbBrRDM0QF+NcGWL2iHPGZleY4aqTK56Jjvg67EtDueP/VAzRp8GXrdO47ZxiwQuBGr23sLjOIol27Qa36n7T0oqmr0dgFEwff0tVqISKFWNHQYc2GYaq4UuF+1QAsFj0555SMqO7pEiIR8qYpyqt49zydn2+GRmPZYtwjlQZi1yZ1OJoNBPc1oVfKEePttJf3BlJVdE+EHymnPaz97uBOyjpX6GikjFDWkL9H4VdKRNPKDFDS3dQkj7mcV1vQz1Y+YDO1lSx7SsB82pG78vEcXvImBXHxWlSBr2HGTT1VRW7p0YW6kF1lRASeC1YDWq6ddoKdwJLH4WYY5UX2TzLgUzkIP2foBrYE82B+AUuzlEvgrVBW/b1GLsjpgWDUOxqYlQJ0zJo528IdqIQDRGOUxmDYJbIXy0WJn2nPGDTO74Jf/UzgAphxaRkZ5Fjx523cM8raQHi/gdeWyATAfDF/OrFJlK0qDTuQur6qa3b6Ta/+gsGZJsalPQ4tM7KhJ8sc4njnqNdOl/s9AYCifcNO5PZInmLViHDa9g9W+2kmT7LHbFFL9mH2/NrW1Fr2n+nDNtfNub6p7jcPkCM+u2GnWMpFGHa5riQhykxaQb1gEabXwHo55lT2GyX/ZvWmLOyH/uOkQfmyey0qyzuGnjdBZrv0zODYg2z3PvcNzos1OqzED4jeSJr3GKR9mefZs5uTPg6jarmlxCUCp2akpsqw+v30XMde/e16T9LzPYAT9QNVKuFumUd5gKusSYoZxwl4z/Qvrz2vu3JbSOOqFAIq05P0NXggVA3sapDGAvFm6WOGkOG7OH3WvrAXYJ8Vnm8oeEp9P81kHYGxeZEns56TxuQsxuTKCH8UdvF+2za+F8NtO6ivxqrWM1Dj8uMWCNvRiaUfUmcGi5PLCkZvSn2K5SVhGYFXKxaN3tW4EOpMRPXuJrrzw0yK4M6BKYuxsi/yTiaqONvgrXP0ojy5vOXHcohPJdmivi4DpERW3uSxtmUlwZ9Ua/t1II0b7/GFDcV+ACaH+CJnWb7gO9NAoZUBtjAofRz7JBhgoLIpSzLu/fSZ7PwbS4K3S2NLTTHjx5aKUPEuTZFfje6pJKbSqAsUOB5u9em7GlJG0O0Mf0Vf+KjRNUQaf+kMP5ScEh4LRIfh+1augtXVWdNshgGBwZ2lV6oXeLT/fTZN+F6N7EKbwPap0kqXdQCZJgo610UPeLWnmxZt9nA1yfNYGYp90AFDXvF4z+v0YBujJh4vuiE5V1CXnhoI/eOoG27Ze23+MQ5zmUkkF3O0HTkDioPX8NxsGwR8s3gQgvpwzy6xLk4zt98iJtNzXiDSey3ucsJ/Il0SrpIzokmXxLccGRlgP8YqSkPDH6Xr+HajrJbJ88JbAqemYg/I2fWAV8Ez3CYFGr0KHJjMC4rwD2X0VvVr/UcSm2HyUqj0IfmpGOAq2b5NDoUlIqUelcsf4KtDQQ9qS/+l/zx86mLmkdcWP2B8fxEbM/YG7uGue6ZggDM/dBsw5eKBQTcJAzv/BSETXhXqSbqMEkaD1KP0JY4vy6N1pofwPxObr6uXnK1XiJlErXT+F05Fk/hxWlcgSwIM5DdHRBsw5ETkxSRGPrzBj7dJx2dsPS2tg/EzNszGD3dpRTCyzU9krSmBNiNHQhk7EWDhFchPI6hh4vqwRNSinwR04qTJ6ON4Td4cM1AfOmaTePAdve1r4H1eBpZ+zVt72BKu/Oqp8ZEa6oTqNK8qTPVzANbBA0uUJFQvWj88E+6W26HtYLmzPNSBh0U4IKsn1nHVsREzvKb4ZtDPeJfwHqh/sGF6HF4UFJopBL03lrktFJSt6CjI9jIGlhb1jTXvyvvPwBuf7VsPkJn/vy7/oUW4HXdJDw+cq2F6M+F5FV/Zn8GfP85X18e5Wvt/2wVSXJn9OEpGYrVUJ15bWuwkpPwNKfDk9UenhH3ppLBS7+deXGncxApwjhdBY+AisuQFG1KDiBD9X7jWU+ooNfEPWZ3hvoQmx35WydbqBLp7aPJd9DujbOvJbjwT1njCDv3U/dKchTAqKvRN8DYfT/BjfDsbM3Ozm/mXT+Ni8mZuq+/Sd0NtFCWhzTy0hyvJR5mLWR04h1rstzVH3DpzY5eYqRsPaSdrdIF43QPeqKaavi0Qa76qM6KesG8AX+fGNhmHl4/AhSr0M2/rnGKIWusMTCXZSuL2nCNc4Rhb791ehwmEIH4fBaKf3Og8zoZqTOct3fzRz6jLfyJfDGEnqtmHYWObtm7Iy9RUyZ9/IucaEco92ixiVl8DQKpAtm1KuJZ2Z/gq6+GBKDyUXl3sPo1ZEBk6zTeCAqKJ9h/dTYBlqUKDVWgJSRECW78VNu8lkVV86DvFhgIlQTcdIXFng7a2Dbifoz3Jw7wXWFYgPe7z+8GiZdAihrYzwgDL4iY+eOTHyt02b8yZTHh6NLmFzKZO1suPE9oCXOIeoe1VlSBsigTNmp74GkHcYb8GuoGCTUxdvwT+5Z8s5zsunxwq1Q2fk4if1hPtRtVwSWaTG4Kz9TbYbW1NluNiAG6BdO322CuyTX8bIS1XP7mzzVNoGKk+bYTM6DAnkhFhc2Ko2Uvof8dfEeJ8nRvPw0veGW1Az46Fmz1WC2R0GXxLtrgKYE8nAJpTE1gA4LUMhiQSN1dlOn/eGgiQ7UFJ8nQKflgwLjkEbFAOvAIKLG8zoXV2jvrgHP44+24t07IFEeAL0zuDNOQBYgqG/dezu5zQwSBlTbgh0ODzIDq5T+uTw9BnWfgXKXviGqZjDP/3Ffck1WrO3bavtSfCEnMvlFkPIixat8yNft3vMSB7JfyVU23O5u7PPYYVibIY/WA44bprEzgbqBpBJ4Aro/r5jLEzNTwv28QllMpRJT7GYU8YqnRH3tR2OiW3oxnxNncl2GBoe6hM9Cq2vaPjP+LoRRkTHUOHixiRpj1kjIUTWYBop1F3IuK20O0YGYPb1nww4W1L0jCGiBjhkCy6fxZruB+KTW370BwG5C0Wank+6CpeeAPAYEGNJ1WeRwHmgpogmy26f1qFbCY9ispqEiBvLbSbMuH1yDPPWR6uj7AOOaHOIwTJtYloxeJXg/S/juIriAgJI5D8x/VG7sAV3ynAhbVztnAviMee48tpHlO4jKEDnRv0tffr8HgxATA2+oN6E5D99DmpX7yFWUav6NPwuWHI8qcAPR7/XHNqTaYgKd2EYikEANcgTFVNQRXkD1Fh2HREK4wIk1xoYnuuIYpaGF2Las4ysNLzorG8Vc1F+EwND3SvHq9Ujhit/Vb/uWcEBQdJHCfZn22nK0M+y09G8rN8vobkciPOmnJZjrhizMeFQ9Xur6yrlE+hwM/2p8WNk7Xr10SynmdAkUAi3bP0mZKO3oCOupRwdDZl12AOZxLtObiHT+Lp2wGA54CnIKyC50a60ePKJrsSf3c79/+AtoWWMVlzn4fXv0hXj5ILEwqA7fU0Cw4wUNfushIeFR3X5FqhmlQwuJc/9GWC5CZdWsgwTpbk9J5eAo0f5MTevgLteGdECKMipJoWgWUKBV5DV+siyyUBab/SqpPkDYalFaAlbsdYNFwY6CSwTcbdWFdKpoth1vyOwCFRDvzXWpalgmzRDLT0VBsZWuT5TWGJG9fa8lkHe4t0wGIt936QsVszGOIlTtDm6tpMZBjej5XRtpoAz/p1Is28NxJAgIhYcZoN4g4EbUTiOB7Yu5426NV6hx8jGUQEtgafjkUsSOkrqjifqeoXX+qAdmjIdVTjwdLdsQx1XoO/97uH9VoAwvw3nPucMF5EwT9TNT2N0EpJRMbO1aVdC86/CN75MjL2ehvQDq2ISfLRzzBTUnmYFstWH7DUcvP6B7SxswVgSTJQu4MNGGvOSjv8tCZefjjt5fdsYqME6owDJ0SVLeE8lLa3HYVRGWVui5bmFWscwb7bD9If0oJyzJBPoBASYDUGK2Dv7BePy007Ty81dN953zLZDzkhY+TF/76iBRXz60JmKJBRzFBF++0OqSTDZhRL+UJXgbbdq7NwIoBh2G6PJ3Vg3OErFTsYm/GCOy4puXW1NtyqUkR0QciSKn4inh9F1FZ+KY/cS4Rr9OWnt6fWq8VQVJyH+ALLm5aYIFfNDd+XJcn9fImo+6Ep5hfZfKdSVpgzDeMEWVnIXTJPb3YlJDBhS7PDYY4jh2izZv09ekG0LW+nQOAISNlcjzV6SD6zb0V/63psYTMtent+imxyhHcNZUnrcwfdZJp5n4F8Fq7Xdi8yb08j1RcLEnvr+zpVJ+zTWsHwPcolrF5e4SHshYeRW09trEyRvPz0Fu228JoLUCINJEqmfaF4igJjSLyYYaMJF1SHtNwD+JaQolUT3iiWvvIoFGh8vlPN+pMRXZhjhHUVZwiQh2JanTLRA45rBhbvYMDdW2RsB+9HsPfYH2e8nzxrDv8VWKJzgCrtjeQka2bfixOx885hxmc/KZQDYsMpJCgSW8IFPz8tqG8ufJ2CCL5PS7hF5C6uby7+Z42L9zm6oyl+6uf03VzWC/Qp5kvAnnfisAPjcA0iNT+GJ/u6tkpGmHiXe7RkI0dHbnCp47oKCqd9EGdG2fBdCh5ZSTEusxN/h9m/qzvn6Ho82nrJuXJw2VUqrwd+6nzwVuidNViLGIx2SBgK3t23tDbaSmPkYe2NIXyUFXAUWNIjRmtRQLAyWTXHMaF0d/teZD91J6blex5J+HTdWjgCVMZcf0dl48GgsmuJjyJnm/32f6vWMYUJ72HLQfAhmzjMeFYLzIvK4cQT1mpX0SouEZPObM1rvTJKE8uxXmWx7szWYUomc5UPhJLQyQDJGSmL14ro8L3Uj0Qha9dkBcUdsoRbQOXOjP2ZvdcS0Krpuup8aBtnhbW2gn06R/KQrxfmcU12gG3TMV3E2Or+sgSIorml+9Fc4n/3SzVscBS0oDZNOrz3Oa+PW87kW5yFFwAEP8xLBVkgY9HM2MZ0cqjBT7RsaHVZqsR76qF7Pf6wqtsQKmmFPmUN7ml2uxYfJxEQpG3Oom/AK/d9CVjdvPX+FUZ42NBnv+mEkpyaoZC0tZxxSQbY8gC0UHx3H9oFwA5rGSSRHZcLEPkoiUh9kTlajOXRVCI/Zf3PP6+/sO7pK/xGNEvweAEX5GHR7lVYrlQHZTRcv1F66deQmv6IyAkRLL4rjOpbQbiCQOcP6D4zJsE7aBER8mBYys26Fwz5UhRbrF0AAwVcB/RdX4unLoJNVUQODScwG7SbsujhWeKzu2zbY2rGTgWCYqjPKC6nu8l+AI1aGS9TBfA/xBb/X6seh9JimSIlLBl6xoJG0HmVs5pVRi1UGuctFfqBhvMyEVW2Ii5QO+TFWwQegfcbwbYKdZNxAIOgRdn8VXM8PQHUFFFuNak0e5c/Pf2Ycet3yTaqrfUzvWj6DYqXW8VHxD0W9eIXTpEqx4UHCOfS1svJt0Bmff+gO1HHo0N1A2ThRzssFa7sxMkfZ0SZ03RmXZqA2bm5Xybr8mOkIfOdcQa+S7YwJ9hq/xyII3f6wvh3XRnOkaaJqq1TRNS/n4bCbzJr+zjkHwxHssVYzB48vpKVx1CaatvVn5kJYGgRfcNV8M/bir10quw6P9BP/MPz35wvYU3cOCrsrg1WJrWRjexc1kexjMm1Wy8IRTF2I4icuSmHkmofLAAEmOQTpYv5DRHPhH+YS+I3959G1n1LMkxHzIGktjvxzSa8bdcZJewPd/mGBdDCwFg2zzWSJytr2V3+stQy5ycLg0ueKb9hetH9piTAA38VNRRSvuMZiyNEmStx/H3B/+92wpsVCGCaWro+Df9XFgssxH/lX/LHtJgvmeKfvk88y8Qq1/L39VdYLi9TToUx0OWih88CY/fAlarQ5drTpmua1fxVw9CiZT3NSzBYnzzbYdEPUwFKYDDapbpkUwxfzQLwp1LbP0A3c6mcyYeoXuL92o8l8t9+xNrqD3MiH34NFIpT45Oi62RRdUk6vTeEuf0Sza5jdP7Zdw9lpjcTeu3pzYec6K3BpTZVxP+w7RzAaxzsYXP8ZEq+rb720VBCtlJxY9UiY4FANDuIhTjlU/DavLKF2wBCEnmgjEJAk0f9C88mXWntSzKQ7qItlDMr9LX7GscFZV8XJI6KtY7Y18bulwUS7ixWVbcXIMmuv4aJG1wMDpT0PbNEG/YME7uQO+UaO2BcPAMVNLO26GTKlma7YAXm3Rmo4sitt51v+7b5WDTPl9vob2quQ3VRyDbUqZg33dVZ7Oi117lBa36ZHai6bZM5oXli1BPN69gSlTU48uuVtc4JpksZ7hhiarNdpMV9xG6Fi4ITIv2f07q7WbBQMCmgooWx2GbARU9Hxwe6nWC/RMJ0pbCgfW9ve/FlMVdLem8WRt1iteBh//fyxaZFzwF5Fxlx+Cy71Q8LZW0/XgEv/GE+FGlx67CdN/0ynmOFCubC5oSK+b5cjueQeOB9t1GwTUh3NRE6m4OPFw4bpW14lx4mKAyPwxeOyWTD7nD449tKtnSvsAKzEy9p3b6afg8IiOVGFSE4szPRFdSQu/cVkK8AAlhodC5w4WIv4IJ7kKdAI/9USG0S4d0IaMcs77/o03rbz3zB1//Ebqh37hX4Ob2WwzCYZdNJmigj2Wz0udGSib6KNNGivIUMWoR0V2+vkxCCzQoZb8jNW0byuZ8/2pctFK4aaEb+SMZ7Zx3BsllYrUNtqT0C5tGc8EuPdgAhSGZS9oPMnFcrw7akWC0rih2ByTBtDhj24Q1cEF3JSFmATt9IjQocOciweWRhS8FlwJ4OBwmHlGQ9lYFSd8CGLpwZDxhMlkLjeEXpQ/+G6BCh43Ac+dgO6BZjr9ec27OrR5YCT05S6hQc8rovh/WEdlWzLK9Gb51cIskstM8f9Dx1QvTLWOtAragUw3RZ+01QGOSw+TXeHYQ616o6oujWtpdp1hy/EyRkISraTnt2bL8Xb4pCf+GEzf45bdvI2VnnX9QXoAgDivW7zos+AgQoyGqy/RegXma3+Nc6iu01hY9CGLEr0JmsQCruKW01hU1kXfcz7B/zFfUEqR7Cgv8lU7ITGImJ/klxEyOaYRpoiilSG++hqcHEVajD4/YkIMPUVIt6CO+lO++zUvVSZLKws741pmOwxOrMtkHNQ9X80d+LFyi40i4//H+yHQo45xb9Hkj2fAXr3SUF6z3zVY+xnkuETkDMrroaf97hTiDnwA8eRWehOdR+kNcpRgjsqWE+STpoITbqGjoYZKJHPejY7h82LXIFWXxd7xc/jd/Pu25YLK7bbDHE8VUjj+s8NkptGBhs8vFTzW35EAyNsmK43WV70r7FCBBtZE0FZDglKsqpXJyP5F95dsBtG9iTBoYLxLD5uUNkqe69cAqBBvqxeR3PY+93IRVPLgQaAIxX7AaJwiH0NuK9ElZ4y8VX3puy7tPei+ImaJy5ic4AxEC6jGWZ7vobePewLagmtYwBc1Fxtx84CLT2LVgwGcSF5Wejy8FOJylVLtDOuCNdGgzOpj/4bmXRRQ8kh+lTkHzthvfGQYxpUlHlABE4musj74Dtddzeiac+vOOJ4ikdpnODfMUpjSccW6Nx5j+ehEffwQZnlWGkU7L59Ry6nh5SEKz5sbsPNTzCgUhN0JhptkQhd/7E1oCFdUrdraPWs1LftZRa45T+B29Ar85RshTNY3QabUOU3Kn8pMZgcRUeePsVAmURhC1Nlu4WRr5gJ0gzoTOH/+3NoX9z3fm54+NHHAofo934zkLOkuM7Hd939I4rq9qOx/THlqWLA3bq/baMZXLBvdM/PX/OKtS/SFj0a66ZCtMXMnrdFGRAV5+fGsJBLTT5ZALuLYdb2ZMDms74DkEJyKrhwI9i3AHEsZ89uM0FkgyETKmhYa3wFEjGDk+elEPyBInkHCOfgIMmtf+mLvwv89sBnR+fCsy3Yad1zEnDyyZe1cpBWLoVM6Td9v91i0vzO43BfXc/DckpUCcZq2ibDnnYL/PcP0TyUQ7p0M3KaexyXZ0Mk8BLSImmiOvByN+tkSFComDKldbvLeKGDC2K/VBT7Ip+tdiLldn1wgV8QHKhATtJl1bKfWXGjZHuMxOitSKDGU6N/PcTB928zx+GFjpWkM4PopDaecAG77sF1529DRM8+kTXNUMrDfMEOjY45XtjLU5e9PMcoZL1/HEgzzFPdu0qBbASxnkyqujzf75414gyWHTwGkQ8L+q7YuEuJmx0mzTVsUX6MTh9igGgTI59J8L/H52N+7ZNI3BtMAFdaHDEv/YkvdwUDifk2N/c3CN+VvIMhSZYMLxTmv3BVmlnRgYdwz4lalBk6F3aUu1A+TlQcUx0PS1JUbqEpdimrH7AGV1UyGnQFtHIK4t9CMjWzCq+fe3RQ5Q7jtB/RAJ8e9WEKSssF3hzUQCkRa7C7mpCZqGLK1KjEPzPsFzYDvajdTl6rfrZheLCutrqUmUPrOfjescmExkzCN531AWiAYm3IgAf7lKK1+m2pK+EcEZ/NG2nS2IkKv1z3yt8fAMZhcP6XeNquRHVGrgPTMns3taoR1TC1m/BtMXyCknE+3xbxcPUkCfHivbSiM8edz6iVhWphuz49rSaai5tMoMQ0w8ZqYNQdee/GqcXgOah7VJAIf6s68Gjcnp0IL90HhPKEmX377/M2z1aECOJl57Y7Oq5k5tZNuVHHzYN3U+8YDa1iYL936rEKA41E8He7OrGlIG3fFyvjJ4OzOvP2mRADIqGRQHoBUuUZ2xD+LetAGfkgEVvgO6Fz+3aLze6DkctdfYk8A1/TOIgPQmzLGXWBqrGN+b5XZBCNZzKcUARRyhPphtQkJ/Q4RaNfTp/u25ytrSwh2xjyUA1Ax6DErv/ezPy8twCz+ltEzC7gs+4PhN3EvlwlPlR3yjqaYmvTeDdU2HtFW7RTUplE7Xubi8Yvr/Q8d2uRO8Q5CpQPOgPpr13s18QwHeszFhgpo64hLNELnaNgwuqQHH6fbM6L38nyIAlsem+6GWISSWj6y98pvwBUd+7L+8ftxxlrf+OtvdCvwCyg0BgYSvDmYPn4pPGwqkoruyN0tqdaSQmguuYP4uTxuczbepvjX+LoqN+lovwLw+cThi/ek2UCUlcYENFx6sUtklV+RGUUfOZjY5qL0/Zp1bVsyccXNTRdn48KBFAwKulabhGMX9dgvci6ZiTIPgBMyUAXc4XScFPyvlC+pi55qPUZD870V07LtLOg16HzfqxDMVX2Vu0c/4ZQBZUZNCP5yBglMY1yhv3Uls6Fo9/I1SS/rXfJnli5bBfzkBC2fJoZEbt7Tbc3Zkvgl4RJ3fSqAgnMql9qQJ84RfuHYP7fS02wkOB+B5n772+VzbuOnVaaGTHN+EnwQcg6w7mSN/doyyNzHtK9AyuQfWx1kxpqS1JNHGr4lzB0gfqvpnT+WLboaFvHTIqNiZAjA68lZMtClhtC2JMUV7RZkIXCQKnQOa9U3P9+LDaAUYlEHdLuU/WYblhgcRGGNVD1V96VX2RWttoqerHXHJopyrd0T2UhuMOyr7ztEUSEN/khwfvI1ZBzPv6ig1lX0dt9KzewEb+3PV30sSfDvzlAYK6ksXhLqD97mqbUclHdk2S6mSQbQOBNY9dneeQ9cJXd3v0zVgIkPwqsfGoFgxxwzLvA+LlcaIlkSQ9PkK6hWqH3Soc08tXzJYOtbQNgp2YwSN0GDRWt9lrNwMSa26GfAFLWNF9Ct7FEER9nVhPJn2bz/Gq2dv+FBUQzQOxrhfIjzU0UYO8OmoYRge6ySP7lXwr+h6AHv9Rkhaa9NKiu/FjIJOuuesSYggwzcrPr+mG+Jx781UtwNuniTQF+jqmiIxIL3ZzFuzqHdipet3VW80crGKsQwi1mYbBOpcGNtmgNS1aAywxNlRau0RTG003d8g97VhHesjE92BxanJKqIQ8fkcLq9cyyMizgzhmnklQi44V1nK06qft74rhmmVXRI8dTUy682UNvNOp1Ai9B5tW8b/X3QYWJ+y1Y4lQH42/orQBoZqzqN6J8CCkSe9IdfRxPMJJ9GUXBTSDhgLxyPaAJV2nHPDx9Uc/FJr444frpoNsLy/t7tXF/khhHV1bPHeSmx1AZCpA/SjPtB/2wzprRGRqjFEVJoE9flsqvMe0OAUni7tojEJ4793iF9Vbn6XTU4QLdXkdI8YzrhMCV4seNbIYWHtfJ5XwZUMw5CORj2cZsEIWOoEa6/E2O04byyiv7Kyb5dZ+fJzh+moXs4idu0frgx1xAwGGeZ4UQMvuQhnXgcfEe9FHW/VoZaKkftk1wPMovq4y1vF2hn0ImDEJSSR6+0uLe4PJpCJIJbQ/RhZaTU8EapDA1/uDyWUb4XBRldpMAa98T2b16BHtuqtnIOjrzcgGefSP2m51LTK4UoE+edGAxDUnMPh1Misfto1hh5JW1Va6Fizuj0PiLB4osdhyAx8CplvtDEsK0u0f35Y/VwQG36VqrBCkIfgfBfgvfI/qTZFEceFk1QSv+rkvUOaFDvzSXpcBjbtw4JumaZsBNd/6hQVJw6KtKtzhiQxAl5ye7pfp7Di+oW91NCQA4gruHeb4SR3Yk02V4RRUaWdzyJxctNtbeD+oVUQf17JaKZGfTKSEjzoIsqHQCCcCUAyzjNTYESI1hNlVhY4LF4eGhrjHixfbkaMfMHkXeeYfeDgAPlko5D3W/IuIWF0s2dPwrtJcRG9gzNr6xbYNw7HCPLnrDVaW0j4n8nrLHaRH0m6aW8R5c+g8pCqt/qZ+aJ3es51Kp3AlPtDqTr8bCR3BTXLeFSi+xRfBycIKXOXolHVdSXdS3OBfB+WAE9qgzulL4zB+oSzUUZgjUM4SGzVJ8y57m2IxJEaYEofQR+PgZGioq4H8jjirNXn0SDZb807KE0+3IsmZavs2g7dMavVZEB36Q5MzOj7p6BwTSH/JYCXYePHJtrZM0CL1GDTux3+/JQHJj08WNtJm1jq75gSKlhuUqo18G06BEXtG28K264SxvB4YeSuTR91gXP5N4+0olM55j82GJkchQTBdM3psiiYvZvcAx75XIdMxHDnKNE39Cviwl1UYvKBsgAOaO3dilUsIOd8oi67dcAtLBMLNoECKCXk1uIBmjNPz8YU8jXWewuoMzFjiGelz6ZknyTsm3ZWuk/xFF0VajNpbSp5IErKlYuz01cGqYSxmB0vk+z/NUAoHPd8pZbfsI/q/qEWznxFPc8cpDRkh8l7lJeJDSzLBaSEFD+pzBmfCkKEWJ/h6YNWcZCC2A3frswojvO7nj11YZHMd+aXG+zwc0qqIEKWwslsx06RBX6VeKOiGPPCA0m7EVKUzEKSSgXhXM99XgPxaAavhgaeMPe+Hth4NEWDhH+iXK/G+x6H0i5vVkm6feid32pLNtJppwYNwxnnKpBmkj6AiW8N3HltvJcZQYmuTq+0el+5chE3YJyZjXYcYCn2MlWwWC68oS9eAqSgFksPC2LQtNJgFMuosHHXVhDRFwlbBgQnueN+9Us/G9HZJ2iJvpf3JkVT7c+UlEe+03Bu3ZbuiYS1gZPNGCLJCuStD5Oi4o/MqsGfLq70gA8kXuGmfvuplqzHRA/EXZk83dlrnA/lqamgRX+61MQLSN2bfAiB59Hl4k7AAE+tRXwVfYxVog8J48XF9uG/Q/AXV2Y1Og1aTCBzgeb827WdIAIva93rBa+bY0sWbx2rfW+HsoZspDyJbBlTtg3vZevxeSFOC44HO67Hz3scghhpzPELbJHEmuZbeYzitbvCe3EeVLu/RJKDO4d8zOlXXKuZ9hb/3YNKnJMxXs6wQ5TYhCCvWj20d5SjXoA6vewWKxJZ615wA2hsMy8PJ5ncDJ1/RV2KD85CmXPxGaY+hiUDojmYO8gR6Kf29H6Cz2m/nNe7y/YURUaA+MpE26LDmBKOWmOv5wQWvkJHuul+DulEqacZcdglpi3WWpZzE6kd9lMSgZrR5hLHnW41QRPpafuNGrIktUbeZ0ZsmvBTn5HWhY2yrvKP/4ygfDgABWSEAQXkAtaJaEJ6z8XefYIFIb3wIcqlXarVThEvxXpC/cyoartct8NcRAWLsOlG9SI9829TRpb7ZcBag2CELpdwEcDOhJmszUglANBLuxOex3YxolJwS196L4FuWhTEsFqsymrMHswqLSiV1gd7pTlUnzgGbVR9RAkBwNTlt75zy2LKF7KIdM9tk2DwTuGSR+en8rCdLHFSAZW1lEW1y0Hi9Q5ewyYNYAONEBKtSCt1qtoMtGXIr8CPlOxXNUpGahnDMxib+ZjwiP2pC2Hei9WuQUUjgjr9RrqPR/ozwhEXxD8fMQoTTBXjh1mqTSMUoUfC2zyGZCCPOYQTLMThNN3ymT3FOgAsn5Jy2zLuMn8b6yVhZ4GMBwVbtuUumbZAKU9jWisWs8h/aX8hc9qTJ6R4YCuNm/lF/XQH26dqvAc+zraXIqOvUQ+XSDnblCXoBM8Ltp3JHfBCm3paKPT+DoFjFJZ8QgzEIaEJlPBLedf/C1qirvATg4FpBvGw9rtuyvCbaOP9dHuH4yf/TFYpZcASwyRAp/EHtHWylLj4kqyk1EsTOQabuO25jAcuk/USyxJ7JFXGEkW3Nu5nwtt+mPVa0mBeAYiVc/uV2SPjPWIHFHGL2HCJSLTPRl9zR1ebdOPO2FSgmH1U1WbppGny8wl7TbrYgE/2zxzb5fMbpr34gzV/e29N5KpWX5Olq3YSTzuoKG0/admR2LUZi4qKRs8+Sqj5MdJZRInC9Fr5jZ3bi70V8s9a7ajGxOiM+jq121xtzd8eM3WJ50oZChbvc6sJwhsL7Y98GOWLYkhVe+fBl9pNi1c+i2W33REihBpzR92w9EoqIf0DEv8VUvn4aJb/Etz6h3QzSo+9EWA2s5CRlLc807z19HUGjKb6fDRqTQytiYtLhDTyK94j6elfs304WcCooYVlBP3udFjPD5/x3lfsvM7nzS908GTkMsxJLwh1zz5c4tun+c4EGeFd1B9MDxfSAUlr9pkeDM7QwIY+srlBZJqCF3Dg42q77xkqoLR3CrV0z5BmIcB1/ux4QKeqimrfE+DDpInip+ZvF+gKqQvTUP2eSNFgg1qpNPyuaZqDDTNLiWy1gC3+2kmvM4YVhN+odKIlmtLrCRJ2/TxgyIF7hS7boN6PS9X5j/X24+LVWc33v3klaV7xPi50PP5/RBcRoGV0j/jIb0qmScmZtl//IcjByefaE3XcK7YUXKRWYOfEyHzQR19bB1oB2UfNPrx7JEEmHMHTDoiNSgZP1dwZhH0z5AI/T2evgZjJXDLlNhwFQ18z95iP4h/5ZkmUGCfZbYRU/q0Mhujwae3TkDi6GiCtwcSqZKpjZQ6k7Y2yO7LvK6dF7XV1D3YeREbkmFUOUw3SZjTILbkglXxTQT198hYM/wxQTEII2MIp35rRDh3cqwfbJzJag9vwuUMXeYiFL+v7Wun1s6F/FA85BQYBiM+kYp95Nx9b2/IGJhBHr+npLoifIcouRzinmtjgBenHq0rTMrim7y1Z+o7cZ0HOdDPUfV4bKlOyGIitN8G43Oe6rlSy3ciX1sEiUa3RSYoI4bLqbhXMt30ngLcZh5R3Lk8R0humXCf3dqk5j0lFdZUYfbEYRAboDRWGX8bAAWS+e6Yvi22CA4lUej2FajEuHIsNgn9Z2O2M+VxsgZVWmsxQra13CerSs7FU618YKibLRHpPkEUi17GY3/6syKpTadiYtLv9am0vtSiJRV1xZu44MIWUHxEdbvBVOTh2VSqw8m+1aJpgZWgKDzLCI/R/lsfoFFmFW8VsaAPysZCgu31f+hLJ7TzwGDYwvpQ6qKT8NkPfs0AjwRNa7YGh8WsZ1YWCwcXmmgEa4FShho4pRSGsq8qaqeKnIeY94ggsh9SJzEBNXG9jlvXoukxhUQC7L4cyqfmFNKa3Nxmill5vXX+h545Tcg2l170Kty1b9wJJGknJtmjm6qd1yjSVZp2flaQjK0dwK2grL+bvHfdGcrTPci+c3+BuHzP8S8JprxVT1VHHmMeTLThjtgt5SsYWCav6JzrMVMxXje0MM0GpEp1uRTO9GbnN5nQ3qotonJdgUlsHLvqoPQ7PUiB0fnNiRDeEk/2aD11+3ufsDwTg2fTddtC9uTHKwyn+2yoiWmaofFo49clOHotGX+VvP5YEy/7nkvS+cW//quSShS49274NrJPbwgasjMQK8FXaw/h5oSd053YSCl6saZ5n0jSFw7C1vpIuwUIhSVsNAl7FET79AvTEJnI1FdxU1Ynzbc8Rf75hLs5P3qYI/WoztMfPRwgWg40oGaCZzz7/vSAqWyh298Dsz9eid4tQbtM0bIgDWmgsrPDSCRyoDpyDBdlhLH9reSpbtjT09D4yXXST1nGo9+G+dnqnviKmGTK7HARFXl8uHs6qRALDH2dIanIkc3tplZfc/YjnZ07i8s3PrF0PvYUVsvjdB9yXK9kH09xazeSoIXvijFjNBUhAXYW+kWsaJ2XTofIwWAFydKcwheSN37bkccxl6BFutj4It1sQE+Spk842fyRnl4xW2iXS4mdev/ewzwMWl72IJWfz4HL9S+kyNEF7aQDboRBpuqVcek+F5elY4GErFam1gG0LhrZG6vKq/T/s+lXM/FWHb/LRd4L+72bnuLOXJ25+UyiCPRwACAOUL2z6dejLSevzIWuS/F8RUsIgDkZgS95NrbqeOaA5F0M5q2kIcYGDdEiZRPMODRsWeotwjgZT9Ox5fKBB5ZxZZaLIJYQYuiqgdn9UoCBMHc3QoIhrubZLXCpyOF0/xk1Kl7d5g/8JKA1UyfGkTNNEwe01sObYb4wfPDPcC5ljtS24AoMlDLF4vfSgnuhu7jgPDm8W+D5jSY5es1bmCIGhuj0rs/mgTTuqdeixyi3u3UiHyh9oSvwUxFBS2EySgkOSrDvxTUzzItfLfVLIBk8mzAvqBKNfRrSuBOiECDJbWV1oTbTnCfOFphLbF1ULOZU8f2wnY6DffmORLlMPdYDtHdodgmGIgRvUCC9T4ZyCrUTnrRmf9OZmrwowuJsss93Kl44ura16YFfKQRjpxiZW0O9oFn/qZHpvCH6b6uGDZtKJhnGudc9c+Hmuddhe8OXN6+FzIjw96ujlD/9SIAV0Yxi92929DREYw1VcA744cuo/TbRiN5C9ROsjskqBTOVqplWwACswNTd7uHZ3sYG5G0mlNNFIgQXF7xW4PA1eq5lHyXKVmEnOqsVlxTuNSanvXeR9JPM6CTXy7g/ZlSF0N1L5/kNE/fXRVVmcWeQ6eJZ5EGHxOE5suAbf8is/dVI0D8QrtqLUwcWjg+SCYnDBTu8q8xBp/tgTu4PRVKXcks3NEVz7as8zF2ieJFRRkE4xFHCNeL71Iu7Di0ZulqTJGvWgDyHCqO+gJ+x6lvRI9h1BCyceNHJGNKD109nkjYKA1GncK402HPg5Lf9Y6Gs/IkkT+mXrUltHKQmc74XDdbgCRGI+1j6PUbek4ENwQvwdh7ACyhg/MvNqFYoznSSydLcC19vdxCerh1Genb63E7C40Zl7hUFsThNnF3ZKOXyl7t73KLzt+0BGBCwXkGVHE6tknbGLfwhLZLDx6VRqt7IZ5cXVZ1QqReIa1L3xB+evHdmO+L46UwZsO7MjOTjBnf8LWqGlF8pAVYngrhMTcQRc3Txczsmq5Rvfn4N04oyZYQvkK02/zJyP4O4AlvHUuPJ3q4JaZM4++zmtQSxu7FGEDvvGszLzGAF/48QcgZ2/K2DfW8apIUwssX4v4YxE4KNXpHLI3ikGNS6xfqf5L2Q5DcwHiQX05qke7/agrxRvQeiD7epn9C9my735ek6jhFqpqLXXaVzCWSRaT35ODyjXu6/eJdBHUXzz0H7wG+J9AGWEw0SrYoaQ/Ho1TX93kEwr5I98USUTaBQh34ishGkutMb4qDuGjEB6yLTZl1Xku7bJAhNninpW3BPvhWuND0828aJ3Kj75XK8ZmycMCoYMMGUlGZqJLSsWThbqbwpO9Bl6bK7opITopEp0un4JRNI1cmDyAOc5W+9ksoVz7XWf2oso6AoC7uNVakETMVOx6COGhLBsE9Ou6GD5CgNnw0h759SBrHONBFwYSb+IlgoZP8opNeuI6Is7Tlhr6uui31KplYlaZaXUQyyceWdtveausK14gxyYjsgL3Y8RyR7sgPfIlyZiNFvB3PIqcOwiDITlgrbyZmU4Nt9SFW0bW8cYo7jzdEH2Y+uP/0nDmjQRMK0r5qFr4LLlKxkiQY8LmbbtfG7HhMUNfFdd7FYwX3us0Ksi1GT1pwThXzIBQRxICXrGS4q7MEWICSm3tP4Wuf4JCiZWG2+uzrKSFqX5Wfv81TekdBtMIQxJrETf1+ZXB+gYAwwz2A1FprHezCO+FD+s+GNsLGUairVJ6xnkJOTdUBaxsibTZQgBDsP2b58kO4YCvkOw/B6hCZQNLdESAg9JJG/6ZHor0rCpBm8DNy+cYzoPqMflFKUEYTzaaem3H+bnhBaUEHQCxleZFnxflNU087OGfS7zsqbvZRQAGWMMXMAhiszvlZ1aLp4/4ym+jjKpXz44vWn1+jmoLtfwHpfUEmxQdQFNnrKFC3cCKfUgdwZWRq7Y00CbEZlHg6ilvGsUi9bF3DT5WIhGiLAcTAk0Y2383yQr22AjOyXgTnXyXQ5ki8Q/8trdKsQJP/1okQ4uqMbc9kCDdMS71FHdOrq8wlJ/vvha3pvJ/iBtOb5z/b+/6q1o45k3yQW5kwgktSu1vEGVA2f7gLhgemSJGNXP/HQsMgMtDrKM+CW9EYlrkcH1TZH/xP2C78F5UtVJQW95R5V9oskOVJHg8ud9gYbM+/+ScfSn1Depxcy3+nMqtXnpQ4Xowx44moZyRwV798aFd4b3SNjILC2MSrNU9+WlRT3/8xFn01GtR9XFxLlnvLDExjfhcl7ghmqg0LoOkN6Mh9cM9qSSTLb2+90QFTcVmp7Q+Kq4LiySYl2gczjZIbItC7QncK1ShnfGC+EO3EaUlNY+nxTM3uOThxh4Ojb0fsmnw6kH4WqB+qKWumEBLbdLmpFBSFcYUPyM/QkzmV+Hrl8QoyIkzMtQygDAyprDOP3zaaDL4vBUXsb5VhIF4yEYysMnvq0X8unofDqBoj2zjR0AgPdd3BsBhn9+5+I56eHC9RqLqNZ0Xhdie0UDF56WDcHptbWmhF7gd9pEFhLV32VKoiODQPEjRMeMcwmF4gM4guzRSL7t6cCB9Oa5mV8Z3OioR8sVPIC6xazvLbbk+OsrMUKXSEfjYIOOxcWUOVdsLWrqucyByivLBfslzQTvCo5+W6dLivDFI5eBzVP4NA/Kwqhdz3ZMdKUcPYWOqSC7t7bKGsq02rmUvuYupwsFhaCqUfbomktciD0CXy4JrlPYlGdc4kh2yEuNjYoSlcWWP+Zs4rM4v0g5I5HI97/3aB58rPXtQt+IKTLgR10a2xwCje96AOAKhqq+ABJ+oRL0DbRB7jLg42R1SR90V0oAUWCuJjK+q3fXiXPgSAp9HR9TetHgaavHvisvhFeKkeN+qL8O3X7vjXyqGHWJZs0zvXAHCSwwRQ2gR9OFknGJG9qTnEDyqC2wfnzIggXpuvlVVFhXKGquPqgaX0nHtb+s6UNj2ri/DoamAipJSVyUohV5mi97tn28ZHmFdy4wSPhtnftgkubj2tzY1v/2QPJOtUvYS1cLbOQNXt45mASK2U5pAvJ7RZKIC+5j0B2y3NJoqRaO3+tuxCOMAVaD1ihsIFsD7/laJYt/e7ZnTWNwy7dqruYl/EOVcu4iA/83x1YuKqfpZi6EOuILY2mZ5NJ5CdLQny69Gr/ObL3EdxB/r77siDfGIdcpayXzalCJykCLy8QKhqms2jYSkhqbTa2/V3sKhR2yb7lCDGY0NwAYOWMv1ufd1kMB/juzZ2Sz6vDXZFJdYOYpYAxpXL3kMuOKGQ8Gr0n5FE0RvNbqXmk2+1Gb7bA8Ylo+LO2nQtip0fL/XPiHk08k+us6bz2kWqHN3jiUZKsNRF76YB7zUqjZIgi914AM0uul0i53Rekk9+ZCLumYkBbFNPWeIN70Vy37lt5QHBmXdGF+RDq7DnKMNA1n14an/aL2njg3+B8PZm4HmllOl636K66Tnl3YytJZqIDmJ+atKQzGNNwZpLlNA510chMg0K3mG8ZQm90u5A2hX/QC+Ny67ka+lopnCQ96uSuPsVdaDEyBAOX2PWJ2xX0ZBjftMF9YkpDGoaBxxkEHxCcgSYnpVU86TOfuHGT//jw09SzAa68b0MJxpHrIOkksaZHgI8VUnbf1GSmKuwKEvEMjFnYUvxu1wpqiWdMakaaymWmLJfptNVS7uTw7efWGBcHBC50GNpkjr/M1N48HNoH/G+7DQ6EQqWN/cQZcNhbkyjTjrGR61koSmsPwLO48GzIKNZXI90eefFTqcsg3eM6twf3kb/xjv1JfGtBmP7aKp1BJ8kI9OfWxlHdKCVFtDi8HNs7fD/YEA1FVmKAVh9dP04nEspfE6ZYXiYFqe2AVRoWsfSR8Yjwle9bM5GSg0p366f51X4iX+B/2m1CVeqsRBktx16kCAy7pIR+gnam0zUok6XV09h976TxWli7Nzgl4vqYZKV3u9Rt09m5XLW2AYhL0Rb0xP8kbqnnf00FBrw6BQL/Jpw4brlfXFl1QQSV1RBlkJNNeAkX+zFzhsazUncgNwDtjZQpP+T5jQ43o7UZg6MgYNRWFJpfEppQ+gYAJuWWPYA9IOm1Mr9UJdkBCIs3Rp/hwaW5SSilnn7kFQbmfXnuF5UPfmPl1ocqvFwNUMjtTNM+7VcMwqxIryldOuDm9vzZ3qPSjeAHObqTvvAPDX690t1cvvGMOkxWHEdQcWqNKFVmzDonFBRm3GnFWOd7q+YZjRUxJvsT5m80DNOv81FmAeWLsY2iJ+Q1gOVflr5n6ximhnZhnKtAw9ZqusErJqMdRclV9kYRyPJRJERYL17fxsv7WurCdHVo1kTXeQBQ24upnalDu3+KaJQNGBY0SyetQH7vuBni6SIxYm75UI+cWWRvlWi5H+8voUXQj8KyLFmi5KDhcqY9EZf5MGJa0s0k2w8/9OMfVsUXEyMbnCc8OngN0yiOoHIUWCSS10mDx3cxKA7xpdjiht8oUkUMFVxJu12aEqfwDwQ+5ljGm+RGgOKX3X2LBGSHhWOARQSsQIdew1rmlktg/HbRJCbobXSWP/ToMD3AJLgM1as7/1rjqequ1S52Cbte9Jy6Vs6U3TNPB9qkSF87AedAXhh4PxjA9YX8nPLzmesV750OCRM6L3A40u3z6roIeOsSvH3enY6B1vTUZFyQJmsyQqTLMBslN75n/4txBg1/uS2iPR0dDOVsB/WCUabiqJnmA8AM4prpuoJ4tnee2pbL5e7hC0+h5cOGmCbDl6i2JmcQ9gm3TWj9k0elGPmu6G7mZVML74nW7r4/X68I+d3Mfg9kLpv8m3eYYgaERI55SNMLNo6qLLjf882V42x8Dl83tB2EolM5Ghy1xseldShTaZvpf9grumplMgDcm1E2D3gsEvZRx4utTSdBg7cg6LxEIZnaxTZx8r5Zqzn1Oy/lOmCr3CZonUsVns2epEkWy13hS2Fj08iD84KjxhL2ok97JO77sONp4shOuH2dTwmLuimjgQHqOCjlttWEntn37QyGois7K0wMEDT6xEME/9FKW2oo0eI0dB99s+Y2Mp1hSCz34W3PXPTxxrBkUlOqvnwFDeYg/NNlA4lOZX+whaEOChGbFSAYla3NZzSVpLgriGLKAsPPgo1BUL7tYkTQXTOdhvHg7g2MKfV3ZQVFBv3/7AvoarJ6x/F3TOElMInw7eGvts/cN58FSl1+WTOOsggDc4iumeRy7bFu3dLnrFB+EpWRa8DdCE7AYgLaq1erU4sMWJUPTa2LSRMKIn1n7vi2VWhDFF2ztYyTrvrXkpSImS46ji4ppF/yGeBSigw2lbRT5qfGpB+sG1+bgPSpHl39G5Xf7HeYM38NmhN3PbDS3J/GOsdBsOVgKDEzcCOESLeMfdfZFlGNW1JQB6cLgfoAg1sIQgC25UgW4DJM1558E5bcMnqrcjR1jhslETF+9BzlDJqvM8dR5Zqvc5JbdvNrj6g+bUGZQXFAYp6LJz6ADKuvEwoFshcCvv2QVvc8r3CAgMam6TkjB+Hb5aEv8ve8fQRzSIg2QhZCm/23KJ3ZhjqvvguR3FhZvBr8EJtfK/QE1oOrPf39gYvLZ+esRB+VBrI+LriZc64nMDGGOHxZabee3VAbOYJSf2cdt5ZKHznq75o712+I9yLMmPVxeYtEItcKRM3KL7n2v2YT+IL6uKlOWQhreaY/uiixYIR6g48qwqfKuUZkyPyJR66EHtvV7ASNdJCKs/TO4HBJa3WRw0wxIMO7dpzMIBEviUp5RZFkW+RN+fT2c/vEVEV7rIJcpt0xwIXuusZT565A4dIPmQYIp+f3CX6IoZJdQ1RpseGf/1m0eZuJ/I1odhrIwtJnUg2diPje4h2V5/nVwdknshsGSP8hXaauIlzvCb1YQIpJt6R9Quf8x3ru/h4iiBe6RjFkzCTwgmeCafWuWGO6Cvp4lghSeFCkqGmqQNXQZV1wq8ZutRfOLy47rRW7bijGeYLpAAAttVRFDJipjXliu/XBnGWq4TyNowCoHqIkGKMNfpQovdQ6Hl3UjpRbv68TosOan4axn8R9uYnpWyRttAmQu9C/MMd2aSt0vRZnNy/O1eEWZKSjq2Xu4HhgAhlmIK1gDK2pKEqfAKCQR2GdCVYFXIc5DTtcS+6LcVTdMRCLL+UfIjGFEkT5tJUr9WHJ5oR99rsrg4g4h+tqW3xT37HM+BExCRhUWldI6Bqchn9UzigeL53puTbpP9zErVgXkJGk6mNfSlrAcZdjil1qzMozve43XdrYIL7bEHcOdn+AQnafZbDj6bXK71F0x7YHpURlakrkL6DEQFljrmbj1qrChSJaYIkk7xuZGQNPODEHOuz9IURfl6GJCgNBbuhpw/HM+b/q1JYGlUaRw29xG6bZXCexRF7HM/73fiaQZYn5HBTLWBZhD4R0kx1NACmoHu9jMjEhIcpzHmP7jC4KVLuKwOI/bjXbaK/PevwJm0EaiCmFz//s50qAP2Wk2qU5CLI1O9Kv3c1BJ3hc//zrYwD5DMOv9GSGeRpewpIvYKoq4xOTsMaR8jsSML/ED0FtOZrfPSLOOAe2kPHN+V/aX7pOUJrElsb6Pw5se/wH/VVVM/oflqADBFVfv/MgkyO2GYmEsgQAuSfRyxlGsqC75S+TMquF6j7l897J8aeU0vy5yB2xIXMgYZ/Ax9fXNsgK8NKumj67do8fdinPN7WdZhFsb0gayEZAeNbTmshwYcWs6eDILVTm6jcWLOfvt0RBlr2QPVvgkGNbYfTG5hHZ+nUejFciNimzXcGi1eskoecv4zTi+zpDj/81/piLp4QsJpTS/43QuWS/Wc4GSE8JkaTMMA9QVIf1L+6eM8uR/1S2K3c20+TU5g9o6OWzk4KwlMPvqcbLbYaJwzvH23QV1jTs4cCiJxSkNDjRR379tny7wYKEYY3Tp7yB0P7d6PyJJBokY8cxHzm5LfI7zwfdbR2U6vLj5TN/Qm7BRo352nIVu65zCU/tjlxyXgjtjpq8s7/grX71y7pzioXF+pG2BjbG3WzZrWjpT+pOek8QRPOulTIqhdch9NHEmuZmP0uJuYXA85zirY5BnhZFeuuutAAAEe+P0ZA4EnBmqWNvPcW7YgNT25/tkn9pfHRdRgBOeB4XGrm7gBxFIJgtCDPav4qrDEop/bvV9olwYM2c3YUZ5GGU9MfzF22AMfOtn2/JF2XVLZqjkflTB6Dmf/2w6jDlHIrSuQy97sQxpH9QX0t68e6WxOnLt6Ssv2ZFVIviXTyhHacA1t7yjwOnM01zS1+JnZktGF9wiNueM4cy6l8Bqjac0h0ZOMB55l4G7QKEsRPa/dB8Oo9Qj5hCaNBmOEL0cOYjYh1++dy4d0Ycgj3aazW6l3ny0wfxzicibTvEIUWBp7NoUMUVnHBui09lItqPj/B5UubGtpFAlPYeR7FmUsKTsceL3eohzTV0+m0PosN1hItaFtYdbSJXdrY7jLHmQvk7zOmkBqDueh4bkGDLpy7ffBoieJfpx14wF9/FJ2TRvvSGmNSAl+lpX3KJMl+k/sLBPE/ByZwGzjIoG37XimglGwJaphRqVMDmzEUZLSya+Mtbj2MFkdtvG02R1nufb10W8ed1AAU87EWfskoUqAR3nPNH/RMtK7BR2BY+PMQIbNdlarQKIZZOhYk0NTMJI7bK9t6YTm/OR/ILJmWwn8xCBrB/0cNxPNJsbPGGeT+AKW8YDKV7v3Bx1uRDmQlTon74GRpCfjUV3g7roBf40OR0MV98nPd5OmKdBzcbBKI4/xaPHiE2KsOXxLMJSt2nfmQsQBV65tJZg1IuFLc+4NigM4+Jubn2QXN55f3JpKpq2vjevblKsZHT5mQaEsHc5hj8gb/zMO3hw17t698/KwiHtczWkryD6rNSxy4uoB4Z7Fzc4E+1rp+mahw6UN1E2XDsCzPegt/VpG6OL3GQApD3PHbgADiZA9eWFvPlu6ugp3XUBPssDxT5ifbMrA7AlaaK3GgSTfB1WVftJx8GPJ0fE7v2Uc+ssgeHe7yU1WZPrc3WqRAIlTXdloiXlSTcOeeW1lpMKDkp9l0AtsYHvsImg5DN5rx6lb5WT5VLaXki0KdsophNuVu+YysZ2IOE6RhHUajVO9oLnTDr7OSUMF/P7vc23BGICzEc8LRn4eBUWsg3IZ50byTzMDfwiWoYZLNvo3MQJW+PynUcMJ8ZBJITJK8nu1FqgiTAOYxR6nIgpIXd30eUPuSGpYGQFn6muCpfKgSoCD7bz7GQsbvEMx+2wB922SoEp/yGSDu8Tt1eao5+a5L6+7gQ8VtfjFg3iVkBNeuTmSPL7YWs2MjX/Ira/wUbAy7RWO0Fg7y8AXHJlxc6fwtidswqGoixIXb211Zpryh1WU7vKm3tAkX4bN6Cq2xrIZ9RT6bfcNzTFr7Ncidofbo0+jjW0UxzSKHi79h7rzIXwmjNmae2SEIEUSCf27aaGx9A5qTyKx5+d/bkQNvjiXbqwg7O6C6o3JxnKz//lUISzMzDv+G5R53RiNhCkS79NJbY/pWogVO8VYIDyIVooMP97gVIBZT7Mi0iHtHtwFN/L4rqDHUcmr/iQBhsdzP9+glNbZ2kzpA5LPynZoI+XgpnL2x/SFA+ueGlxB0wAovXooBodZztqqDugsW15wj9uOxW4KaVb00oCnn1XaEkSX1ps27pHD9mtRUCK4QXmNlDxcN6ixqUshAwk9JDFGAb9+Iyqg5XdCh0NAgNBNZPA6Q4UA4atja25c61vPJusHo2eJf+azR4/xVmEd4A7EbucrH/qCjfybhiCLzvPF5G+iuLRose5ahB5ONPiLoHNvW4jHp4ikRjTRxZ/6za2HrTPhQXJeDbJ+UZefPLno3BQHZZ/C/avzYuLrzPt8oMey3nzx7P1PBW5QYJ9C4xg2EKwKtLP4rmCi1eN2aI8JTZjCpmWF055aEmablFwiuvwEUlhT2CQgxXNCrB0MaO8SDF4RAanjJXJuN2m6uSDJLjpGURnJnLggSkM4vUDUHlDEKWxHXv6wb+NRFVoPwzvIvZk5txlLzCoVjx/ApWQlANzOa0mnoODsK4Btax2qlIf8azylmxumJ0ZY9+OvUQCuVn+pHE8frITE2Ljwooqmx6/lrcRnmjmRXNY/twdsFjWOj2yIPrN1Zw40zho38BLnsU5sKyIEOmpkfMQlIZR/jkwGJYblZ9J4sXOdDbfoXiO5VubzMyyt3gTP8iuielti1e3X1pjUxv5BFhpqlYh957EwkWpKigz7OqemuqnUPQhTs0R1pBLWXk9ORm645DP4HLVp4lTY7M3OPNiGJrjrrY9hw1vV88g+2UJMc0H30E3uFqiBcHyYWNcnAObOwjlJnSBucrcAygUHQ9CQ/PSJa8GkgsxyDBSbW+dE3p+38QsvB6sUdvkhM5t5fp5pTTHpYSRlPBN6jwYxfNOvBQCBTlb0MV3YMBgF/Laow4qkGEiDv+vAgRlBvddEa/aosLol8O1aBRvrjGW4bPGhYyuH/OemNPGOHEF9sdZzs+92cNMqyhuKVb9d3HmNAXPUfArrldGx4fTgQJkX0SFmzKDxODUwPjYEVwUYMtD91+EeZepy+1hTPsGOJw34mR0oCFpg7qOi/rjgOWCpppjNvIbAnVtZpJdDOHp2Dj5xiYl9VeiXJ0uzSNkbf/EB1JM1oSWhQ/SImuZsBzz8cNQxI1r+zZaJwzfA6n2DyCdanaZLQBRRyaCaAYkOgIJjeyCw/RIAxalMbSmNIlOcAOdZzEgd+9gCvLT3bEMGZzLSQtPU9Tpq4AAARYp3gP+PUBYQ7fO1/5NNu5Wpc8IrUxc4a+GsdwEfu0mxjRZNSOASU9UR1l7GhzhWJqb3VAqEZaL3GtDgRaGFGTW3OguZ5D/XnLkJGpKUns1oKxWXQSmy4rZZNUFOn2BJcPp1uGTZ4TIb1+vKlOdRiIADDU+0+vVD3RKQtTT/Y2Z9yLR7V8ndtywvsXYVDo1jVqeQ4j7P9/u4EOMwj1VJS/j0RObPq+8ugvH/Lyd5/jqpYf+HwfeeV0T3MGya1qBLEF1nUQF2TLdavp0na6/kuX4vzzrLPaTROXT8PBTkTN2S+ubm3B9TTZ1He13ito8xEPSq1+DuNCB4j+LJCLj6Vq3ba5nFT61cD9k5LGsOopVEYyByvk8wtkNNKmm5fuQNPnvYy0cTdD3xtebbkpGhlpwqNFTsG9EKeHEOhUlXSOWypZe8S0jFaEmg6QFGq6CkAiS1XT3E8U6ypOYInDKYoVuawpMX/ctqYLKLm0MVFEAEYHOa7TSP9QCVsqcy3QAHnmeti4ued6BXW/rZHywnD5fYFjnv9cvZqpejNPQrMWtOLx1f5lkZ6ekwht8vWbQkqDXVezg8xL5n00WG+2hmQnFVHgI6JVuAdpmrPyoebCtnKYT1beCxbf52/JXgze9WV2wY0NX1nKNKlOJk7WHCBfVvb0sgFDgVtpwlAPkqZeUCE/pKVlilzGii+mHj5qf1brgvM3xk8Fe6Cfpx2YjPWOhthiL1xmTQU/8HUs1TZQzkiDzvKWR9CgpK///GDiwoorHMbw5r70GF+x6U4PcnOmlBIhd5MaC863zeTxPTByVeAS6Rg/UjP03ZaAi/ueemp4BY/fhsJlhDq3d3Kc8Hti6+aYdx5vx8skJ4k/UVEeedgDjB20BvYR467rVZspAUZu7Y3G6ueqde0lM+L4FEkGu1BDCti/eayyVoTxx8mcAYVl7c47Ecf4EmHlvW/fZXk3e6YTt9hgafvAjF+A1Itx+k+2ou9aQ43eHWR99GGgOym8aMIWG8Ty22/gXnbmhVX/DqGgjvZxbC7UBG5qk2fTC1tW7D/696V2Nv84Uk3LQUXasEkg6fU7MQqHscZPrUGNgTDHbfIh8CX5dSplavX9/oRt3vmwqSTYIRcc0gEVe99SnETa2VH4Rxdoh+c1ch3BcrUD3U9HQzt1g9a1x2TZFwKWq1r4YogOSw+4k8nzXqGFuET8fls9l5kY8LZXViN1I2XA1O62TcB4ys72WNmVxP8lDUrCxyixDuSsUfqEzLVLr7lWpTri90qvsjB+UUMGE8QNHpj48Qr2kd8d3Gy+32GU/7/x6ekWAAv1pE7l7QGA5S8sVxDQliTGqjukYeWfa1fiV150cqinFO+5KHLUptjqyfT4AKfgt4uLvLwr8fQ53MNqROCSA7a85/BwhglCpSZAKKVyiFaXI7WFLoKmGZjEJhSBn3Lg8lY2Px0sMtBiGvxWtqk1qI2OtF3rxnVo7jbtox4ADDOfScyRgPcDi951PrOND+xnyVwQv4M8VtIa2sxHCkjSmBrVK2KR2op3Gp8RBETxJjWgFtpKCugxStE8rY5vD5isSpQaZScoj3Ixez16H4FnMtxW3Tm/GUVJAA3b9kSqeir4P9ocSGsUfmiNROwWMMJ3L/cfI1OxWwQEW1pouiOgVHm1n7kU3RHc6oXH7A5jWmP/STPdJKjIsI04h85fak6RBt+FMxQSUNPqaBUfemMZaCqblW0BgcU6tu0MLtoP13vbXsxxB75f3BLElcNAdQ3NlxOomCPagmfyx4iqXV7rbrD+YKnUZuLxDt+hDQJDjM/mtlUukMn75ATusMG8pt7TFAaC6c1aSuWIjFQ3jFtQj8faFN4POpQEKuGWoVJVWwSwf9N+wn3qi5S+JprpoKqmcbTqfurp7PAPzOW95U+PfE9b45rQeCdS2J2CKaFjccivOKDhDOLPrsJ+HNKIlbSi31TBjBxo0/Nfcv2mSd31KPdGbo5kaHmHRUh2PrKtnX0FE8B5QJJ9ERO0MvgVYsOt8yuwU99uFAo5aCfEf4PSo+0BX064Couuz4uYeauQlXYeJqCTPNoCplLmRmNKWrr4Hos1rdlfwVE0gC4rjLa6TYPRdh3O59GJtICWerh0uJFuZzQ6JeS4tlaIoGQ2CvlM1GRFs6IIwXMp7mt3kxrnQRg0b/B9mYWbecASvlETkjPc9fDCpHnkIT6wY0tuNHJUObjXqucyT9p4QEN4dF88fYsFkuFrTtAKkbRlB/UuEHnc4aEijevoQ4CeBZ6HrjN1w/DCFPh7/JoIKNQcFvNUNz3HiD/S4fhmyx28hgS8oC98CSQTPoKbI1A9Q+XiLYxqzDmCXMSQ5m6Svu2C9QvbC02ifVdYsJRhNsg0/7/arA2o8+8JhZMveToWAk8BPucyi9vch1TR1G6RWfqUpqNufoLfGGA//QxJQVhLyxeB36DEYGZTRQFYkI1hmWindMKngLRroU4GJlfYAAC3X/SkenaKYup+eZq0rkq5qPLCKrS4P5H4O+/oMNPHVMaef/zneiC6Z/7yl2y8NyLjA20X//OdeAjEHG70qPEGFEYoCEUh4XQeX6DiKuUU7N23jcfd5jh8YKf5fI5AVLJTU4s1RTbsfAwON6SsEetaavAqR2aR8jjPLoQkyISbWUjAcISpuIMxiXKLRfKUBaIwrl6xfdaGRvtCpr+OTHoLMZ326lU8GfZF9spAPqmm8Tl4Btd1LvEYl1q0Um/RKUccXr7WYFL9RN1vNPlSSnmllmMC5z8EzTsISQYhyT0lCmS5pGrV1jpjPxlb0XaNFJsPddteqDSp3Iu6CMpZmUNaRR2B8LLI3QeBnDJvQTdtzv2xLnBGkPEAORnqa0U6xkDq5U7qIxTxrwyf5svt5TeNqPY6oCv/tXjDujtFpGVzoCV+lCxW659YQ6qC5NYBqAUaP6ALkEENf0gnDFzgweKDd/YaEPYmDcrSUYDBJatITohZzRJLL2D5+7Dfm/qBSVZ+L39DkEg+NkH+gr+cuwKOyNFS9NJB2Zf2MPzVhbUMovL7i0zm58mEek0r+2YMrCnuQ1SUjV8PHAxuauFoSETY/e9LwiEcZO7g+vUUP3clS2Ig3I9amFxoAfLJ1mS47RmuKVANCwC9ub2Qme8QU+sBsyMdK6g+3qsB+KocSsPX6JuOVdm+V74J1CkaCTtRaOu00Dspq+C/bEc3+eGQdOGP8m+rGwxqrd0cMFS9ixsyz6xN2ZWGg8EqrIrtZYtOHOdiK8htOQmSJpHKb+bOCDYy4LzsDIXrxwVhI/3cXUBysiqIM2Yloai/Gb8XZLdG4P8Auy8j11kwaSGN7QV3TKSbs+2LGGY2KO16QAAEgbRdvRxBnZ7vswHx4PhGZMUzi2qUdaVm/z7ONrLrTqFVmuW5R+TYbpMeZNBUsu3wMdPhzeb1wpp1y+AiJzbBR46Cl+ia3VJ3TFuM2C0PSXf/SYa19rgxx/u69596xPE0Uxb6JdH3rbZTd4emk0SQJyz4aqWiMHdYpvFWHXXm4qjoIubMEEOY2ZiY0UMMKzVVPpxydk3oJlasWrztnpC2XMYdFGACohbhEdnszM0k4PTzF8PezREQkNwroy9fG+VWrPz36zz6JPNOCXX12j8OvM3TzIGCkmI0/Mnc3gzwcnnZl/0Jh/hi+dR7y4MzPc3kHDyl4wluH8CgoDCOEw4uy/XF67vVlYpMAuRWRnpGGcGX4A1A01w9lRabNTnQXVFRORHJNz9GExBSclOnHw+UI+TWUIryrfXisyAWO8a6JJJY/glBJFW/7GikYG3UL5KGsT2lQOUP2hQR86jfSOgjbDAEUjNVs8NkySqG7w2aDSbCpGQaBs1nvkEnymVYUEAZYTI8tmysSaBHr1VqM/N3dHvnZeS+56Tj9yAAG/HR63/CZTMmGIvEb7Yyks4gbTaw9an5hLBjMjwf+PJ1OQhCX7Ry9/QPWxyE6L6REZelvIj2kFRIX6nP67HlhrQrwM5z7Ngn2gRGRUVty3McdUaXjPUSbfA4V5i63TCSSpSEx2Fqe2LSnifLtVaeecWLlshmvYUYDvhF4QnOJr16KmKhmVsOHVe1h5BLRfrbgwoq6+ZldlDZ5p5niJ/Bb7y3wxvjJxhnuW1+sMJ/GfMnMsn/CBVGeD3QGtOFd1GoKTVEgCFw83YlU75OmoKff/hqx9ktqxHX1beqSI2kmAUMbdY9VQIuXGRbIqivLnDBmZCsW1sJ2vywcwZXatU37UXV9JodI3OJ/40lbPksuGrcHVSDHF+VncUpwfLqKqE5BMc1x35KJuAXMAXGTgQKpEoqfflg+1c8O9k+qni6KaAr6nO3TARW7P7qZD3gpDF/WVvCUu+uCIKkBOa0x7tbUKbZ9bFWCQy2BfBn9onpCav8Jf5Bps1CJHqaD8Pbh2B7PNs6Gg0tXgu6jcenrgj7wTt3cg5ndM6Mvm9JWla0f0F13JK51aCxmampKXQHi1TeEa7gz8KkvQbZwgj4ATjLbF+aHmA3Bd6ESdLJH8rzu5g63bfWCyAjJ+PVoiAmLWhZM1iOXnlG1d7qG3VMsH4tgwQNDjHLsPfUka7NSTSI2jfLVKDr5pwrBqYsiJpTWFnWlGQ7D+VPuab/aS7kBSxYzEtItJNLng9YmpkBtV1tbyRwsq0PHSh0Buwuq4H3zTyCwi5gaZSbhJ9DD8wg/vJKLyKIlH4PoOUYvufOjctVaJa7nCIdVrMZnzzNTmhxpeEYfuODXTyfnWbI5kP9bt9c1m7aLOznFlWRhj4NX/YOFGFP2zcbrRekgfIpWxOEN9YN/oGDzSjkoy39N84WE2syh8xpteSTtiknfxXz+2kf7sflv12ZhNIioIZImAV6Z8iBMxdgBgElWU7DunOVZlKChofsJ1sj+Z9ZI9M0UIDwDWT0DZC5nP1A4vuRGdHiFd6Hfbm8wgO/D4vPOfHM9dLHyGiC8Qwd1WH58YSyVw8s5VMNdAp6AvngvGvHapG7amzMYuk4jny46mh4CrRSeZlapXjeLsB4sIPobE05SWQOXPC6Ja8o9lI+xL3AIPaSw5T89KA4Gx+H+FxNY4FyFp36Dhp7zfiXvKyztN6pjMrP0+C8YwIh62f79EyNKbVSZ7XTnyDB8+ZW4QhfzrRw8UsLitkN6oshEHAAuggmTyCtYB+ZcoAP3HSbHBYOgOyA41SP2W4AYBpW73mx4DrrF9RM/XdSLjA3TVi9OY2miEfth2Lc1N5eCJN3EZVYfSwRMpas+l0bYiOG5X0cNM0UbMXIaQnpdbRWgLQ5aRBv0fc/M+Gem9LiwIslmPIYl6PWsEvE6NTULV/UomXGNAQYiSSFhwAtOp2yJ+r6LsmLc6wIgeljZXj6wCTh6AYZxzeoZK7upoRCz+93pIlLNujnvW/bUwSEdXM/P09F2GiUG+mb1k4UfmIheEscJFB2PwBZb/D/dCQqKN5ZtoFYnB36NhquC/B8TOjs70R+dV28eajUJA4aQvAGZVq9zih6tNecnSbu7j91Bk2cn+1WhByqJuJ08MzMbfSp+mS4SyYeV6tMLtU9eaIVpNgRqfRjym+sjX6TVAZMkEL3gi1ikgKoYSw/Q582s1zwk+0ADydxl/9gBDjDSZEJX8xDjDdT+2U7yK3lW/2bjedAQLIC5eWfq0RqC9bQkMwegZyU2OqTTL6eiZ0OMqD0eJxDuCXGaQrKPlciV8lNOZQizQCy8X4DDv0lOrjF3BCFG4+eLx3rRxLndTU7npTu/RDSNUh1cgGFHJ5AZsBG4g5wgHNIWETYOjbjQJtwYRYlBvbOaQwOCOrUvlgp+dVxio4+ZslN2TbpbMYCtvQC0D614vcE1WZx8/AXvsgnodPE7vMUolm/fmTu7EXknuB4sU9oL50mnu7IurYrenCOCDbInk7XOJHEu0jUQUKoJsl6zYsjE2a0L61xnpFZOjD8nF9tIDrMe36dT7qOJNzqZFrnqZCBL8CVIguUe3+81fkxTEgaFU61tXAdIuuIHgtsx5yc8PRD6izhUES2vPI+xz2ffXPEGIuVm/dmj0mCq0vvPHePsSa5NQPbiRux+9LiSw7Bfv5NeLxcgL5twXDGCdjkONeh/+O5/hD8NrnJO6sXl62WoporEPzkFPlJwPJHKPGBZ3T11oRWc+gN63l5FYQx3U8SuUxE5SnCq7UxVr+GZbo5A5ttIuE1lWgUvnovfI89rRP8OF1bi/Cv+U6D3PgrNeGTmhSvSL3PQ1TSEWbjk3zYGrF0TmBbO11sEZtpGFMxt8vK9Jbj3sKepWZSiPrQ5v3YLYV4js+m2p89Zh/esp3qFRorZy1+vc2kdYXbqfpk7hsl09ik6Wr27Me34H1oDTnavzhUqYpvzsChKPLOLGeMRQUAB+SkgzMYd9w52mxW0uYyVODS4J5lwNiOaSmXF1tKdgCILHn/t/72hNTj4jc0AVhwV6yKd2zd9uDIT4n7/fh6NQ53mBXhzZerSk9iQYHBi3+QZDvueVn9mmyCYWSR7/pqIugr+Ifb5PRWg+FY5wSGIlfieR25FToKu6RQrYR5xUDGpuXBChpSzFOuSNb5FlEFEnmC97ocDRPjXZ/5q0tiHnbvsAfDLqrXfRMOBWDs9ePlANmcAW2xRand9hPVzc1sAX1F+RnvUeLOGkDxlgj40hW/LHBYMpjkrliya5Lekso9JLH13/qYTk6kL2yJ7ibGNMa9SD1yxv4F64JqGs94Y8uapiHZe52/nryh1ykO8Bn/+n215o+ZU4yff4KArWg8ghLvFd2pDeTllhpJUX/CeXyeiGPfykBGc2WoXReoZjkWjnlfCm+c19Nm9p059TrD6/tXKhxTImbr5GLVarCFuhR95IRB4JCxVTeDz0AL5Y7dD2o6XTYYNdmOTnK5V9ZwpmeN+zN2dXgahhst83T6KOI0V32tW6nMBGhlebBQAXWBR+1DUtL5fxxBAuZiwMGxDEs17YwN35osmGGsz1wlKVpWEi//c4pjsRuhFe+Okd8day3fVsdAspBpQUdryRKWAessALWtrihk+Gzi4c196+9rlImyQz38A0AahS2LxUc67XCV/dLQW7FFoakmpxUeL/x2trzT94d2SudJTULNrLlNuhBvCJ/Ze7g+7nwFHC++Mn87Tjt3vMEkUGQ4G9bOvg4yTWtMhjt6Paax83zKqaoLa0lZe5NcX4Y3LSxP7cJPpbay6lc4jBUb8tsdUCMk+zhm9EXC6DKXAFomDBzerSxRctFcXU9YPRKnrnnebPuGr2VWo2yXTRUOTtslB8LjxyzJa+mD3qVF2sRltBdfg/h1CLvhLdNkIuyil/Tv+VvA6ISp9Nzcp8lEcDmezHmrs1WJF4BICBy53pgDC2CNHB0ozU6/I1p+qx+bSNtJNiqmnQF4ZHaZDVdI6n06yUDSSJF5LtAuBb7eoMOt2C50ME+tpoFl+b5SlRyn0UGj85Xob373gvyBC10XK80srHPGSVFdy9IozgKvuk2mfSFFozciPffrIH9CJ84v3THyX5tyuew5AMbg29u/oBP/QzQDwCtD9i5Rt8ZGQTr7ggPq8h3s93jSXeMBkXRY+yED2ndaB4PTG8oaDjUIH0qBQQBOM5IRT3yCERpnGyjkYiejJKQT2TBxMvgHc+UlVB0udY0O3fRDnfoIIx2ONNCHpH8P1ZV5IyH4QwnH18erdCDQocgi4Ts7h2ubZzCNrF8BcD/gJNetr+9Sj9ZJmuxqhPIagHBwr5Oebh4sVYZkTy1trZ/jDBCMOEhaGLIiBABGfVS7Qoh005/MvdU7DtmDn1D9CBGPtcmO/9001kdaWLVXD5wuw4siWT/f/rHi+vO7BaJhhsBbTUmrcJrQOPYIxAHBkan/iuxyib9HM+HWirFYgMpTwJ4mOg4C+8IerGAIObG+8/3PvAlJEKLymOCBikJu4fd8yQG1mXHNgrkcVTkwMKREi5WOeb878qWXSegZfntxA+ZcW5kAzvOaGdyRCdRo8u17CBBkDeP9bTsHfOPPYQfEXznpjIA3i2yZtqnErS3ptbERi0j57s+gmUbE00NAzguboCQFEHYcif6ji7P9cr9dmjUxnhlAPN7f9WE78OoQklYDA67WfQ9c9YZFOn5uK7tr9D6R0x5GLNBC+GGHi1gAN353vB1laTHaEWxnuNIUVBr741T78ssDkKwPbB4w6Jk09e6vXFW4mRLq3Xx2elVlntM1t2MBMWhqQm3lDp3bOTTzaHdHcbyzAaG+TtQ9HioIDUI38OJpRn88oZz2E2syERCDPuMNGQlAE0beEowl3viOqAk3jH+GY0hCOGJFykL8EhCfGzS9wGs/6GwkFSCga1Y9Yn+D3nPkwFmgoAqe7B4+FSKceSDrN7amfTSNXKyFHO9iKxdPcVDKrNp/c533GfWfEfwGZBWvwKSeSfO3e1dpekxN0Hg2wL83FvCgM1F6B6OleS6GMjmIccEEztUa5Dauf9GsLDV7sLdwCB19ofElS4eP1Dza10pFmf0sATMgBJ5EeBTSQXM6QddytqSBxNLZvPcoxmGaXTXDqMt56hhEVUqy9MuEerT+6mYyZrMHITqJdCJfYydYCQeLZALOc7HCs/eVLtHwMaRTzVfqsWDWhr5ajwtoHGm+85qEHgMTZSl8NZ7QGXHY4sbspvy0Sirv33QRU4UqIZx5X3zo6LXbsCNiB7YdKCjf+VhBw5fLkfM1NHVWCr2vK9HEvew974dWiy511VsYfV189WZ1Gxc2p3BEtnEBxvjvUoA1spxnw5bVF+AhwXm67hAbCcaQELJStuNJ/0vXToT15oDBSsUMBV0QmVsb+nuT1DW0/9TGHQNnelbITNQzS2ueyvsZDY217+tNLDUwAuC0vYVP4ka+DX76cr3mTUKXAQKj0cNdWMMedEx40d2LcPlZKAzWBmGDBZq2RBA/mxag+K0+DN4zT+PIL+mu6tMdgh8eIfvul93SqUox5IPN5ioSgF2r783eepisbezBE+w9SojdM1ASzmQPyMlQv85DEXrT9EuxGOM6x+7CvF6qB1RFYyxKAsnizqQcjKcuWNX+jM+TUs9ryCi7ME8O4wIznn0XxVMI/1gS0DZTq1Tjc6HjM5y2C85vek1GIBIuafDJCvpn+Y1GH2LniVQHSAiYlQCLj+w8XnT/vfJMi7dCnfbH5oGDYPFcgtKLqKf2ync906HWSajZygqHQByhmHsXV2Rq9cMl7ko6Kodfl7V+6EyCLgXMkKPc3Sy5NHbSVkXP/5cPlG7oXfvKj1AEqtN8j1/Pe7aC5uDoDFl5sRkpkecvnBs+oAfTzEIlFi3mcKVQM2QuMC1a50cdzqOZ41SIUTJ8BOcsCz9H0UBxSdxP70PSKy6onGmfROKR3ZTLf5w9eHbCQskjLaNt75/l3hsnfhmKKY+2qrALN2ykkQtOCFuzuYt3Ye4IgjuL43h7H6+XMrB2glJIX/QfDMbjY4eKVn/FNBgNL+0cb9NQEtZcCBRQA/RUjdE07XxUC3H7y87EmoXGUKIHfp1NsikzDvHvyWGmBB20RVjJWNcSaAApRD8LAKVF368tjEwVbGKmt7huQqz9p7QAKgik747cJW1b5M+ecB+UqshZ4hn3zjE40q5bLLXZCL9mYpw7DrXLuFiPEUdhKNJ/TmFQ7syowUmzdtDwhFoJFJdhc70G91ZMllD4UdLlLPeNai8ibGzh5V5o2knl7vVgGAaflLJ4MLbC5FjcMRVDf9QMPBa/40becqRoLNEonAw/Mj6nzvKeHgnIclU2iIUFjHQoqhFRMQ81eN3cKx2G4jxCBAYMsJ0CQBFrgtMh/0vs9VukREbH0Igjyr3ckUHzLzKhi9OfDpQFuy+ZXqHCduTIpN1uy5UyNEgN1d7z+5bSYs/0pNI3grVsmPKFt64M2cNQDZOf4QzBtntYJMdEpIOHlT/jo7urX3Ea9nkSELdqn1YX76ewr8iBLbI/kY7Mt6UeTqSXh8/DjrwJO3YgOY5mtaKycXH4a/1UW++wSmEr4Ru2ylXjc/AUZnYt+hpp2pQgTBkeIcW4uIghXJcwW6sKA2Hq4sTIZzDpb5SgQXnJneLr7pThlFl0NkfuK3dDMUwpT47X27Xo+U/V6hBE0Hs8jHrzwsgk8/ggeOz5Xlxot6xpeJTtwKXYKr2k4KSQEyMqm8vIaREIMvXfIcg/0qKC56CWs3n7yGWLjZrv/l/i4F/TLph/5FL+4ma5IGZpfi+UcfaRKJQt19jWW+4J6ujUkemyav4M5143rIMRxevuJkyfsHGYmMypr9bYjZGh0qRWweT8zgD3QR/um6O+leU3OJMZrXwdYq7r/HG6hNMyJxth7M0frm7aryMAH1paIvO/2oR3zBUNWw9gX8/gIsVsnNMuNwQVLMIoOepN7eTKkOpepc4/nKVhi64ioLGg+vCgU2DcovcJak2myRHEuwRtNn93df7VZChJOxkvkdJcmUtlkZcyHRXFQ2AewLMpoHdB64iRbhqozPIdkdEbAaY0NlEeNdzNLTPyU+A6xaH4KwAl8hVEPIKR+wta42uAxgBtcA2zEV4dsINaaPRe1Yv+MkpvIOHtXy/+sruvm+3kQd6i2VS93FgGz0JFZ9zFtRfwr2tipbS7V304lv+H68y1/FtvPLfE9ygJSMQ1jRDDTEGaaWrmMhUpgjx2eYY/0HbJzxfmU35K8nMorlVyoh04fmGTzrOfZ02C8ePzTxzKLhs5kDXsUbwZMsHB+CM2GMjExvgv/KTjurV4sq/hkm0Z4ZeqC5dVPufVPyKocAlu1lXZn2HVPhmLIK7w2giiJ3GHjym1g9fQ4aNk5LLdUEeJb7c4vqJt2dL7/vXN29/DZFkaOowdWuCQS8dGjOehia4hKKBk9z+naZdQtOMvOYbPPzsMeeQDN4OcJrHExXRGad0GpgDSqiZujijwJGmMW84djfSaAgMbWGb5WOBC+A6MiYus7nI9E99SWxIELrWn2rfy21tD1phu/sWvMqQJF7q9hHDtYUc7AIlPqBpBwwyz09NjaE5gnmDXMm3m5/Bnu8ay3tjgYtFJ9Za6qm/J01agFdkTr+gC3J+H7O3rSmKFH9VQEGm72dbMT841xqqvjJ78uhM/K219HtZXi9Tm06kSUG71p/VwG0TZT5crVB6Nsh1tlWs+ITPywYBE//EwfdaB904YDuEvixEcG8bv8YRRvTQpGtjOGR5PRAAAA=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72461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798064" y="0"/>
            <a:ext cx="640080" cy="5143500"/>
          </a:xfrm>
          <a:custGeom>
            <a:avLst/>
            <a:gdLst/>
            <a:ahLst/>
            <a:cxnLst/>
            <a:rect l="l" t="t" r="r" b="b"/>
            <a:pathLst>
              <a:path w="640080" h="5143500">
                <a:moveTo>
                  <a:pt x="0" y="0"/>
                </a:moveTo>
                <a:lnTo>
                  <a:pt x="640080" y="0"/>
                </a:lnTo>
                <a:lnTo>
                  <a:pt x="64008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622456" y="182880"/>
            <a:ext cx="5174072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Enhancing data access control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3668176" y="98938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735717" y="1044245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261104" y="989381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Fine-grained access management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261104" y="1371600"/>
            <a:ext cx="438912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Google's Zanzibar project offers fine-grained access management, allowing precise control over data access based on various factors.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3668176" y="235205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3735717" y="240327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261104" y="2352052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Policy language flexibility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261104" y="2734272"/>
            <a:ext cx="438912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introduces a flexible policy language, enabling organizations to define complex access control rules to protect sensitive data.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3668176" y="371472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3735717" y="3765945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4261104" y="3714724"/>
            <a:ext cx="42062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Scalable and efficient authorization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261104" y="4096943"/>
            <a:ext cx="438912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Zanzibar project provides scalable and efficient authorization, ensuring secure data access at scale without performance bottlenecks.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274320"/>
            <a:ext cx="78638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Enabling secure data sharing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1506183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73723" y="1343047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4354613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422154" y="133940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277239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344780" y="133940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227174" y="2141525"/>
            <a:ext cx="8689652" cy="0"/>
          </a:xfrm>
          <a:custGeom>
            <a:avLst/>
            <a:gdLst/>
            <a:ahLst/>
            <a:cxnLst/>
            <a:rect l="l" t="t" r="r" b="b"/>
            <a:pathLst>
              <a:path w="8689652">
                <a:moveTo>
                  <a:pt x="0" y="0"/>
                </a:moveTo>
                <a:lnTo>
                  <a:pt x="8689652" y="0"/>
                </a:lnTo>
              </a:path>
            </a:pathLst>
          </a:custGeom>
          <a:noFill/>
          <a:ln w="19050">
            <a:solidFill>
              <a:srgbClr val="E2534D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91783" y="2233036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Granular data sharing controls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91783" y="2792448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enables granular data sharing controls, empowering organizations to securely share specific data with authorized entities.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3440213" y="2233036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Dynamic data access policies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3440213" y="2792534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project supports dynamic data access policies, allowing real-time adjustments to data sharing permissions based on changing requirements.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362839" y="2233093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Cross-domain data sharing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362839" y="2792534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facilitates cross-domain data sharing, enabling controlled sharing of data across different organizational domains.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/>
          <p:cNvPicPr>
            <a:picLocks noChangeAspect="1"/>
          </p:cNvPicPr>
          <p:nvPr/>
        </p:nvPicPr>
        <p:blipFill>
          <a:blip r:embed="rId3"/>
          <a:srcRect t="25833" b="32500"/>
          <a:stretch/>
        </p:blipFill>
        <p:spPr>
          <a:xfrm>
            <a:off x="0" y="3006559"/>
            <a:ext cx="9144000" cy="21369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080" y="182880"/>
            <a:ext cx="78638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Safeguarding user privacy</a:t>
            </a:r>
            <a:endParaRPr lang="en-US" sz="1500" dirty="0"/>
          </a:p>
        </p:txBody>
      </p:sp>
      <p:sp>
        <p:nvSpPr>
          <p:cNvPr id="4" name="Shape 1"/>
          <p:cNvSpPr/>
          <p:nvPr/>
        </p:nvSpPr>
        <p:spPr>
          <a:xfrm>
            <a:off x="444599" y="2051769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217239" y="3140678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78275" y="3140678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581759" y="1083450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104756" y="0"/>
                </a:moveTo>
                <a:lnTo>
                  <a:pt x="2272684" y="0"/>
                </a:lnTo>
                <a:quadBezTo>
                  <a:pt x="2377440" y="0"/>
                  <a:pt x="2377440" y="104756"/>
                </a:quadBezTo>
                <a:lnTo>
                  <a:pt x="2377440" y="2364124"/>
                </a:lnTo>
                <a:quadBezTo>
                  <a:pt x="2377440" y="2468880"/>
                  <a:pt x="2272684" y="2468880"/>
                </a:quadBezTo>
                <a:lnTo>
                  <a:pt x="104756" y="2468880"/>
                </a:lnTo>
                <a:quadBezTo>
                  <a:pt x="0" y="2468880"/>
                  <a:pt x="0" y="2364124"/>
                </a:quadBezTo>
                <a:lnTo>
                  <a:pt x="0" y="104756"/>
                </a:lnTo>
                <a:quadBezTo>
                  <a:pt x="0" y="0"/>
                  <a:pt x="104756" y="0"/>
                </a:quadBezTo>
                <a:close/>
              </a:path>
            </a:pathLst>
          </a:custGeom>
          <a:solidFill>
            <a:srgbClr val="F2DB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3354399" y="2172381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114377" y="0"/>
                </a:moveTo>
                <a:lnTo>
                  <a:pt x="2263063" y="0"/>
                </a:lnTo>
                <a:quadBezTo>
                  <a:pt x="2377440" y="0"/>
                  <a:pt x="2377440" y="114377"/>
                </a:quadBezTo>
                <a:lnTo>
                  <a:pt x="2377440" y="2354503"/>
                </a:lnTo>
                <a:quadBezTo>
                  <a:pt x="2377440" y="2468880"/>
                  <a:pt x="2263063" y="2468880"/>
                </a:quadBezTo>
                <a:lnTo>
                  <a:pt x="114377" y="2468880"/>
                </a:lnTo>
                <a:quadBezTo>
                  <a:pt x="0" y="2468880"/>
                  <a:pt x="0" y="2354503"/>
                </a:quadBezTo>
                <a:lnTo>
                  <a:pt x="0" y="114377"/>
                </a:lnTo>
                <a:quadBezTo>
                  <a:pt x="0" y="0"/>
                  <a:pt x="114377" y="0"/>
                </a:quadBezTo>
                <a:close/>
              </a:path>
            </a:pathLst>
          </a:custGeom>
          <a:solidFill>
            <a:srgbClr val="F2DB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315435" y="2172381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85513" y="0"/>
                </a:moveTo>
                <a:lnTo>
                  <a:pt x="2291927" y="0"/>
                </a:lnTo>
                <a:quadBezTo>
                  <a:pt x="2377440" y="0"/>
                  <a:pt x="2377440" y="85513"/>
                </a:quadBezTo>
                <a:lnTo>
                  <a:pt x="2377440" y="2383367"/>
                </a:lnTo>
                <a:quadBezTo>
                  <a:pt x="2377440" y="2468880"/>
                  <a:pt x="2291927" y="2468880"/>
                </a:quadBezTo>
                <a:lnTo>
                  <a:pt x="85513" y="2468880"/>
                </a:lnTo>
                <a:quadBezTo>
                  <a:pt x="0" y="2468880"/>
                  <a:pt x="0" y="2383367"/>
                </a:quadBezTo>
                <a:lnTo>
                  <a:pt x="0" y="85513"/>
                </a:lnTo>
                <a:quadBezTo>
                  <a:pt x="0" y="0"/>
                  <a:pt x="85513" y="0"/>
                </a:quadBezTo>
                <a:close/>
              </a:path>
            </a:pathLst>
          </a:custGeom>
          <a:solidFill>
            <a:srgbClr val="F2DB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72540" y="1126596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 data protection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572540" y="1686009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prioritizes personal data protection, ensuring that user privacy is safeguarded through robust access control mechanisms.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3354399" y="2215505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Consent-based data access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354399" y="2775004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project supports consent-based data access, allowing users to have control over who can access their personal information.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315509" y="2215881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with privacy regulations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315509" y="2775322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helps organizations comply with privacy regulations by providing a framework for transparent and compliant data access practices.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" y="1657807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228600" y="0"/>
                </a:moveTo>
                <a:lnTo>
                  <a:pt x="7086600" y="0"/>
                </a:lnTo>
                <a:quadBezTo>
                  <a:pt x="7315200" y="0"/>
                  <a:pt x="7315200" y="228600"/>
                </a:quadBezTo>
                <a:lnTo>
                  <a:pt x="7315200" y="1600200"/>
                </a:lnTo>
                <a:quadBezTo>
                  <a:pt x="7315200" y="1828800"/>
                  <a:pt x="7086600" y="1828800"/>
                </a:quadBezTo>
                <a:lnTo>
                  <a:pt x="228600" y="1828800"/>
                </a:lnTo>
                <a:quadBezTo>
                  <a:pt x="0" y="1828800"/>
                  <a:pt x="0" y="16002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2534D"/>
          </a:solidFill>
          <a:ln w="381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/>
          <p:cNvPicPr>
            <a:picLocks noChangeAspect="1"/>
          </p:cNvPicPr>
          <p:nvPr/>
        </p:nvPicPr>
        <p:blipFill>
          <a:blip r:embed="rId3"/>
          <a:srcRect t="12281"/>
          <a:stretch/>
        </p:blipFill>
        <p:spPr>
          <a:xfrm>
            <a:off x="6271539" y="663864"/>
            <a:ext cx="2872461" cy="4479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0160" y="1863547"/>
            <a:ext cx="4717059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 Key features and functionalities of Zanzibar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png;base64,UklGRto0AgBXRUJQVlA4WAoAAAAQAAAAfwIAeQQAQUxQSHkHAAABEUhuG0mSYIVv+f8XV1ZUhnubuUX0fwL0r+q52s1Xwx6pjuwJoKEgzvFAH0Rvjk/FBL1KgQFSSvd4pJ7UqaW2reOrepJ96pWXJHeqjm2d4xtgRndVU+KCAt8T3w4vQI5DWCtktkcKOMcDdosJNepiD7CrC3BOjzjnTQVo4xiaU4pbMaToFH7EMRyiBnNOwU7ZvhHdKQEUJElSJEnp/3+0LR4MFHh4RERMgCzIttu2eQRzXwGgYoAAHkCqxP45D/tt6z+t/7T+0/pP6z+t/7T+0/pP6z+t/7T+0/pP6z+t/7T+0/pP6z+t/7T+0/pP6z+t/7T+0/pP6z+t/5TaBPkj3W8So5X1j7lzYq78PogxVdyPVljJ9lkB4jrbX/nmoEYcmF4M2NyLA/ua4sCBjhhwmC0OdPKIAV2MYkAHtxhwekWMMLtnPAbffm5ZDgdsBcCkTsD1MFmzxBZH9m2ym1/JsAMbZapqTTcPktE1ErqX10AqqM2MQJTcOIk3/QCltEv+6aRlXcAv+lQIwOln8wHSD1BY5pRwOhYWpITcfRsV3F6YkN65wXhhgP8KRQM29N9DEgajRTd5Ur9HswHe+r8d6/9XXnQsINtK+GFeJOqHo2uhoQGL8597QaqsTRz+QNqTGO+JJf/gGP5AUgIKq0I3qkwKqzY3KnOiB8mLOPlXjWWWeIdWEhcI++1HOXkd4wKXD/lY/+VlQo4MGeknI8l1hyRGLrPEnF9i5Dr9xT6Q5XJkrPgvJRyZZPshKglDI3UlYfjJ8F8Ftl9pKTbsR0crHKkhD7F4xAZWUesh7sPDf9i2crGffEwRcvfN+WhbOSf5y9yM7D7vUVaW+JPjD8V+mFy7+O9QK/5r6EVedN25M6V9QvAx8jUSiYt6dRKBywftVpLkazxPYqcIVitE+BJPlkTDzcmFz4eLBZegwWPNJ45PZhBgK8TxXhm5wZoh3jtdRsRwXUscMqP/T8Si9Yq46hAj7Wfl7OK+460DOUmNGOarwXBf+tjjUFv5iv1iyPtJ5b5/3EdI+a8LxoRRAzDAgMUAEXhGfAQyEZhlAs7GwoERABiw7wXzcS7UyCPnnMfgsbghnjXnOwWekDf2AWtMp8DTmpJ6pLv5Ag7zBRwPjJ4m5zzCY1sU9yA1viM8vDXBz66gy58ap9F/Kede2+G+Baze4576z1gMpsED6pjCeydw441cQ+B+baZjYL5B9isqGuaLb0INfm+3w+XFmxc5Ypw7EB6cFNALY8QHyMb+S6SZfp4qjPa/m5nhDJIxYgCaG3BrIIHcyMrs5wkFwq+1tR8P9wHm/8v74Q+FGHDORWzvCJckCnLEX5DD9UEk/lZez2ErL/ANuSxK1YK18PilPpB93c144uA9zZe2pV9vc/LbjyP+cF2VJf3waL8oWSpHlsXL8vpvGVgskn8nfI6SMdcPCzbWP5rIUTIl2q/cfmMvH3LflNF+c50i5emvzcb68XfPv310GzH+eb23j5YbK4TXEc6tMe3X6bj+y3O0jPabemSU92OL6b9IdfnN+C+mNOBP0imxF+Rts/No5mJHyL/FuUi7dl7sB9LoTg/ElYL/kjU2utI4nffidGm3S6MbTyR07URaxJebKFXImI4m4L6Dm/+mNyT9plwcOLptqRfTlUX5I1a7Kq+klJtqzPHP630Lb/auzfkNRBylkCKSJQC9V74rL+JDcN/CB/fJKZiJ/1IjMFrKW0hpPhA7lhrEnacnPQDlE+Q/VmbjsT50OvoPkBYZfCSDy5SRF9MXFx07Szz6qJi+SqDMqQNXi4ECFkSpEzjMB5Is5zXI08bQ6Bu/YFX8tav38rQgz0AyxnwzTwmiDCRnfI9383QgxUDib0LcRqXsuw5eMDC943ikHx4HKgGdXNwksbwtSJ4ZbNzcYxfrKf/YDnEIIF4XPMjrEQ144PO/7vWLR4GJ4ouAHPL9mU/8xrr0A3izEBp6JbYfAK6HHHK0J27LKP7TBeD7HYii22q8BuzH3yrVUvHNP13GjK+038kW+G/hYfjpjqPlYfyNdGUJXva6AkMREEb/3528AVCcQA0Yvwzrj+cbDdjQAcXWD0ghsfW/+lP8RUT+jPiNnz7/FjvuorK039TrvzwbyxLnV79Cr/lklwZk/JdrRbLyuGcY8EBCBA4H7VdU8JwNT+XHDO81wwAqfcEh/v6RPwrOfbzvbgj+8dW5t9ziDfS2pC7OlpRvgS9BlXmnuuPrADy03uneMQLieA7hRpCKk+1RDqS9XeYX/6UoZBTG62gg6mQY8Mh1bUHeu4yI9y74rFi8z/JdRRUC8Re7TMpGxPt/r0wlAdSlQWVV59arggULSfSZERfHVcT5Qg8XFpXg8z2GRhuCHG8J4ZTaEUcvA4oi6mNnR0IE+JwZ4uN4Kn11zZf9RDh1MULtWJIBcDjVXDdVAHPUN4xZNRExRhmQfpOAMFZzgXKwwxd7rkXER2D6efVROUtvQgLxiveqH7kiQCLCZIW7QZ+V4vWZP7zxVgP/veDMhhflknxrNtB9Rzi4moj9rhMCB1Yf7xlQDH09LzThBwBWUDggOi0CALDhBJ0BKoACegQ+PRqLQ6IhoRTbpWggA8Sm76Trz/DR3d/3/+Y/cj/Merv9FVn7Q9Cn9f/xXo3c1/C5Xf9T/s+f941/uP8r6KH9d+Cf/X5ykjX6E/2nsw7s39V4ZHZa9KXDv9AydzfhwR27JHZV5h/EP41/cvyF/bv/AeTNyC38s/tn5K/ln0LOvHsAfrt/zvMd5j/rl6Jf999Z3+R9AL8p/xHoSf3j12/1X/J/x/nQ/Vf85/2P73/k/2S+gX8s/rn+q/x/+Z/7f+i8HL0APOvq3vb/D6TeSfR377/NfvH/mPdU5J7RPhP3n/Mf9//GfKl+t/+f+u62et//X/t/Tl6H/8X+U/1v7sfOb/d/tT/svhh/W/9h/7/z/+gr+l/3/9mv9t8S/+z+33u9/dL8w/gh+3P7l+8H/xv2//3vw7/uf/A/cX/n/IV/Wf9F/8f+J7cH/7/6Xwtf6b/q//3/sfBh+2P/o9pX/0fu3/6Plm/tf/S/dz/1+93//v+J7gH/89sP+Af/Tib/7v+IX7IfJzxk/E/5L9nP8B/2fV/8a+efv/9x/yP+r/un/4/2316/dH9r/oP26/Nv27el/0X+6/yH+4/7H7//Jn8g+5H4j+3/5j/c/3z90Pln/c/5z91f8T6e/nv8L/vP8v/pP+h/i/kI/Hf51/g/7h/l/9t/ev3D+wv6v/n/67/g+Hdw/+n/5H+X/eX4C/aH6r/jP7v/jv9p/ev3X9wb++/zv7w/2z4o/Uf8d/rv87+6H+N//n4A/yr+j/4z+6/4z/bf37///8D71/5f/q8iz8L/wf+//p/zY+wP+Y/1j/S/3//Sf9r/Jf///3/i//Wf87/M/6b/4f6P////D5B/nv+L/4n+N/1H/p/zX/+/+P6C/yX+kf5/+6f5j/t/4v///+/71f/F+f/0k/cf/5+6P+w//l/aX///9s58DnX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WFtWK7fqOCSwhXpNaem5nJaLSzKLZtEwM2bRMDNm0TAzZtEwM2bMVcsyUTc3/3bRsH/SujIrRdEXYphhAzUbYMFnYuLYszFeItSTmuFGpndcrvDBihQBmzaJgZs2iYGbNomBmzaJb9eBA/xn9x8Eow0IVoBC+edBxV/G7lPKAurVjDomPhHpdAfDtPRqIpW49xq6W40kHq6QCHA3rxDl/3FPXxF9No4XZCgal2QoGpdkKBqXXnenKuCTJrs7HdyhrAti9aqRoK8ggPmfg3ga49GvsJtj/jTCwgvsK746U7/FkwoKinndgqzC1rkmWi+wH2VEA/fL6UKccdJs7Nkd+KVHtscLshQNS7IUDL4x+qy0URBassJxo3IhZQvTjMx3LZf74SSaM4J2wrd3VyLktCBthknqCRxRTQfm7vruLGkg4NcAjvWf9hSxhnIgNekbajwKm0E1yzuN1C1NTFv8ogal2QoGpdkKBqXZCQSzuAv8z5brQUn+8OjILHASrs6B4Czbxvili21hBaxDiKSNyrN8m5hGdLbtp2IGzXzYdLPySOkGdkvv2/8J6Y4N9pQmcS/i0QSxP2tvSxrRwh/w7Gt6+ciE6+yFA1LshQNS7IUDUYV/lY+yBy2JM9Cn7hm/cFvmiFaMg0olnxPVefdBJnM9g9SQtqtmtZWRuTTkcKU8l3bJbE4Y72qbK3gChl03Rqd+JkqZWI6CGC+zmqed4V5mX9PU11U6oWWeFtfzWfWMGVs2iYGbNomBmzaJgZrqhNsDQYHfxpb8S69gjzECSPzjwHXjb7UkEbEtDOuVXLtMb8YilCjj3D1xv6hATHxmHgmF4rwQYMYpmOFWvt3OKe1wAK3lBQSwTzbd0BBbXGQRnpfd2/JQWMfebAh4bSCgx3MSNAzhdkKBqXZCgal2QoGX/bbkaMHxTlqIAFzQ6NYdjarjD0JVKJ6lTNkMAeCpmn8SCzV9uFHw19kERG8cPg2IB/59e4lbdHPPcHlOWTe763fDgwJBC8jHFtJ2JSIrhgWlSA+xz2B8c12duhcmVqnXkiWDHVS7IUDUuyFA1LshQNR3nlxfg8Syw/pTZvpN9aeKZWEHI+e39Sra1/kzMuKHQw8D+GWFYyruIEMPxdQ3UlIFeFDO2Zq8jNh5KhMIkGi9ukpnO+SOB8F1QnsEZeAUTx1kDl6XN95X/QpWGJob9Zh697obRMDNm0TAzZtEwM2bRARoCJavpk9C/WymzX4tnSJT0QjfY4B/sUmspGWoME13VTkRFZ2TyrmYcHufOYTqZI64Ozzl3GvlDpS0yt1M6dS5iWDRmy6tCUpePPAK5szRgZe9JLMIyu5Bg8ogal2QoGpdkKBqXY+p8R+DQMlqB8gOKu4GQ9CMoh7lUR/RaDjH+9ex/x+DfPlQFlQ1OHkq2sQmHTVjsV9c3lNXJYvGAj1dP9Z0TFpdpyudOZRP/0thZhjmn7ujtjhdkKBqXZCgal2QoGXRqGx/0f8D5Wd816ghz0cGCek2jmZA0wBx/PaLLGdZ5wbvvILyIs8fb1QmjhNlDPODcyhKu1VwXzCYDrCVd1KL7M2Gc9VJs2iYGbNomBmzaJgZszWQkWOfmSizfKBxx1LKQyN7wZS+wKvgXoAKel63Zd7kGf7NAZmoK/TW7jjk3h2lOyX4cHhV78of2pZ03PGU5NoFCSj6z6WpRu5K8veB1ClSpu/FKj22OF2QoGpdkKBl6Wu+EHtqttvs4Q3lh0rElmkrXbJeHo0yDlQwpvqNw9HUzSP1QW6wrmLF3qzzg+B5lTpuXYL7L2GNMpTLFF5fQKzWOl8XrDlsUdaKghv+yHUchwTYHOvshQNS7IUDUuyFAzGi08wdr9isOQZkYQ1pJUQ48J5DZuI+bcS+LqlNU1tFQXhS/aKghu12Sovibc6HGiRhALg7f1qWkOidiy14ksiamWVlrte/cP+6GzMug6kVHtscLshQNS7IUDUux9n6QnywDWu3zVCSYiokDG8mo5MlB5syUONP1I0TYQX/KFZS2URncGvfvmMaBMLOAqS05VNEHw0LP/+XQuFzWw6KMWAypWKDwf8kCZe7plSYPfQd+KVHtscLshQNS6871IbAMwyQxpIn0jpctBMasrduwyv6wrfyImDPkxDypDebw52PYBQ1BhYbMaHgGPFwWdy2IeNXBUKjWRhJFkX2h3CWRA7xmAYjkNNFPFBqXZCgal2QoGpdkKBmNEpB+lv3ii3UCl12iybr+1UWx26NqUokPQLUK/C8g+gYcyhJ/1b+FdGexw8dVUkGlIR6XxPffR9G+IQMaA0tlAFeAmg0XgjGeQdsA6T23s4vGpgksQAobOso7vdjXJQSVT82Yu9CDyiBqXZCgal2QoGpdfFzzwKPgdhl2fil9kGq96o4mx9UbyZzjKCQEZwKZ019SSdnylQTBJeKyBQwG7/ZpTElRwa2l5EjBviHj/lodeK48tkG71vNkKr6Bi+jzdWxhG9m3LzyEyR3cxb3S2vFKj22OF2QoGpdkKAIeGQ30Omh7R4qPe4hVGQVbVWmPiqJauSz4DncZn4jTeD/A5cnlOV+BCdvE8KOucEjCT7OaKZOu4wnlvc6HNqhD9EqR9Q6FIAaSUrR7XrBrDgWurWpQ2XbbRwuyFA1LshQNS7IUDMaMc9uWWo7auz9jtuF8zzX/5GiM4bHd8gLED3+pIVR80oyx1lif+OAxlaV5rENuBD2JevlYrlqplg1zFBC6zWOcXJ7OLuAuG+6bn0/B7JSvwZqhsv3anFEebCcp4M727l1uhGWvUKd/D6hvpS4R7bHC7IUDUuyE/+HB80w4tdnWwdgOQFqOdTLPhv7yY/yWNwKovxRqKF/gA3nXGGX6FmDIFPhu81OgqsMIYJY2ljwkP4MMGny1g7bt4XKwCZt2lquZNYFyZnjtEB7aIJn0UmzG2UaqZNQibMcAQ7/aROTiTnn/9w3x/hWNRHC7IUDUuyEslv5cLPzz92fzOX/krjTsa6zTXzYcmo4635x3xgrLgeXcBw6LrSEHhkqtCcohHr5+RamTsjDcuomQfkEuz5B92HoI+Y9IvuKAgahPzHxuYJqaN3sJZNCyAJFhnIgH4izx/tUbxB81wUNlLTZiykbv3QaFXZnwKTrkcy4jT/eLS/3RvoaOgHts5CdhEl/UsA0kxVcVXUX3lR7bHBWTeCEkVTVfx2r7/My5cp+O/KDjQ/kTC+nCY2FfORtGD4L3vkx5d+B7vf4w9ZkeHZ3udbGeJCVvzcOYLyfyJ4bT+qtHyU3vXaVrMpgID/tCpqdWH9g3p/C+b5c5rSAEAJqlIMCsJEB0Ub4S2sLxXd3C9PK2oDPuKUpb37gOHgJAS9v2tt6+lV2oyu9HJe4yZjsWuDLPZuR667Ha4gkRUcpBoxufhmxRKWpdBNf0DUux7Wybyl5PzFGKmA1HhqUzsUd/dgeTta7Wx8/x+F0h90ws2I3XvPUi/rhPark/9adLAZ+0iktpjFudciOw1mol/WXmaL9jNoIaJgGb7rddMfbhPWSydXQO/3AHU/Q+BmOCQfKrxI8Bit+19qCXv8g5Uhg1yCv1ijagS7m/l/QaNeIjbcQbFaZ5Tgm4uehCKwW3Vmmdq8Ju2bKm5c/ncIJamf8XmaOF2PxQhge636CrK2lS5gL4nWekRNj9t4gR4cLC8kr3j/4qAkrNuni9C6HH6PrWf2yfsF61T8TMh4JLGmoI4+heozBC95QYdkt7PXtM4BV9qObSriAxH29wQ4ke9DLD8DeWKpCFjN1lDlSIr41GNnfNvi3hwYLKET/RZgsDORQU1A7Kg/jdPPE3QoubBlNvPD84ps/HY90XQijgRJyuqQLX2YP0zLMfUgtKJl8otT5xdIQMteWi8tOrnrRQ5WCjbNBWu1BXNVeI+qDGaj9jz5aHtRMkpc/GYx9j6PL/4qJFj0BZgnF3KnMW2nWZ+GovTkF4+qJXZflezQj3DYA3iA5Em7tjt6tUwFgg6LVpAhAI2et/vrKEz3oSZBptropwr9S/FtQD41MaWrY9X8D42MFViVms9ydAYcb/HjVNBN6HB5s0fx0SVQf9tXn7+25fFBmNJwuva//lZ953EZfZroPGG6DX+8C6b/Z0Lx+gFPNY2xnDaCjKgWGRm4FkC+EUQCUeVi1k6G+DjEvCXj1kAcugMVZ5v2CRY1xcHUKincsxGgCtTaAwzB9JpTInBuSiz29h+Jr7sELVCBLPmSsZ/TXwilU6KxRDFYJRYisBqhMohGcFyRIaygx8fBEhGPwh39b2n/jS5qogNDBznP7JUAGyPD8eWrrwbAKVtkWbzryW8/QB/j/+tGWCybifD7jotzLWP0yo3YBv7WYX/xKMBKc8Xo5rdKFciwL3zFadYj6Q5hJG92JxdvNRN83oIOTtbCv5Jb5pTZFz6ZQ3St5V5O1Ax3wKQ+anihEzAA99mFHiSgiDmlBDh2V+XbrdL7UU0qNl+5D4Ap47oqwLA/qWta/I8g7sCowtOuhcH+P5DTF7PVtwoWmuwzuY2KV87UeLV9wGY/FqkOk9GzIjJIhdwMKFwzKy6bUHmjsFjkrd6O62axLBArtL/BmLoIoyCzIjxtjf57gb5wq9WjgpFcmBSZyv+7Iwca/CI2trSoxc7E6APxRgkDVLPQOW6Rg5vwzi6h4tNCVAMmJ5FEdqrMgc3UNl6IbqYZztV7XNd6jG8ppuxT1St3PMgt8PCEm/JR33PV5Q5xUz9l46X7/wORdatWm7SSf2S5bYtARNNvVfUvybCH/WdndTv/2Hr0FB4KiZC+NaRNIgvjNuu0X/D0E5YeAJrce9puKv+eHFfee60NfjeiR/JX951JW6CT51K9ErgQz3audh0GBk29oUWy88QluVBESjsK0sC7OnKIRGaQsctGAIiLYHyVtFTR2QvH6zv58YEqVjtA/btKJbDnv/8GxRGfxp9sIOQxdkcC7UuaaV1ONyhHSJ0L1x+AVg53KnwLViSqHVUpUNL27iw7fMLw5g2Uk1h9EtJxH4Oad8x30ixKA6K1luL9I/iNMXgVeyB+623DeCP93yE+51E+57tAj+CbpZHkYbTT7DgPayVfJ/QPfB5p9BOl1jaBc2XH2CIg3m6XheKqEPPgXcicLGDuZGM3wrtK0/Pau4Njk6BI/+irSBMtudwxqVsL7LvjaT1NsPUe4H1bBQlV8zZsDHHa6khSwjeT9bRdRX1WHSdCpCFU+zRkZYOcFrAlpiD3rfl56A8L9C3+MWhKBD+md0D9/JX7qfw/quFzROlU29zUBHIC/3M/b/33B8AFBx3D0L0y4wWUgvuGTOgn6hCjLHi4CzMC+Hxa9e95qtdgTKc7sK6qFngq3Fx1KzeAtxuTls/tkAGceag2/Q8t/DOivv/vf7yiUVM1H+I3mOZVfqwaVdUJFwr9Y0JhX0cWqD8/GVZmRGO6LvbREBA4j5tjsE/tDGftT81WvXcgaE/48AwWGOmK/T6lc/8To9Tvgp7oEJ9otHC7INf+iCmyHEd+6NBoc9TFV/cPmy/pSqJmhoPn8mfxI8hFuPg6XVnDvCoL+IvOGiVaJN2kPPaDom06B6WnCRIubKaEJzAxXWtDPaxRLtkbBSK908QfRDNpMpoRm9pHwaHEqQxc0/8murcAKI4fdDaqaJTl4c4HaPOBhA+kU7jDlNgHMmoaELX1Xdc3S8d+FExbpf5PQsMVrCoXEvq2dXX+L3dd05aA33RE1veunDc9hRyTGND/k1l9PVmXEoIN3kJXgDH8+sydh/cH3bq1W/aIWauskNvsWik3edGCFkFRWp5S2cpDLfLp8OE9vYFyf4aujAz3lurUciN30mDncT/+I79gWexlEGez2W54E3WCkhTb+2qCoE3wUEgSV2uKVWRp8BigYFYmkpungBMcq+rq82xrD1dNXlmxtDNv+t6vKeYVF7UD/WhcRQL5oTfx60Oprgv0NhcCPDEuDrOq9OlxwuhhtVXEE3vXEMjlsVYG0vurlCTMdq9cy/PSkA2bxYYVxErtWd44p9qn0xXVzbtSW/jLhEagbHgnKbYHTKsyaA67sJEVoHxG0QClO0B6hPntdwv+UXCoGFf990U9V1qNGo5y5xhnRqlzFEosOFflOK3OSeF4xQpmn2M/7KjosIApaLpRYwj5TAeLaorkB5aUHrnfzzAvX6CI1C6ICne/Jfm4I5Dbqq/cLVZhlnc7PvZzIONmrC8tA0/3y++gFMjV41OOW3weFYn6a4s1xkwGVp+Efqbl85OpBCGOcY3m0jHp7sgTI28Ln3WNc4eCW1CVPTAYBMua9q+zBGlJHbpJw6Z46DjFI0lQRx6cXqyOdVkgDnANJzv5scZnB5g9AdJgHYVjItIv4IMu3o/Li0nTGATGLChzAmQIgGsNfOxLdp6iB79zN+q1TxtFqcPIrLzgLn1EdScpg8buAwM9VZnQYlrySms+0Z4ka9Sesv9jvL48jJj7D2rQNaTneCwyKH2W7o36TFcn0XLUD6Keiwfw+B2P0rs66RLSBQL6QR0g/gvaKnkG3ezXO/luhLJ9fz5hC2V0KjpmtPKnrIhasutRHdkSGEd9vtMtEIR1uJgk9COQOiAfAojbROrdzDnLfbYug4ZXUv0yH7ae2c1E3fbjmgz+jJMzkTtOkQbZu4ScOUzAx+oNKAjjX71SaVg+u6UTbSxgGw0Pg7heSjkZ/ETGjYIlQKeIX1oU1kHs7TQNkUT74BM4zgQNFPiEZUxTX3odfuFhFC9HDvYmIy3wCg+4VOzeBqI4eud1CmDZAPDLaGj6wWcKQVCMhXHbuNFsAjLEoW6PfZu/NgQqALBsx8QUkgxj4qs4wC6pEuIXdqN9WhFLS2j0Df/NX/+scj/bB7xjxCpE0hIMtyKya+9mWa6U3zv7Oezy921rX15KM5w3497uYlpuqSqs9J3B6tgBmk/j2H8C57BvD4GC/XYXeK3fQV8nLpvax0sYIAiFIbFz3TGuQCEfNfEiXivwPUr8tTKvhO6KJug7EidmIck5NtwrnLbjcK65MpNTkx002KH6I28JIkOyn9vOTn7rRsxPwv+kg0FmknTH5DbLvm47py9uDgBZfDNq1aGE7syXWPx+9T7i5wnKQ8X4FJtpd9xQgZy5QXGdJ052f8ezuR2+y9akXtW70BzU2/bKNOKXVg4R3qDRlgVUPm/iDKeMbMxwF646jfLqMxg5pnDH3J7kL3sC9rX2G0o3pwKYfR/x6P8WPDo7HVlC8HycvFf+6LTTuWsD5EVoW9NjJNLhu892yF/7L75t3StGXFqdDk5Njiz9zMOEQhmnhnEp4jAtpshFDDjRvuqwjUFafnInTILdNBr1JlBVczH3wMB7+zHqhC1sxzzxXIj+ulCqZQUTsTibvLbdMFELE47c7AB0OXd8SaURlEYAGZSOOZ4hqwYfKymKBKvZh1PlRIX92IgsiXr7p8Nf8qGdFA23AvZGPbTSHGukzpWvyTDEroGED3IfgQip1sW0nayVoKN8cYUEHfZsna3w8jRfwiXu8HqUmXzhgnmPvuXiPEupqbzj7fL7foIxww+PNDtcsTGGD6nkyFHRvJTh5Fzxg008GZgFLNpUxry/JTlRza661HQ4Eya8UaA5G87AN4rqNQ/ITYmw/eiqRFCS/jhfFmePLCoW3lLHGgJX2nuAsfTseZz4lwoCqdcZQoZf1YgN3FrW7har7jv10f/i6+CGBRYxZbmPJukACVfCFdy8dmuC+RnRseBvNh+l9rEiKeCgslgj7IrsNQC+wt1nQweKfxgvUn+ff1UdpHxkGpr/KI8lnMZQMrsnG0G16V9V938+HR65t/gWiEj++DuQ1EwzLRGM3oOsiplb2tgcPiRA07wvfInw3TQ9W9iapG+A0JSk785SyvwwQQ5gNtajlJYZ9f7cfNO7Lvh0u0/zU9T4kn69ES8IRyIugkaYBy5WVB7LI3Cet/1Ybs0le9Plh3tCO/6ESMWvir0l9dr4p9NKJiidBi0vfzxAt+njNWrLS+cAf5EPBp6Imz45ujfkIIcS+DzbqHT5stUOGAoBcWrMwO+wQHVYmUOYC3VvNrhv/Im1aer1giGpnlVqEVKGmgGc9jT238dw0ZxTO+5X0oKPQKygSbX59yQxJoP1vxSvfKwcbifI6nEd+l/byL/VGo4VT5kRFyankYoTaTCCpGJh/Wvj/nFnSX4/Aym+9OHf/7R9bDvX/9MS/+JRH+pHNhZWThIIVMoGD/xm6oV+ID7YNe1HxVTUJsMDm22uyMOLIHA0o6XyOoEPDx3KSU9tfLMvN0FoQMl8I+UfIRhqPnql6wp57NgvoAoIldAg8ybUX6HNpsjVRXJKFKcWWFKvmIhgNcG6sDdQbnoWX4sa+lB65h+KhQFZqIFJLr7iWjUszI3zrfXCWlO+KGENHiBJo34sroSYAqyhKfgFnMEdQ+/bETiucxKTmBY/s6LeYK3XCXW/MIzXvVsfG2F6EyQod1yGgSIHHzQ4p8CkLkL6kAFVGqIKLIAUDHdgknTn4M5Lfu5kVwWax3ukTaPM0vhsbs7EgfaysXnUch7pxD2Z/ijdr1z2TwfBWmAJVuxz28e30+61igWZ/pgNx4Uxdi77fEj/mpUQJA4dLjsoeOQrLSVzbsTuKQv4mbTUcw9v+P0zyrZlt9Rl1jzGCJ5tNYV9PSL0MUb41VzFchHc02uNSij6hzdFU++otZOK/6lXhlf8c0+6QldwdS50nbMe1OxzsqFIXb4mIryzhMthnA90XR046/sAl7AGF+GiHRRPiWJhzNN/Cwv3oxxoKnjM8IGHX6HkMsFyS5wNQykI42Uag4S+BzDrl9T5bZgbKQGl01waQfS8L/4XyrNNolJwux909G0r0cDm21E1KlsA9dt8fOF3+4QW1l1Ww521P7QAbyrOPoSCDaXSw6MsFoxjT1X5wP6KDbxt5cka8u1VGf7GC9Gh9IXGkiDn+nKZYf07dZ8Onf/5mzWYgHMAYZIvMqYMz/AoZAzVNu+6B2SBMgQS7qI+/Fxv8XiLxqruCR8/5i/N9yUYpj14cjfzhr+vcNCt0cID/CdQofyI1X2hHu2PoHzcbGMkkNZ0Iax68DiCXOOR0EAsWwn5R7bHA8SrJ5K6/zX919ojpphIpHSEar93JbI1dJNsLQvlicxtYAzHs4leTq+BZ4DAiSIUts67ICVHZ/19Yx+M5FRJR2QFRKaLMcEaglPhJMG2hPE7mdbQxMsKQh6+6tbAknKcJQ6bGCSUPr4m5wBrDLZJDCDTKVSPxjPpKX0Zqa4q+rVPPsVMKIFnFXLsgKk6LEkO3sEsj95ocrJwHObmfcTjL+GMJBDm2Ml0zp+jpjJbfQd+EDOnL3GL1s7f6+51a0x/o5R+4cyhAvEKc/styMl9CoJzeebIiVJ0oORRDz+P7Cmtyk9OSXu5sQSJ3QzIm8nJzvGaCInBWNHbEV82vxOgOscv2ZxX+2/aa4IZkiNvHm5yyT7AkTVT7tbD9s/0jfWsssJ/Abdv2I8seTNMwqZHMj8YO7Ev/8gEo/W+JaSEbkZIo8sJlDgcJqH57vaBd6apIa9lEp62E5a9Z8BqXY9cIBoyCSAwMmHNvFcJT2tkwqu2nNGKZ9EBq2UQnO8pFisF0sk1O8RY6UXrRqkFFLiHjBI3cWuwciT55x/netAJW8tdKzDJjpe5n8v7qVJ7j/dGCdkAi1SQHX7JnOiGMm/ArXPz0SGL12MfNBwQJzLkCb/2O9oq14b8PwUYwXEkuMy60z8g54oTLQWDAu+PL0Daxmcf4/PGPm9UBnokC7pTnpkhjMl7LXFxZHko6K8UqLArE38OWzEFLZqsp1eO+iL1vkZs4Sq6IKl5qawTzOrugYlBk028P9nUtz2CRoPEpREGZSL2QoxAhzRGiMRYJ/5cE/tajOyenTJ7lHUUDDlBvhpj9ePui49yb9UPGmVhqb3AtmbfGE1sLtu2SrLD38zFdirRKd18rsWBWaHriGEQSlb2oDlNMWFCsEUq/13S5+VCbU67KAjNO+2IDvjGIhJc6VRemYpUecf4Io20r5YQM3YBPmRWGMUQvK+THsYnkI/Gs1V8Ka+NG/fx92EtDxCGOZoN4iQiWdOkusWR8fjvzhOhReTioR+3wKsFNYW78Ub2ncwqwJ3JCXfiljXRpVgvcerUeqfOwyBUwsxqpFZhaYIYqOpkc+05xEuun+R9hkwxi6EtOaau6dSoxPRDEMjTnLYgTrKpCzWzIKM879RYxRfZ0AL2LvJy4hd47xZSMcryfds251go8PGQ0Y8ep/2UF/Avg/9bcdaUubHb8gGW9G2XtSN+E7uFcxI8JsROmsQ9tPASk88z8hD3alf3Yf3zin8SgKFMeFGPeEHvWDQAEHQQHiakROtZBhtGTT7fR1BRAemtbIYI78du7CQR0euGpFOOqHa6uKH/wUJUuCDdw6rY4MK9X821RTLSaKcMblLFZz9iwM+jndiHOBPzkGo+z9MMTezK45HYzIWP7MSEL8iJL9h15kL2YdCwW699+y7bPjZuXsLYqYXTXLfaaSDUZGvyA8qQrkv90DW7LOJrLUhyzzJeIDkhova4MqsRBqaNZnvKgdwU0CYE/c8Wuqk/RKeM5O1ssWxHqGwkz1zWdUPm1/ILQD3xlJsfdMrFKwMh139Merpw05MC3zQQTLBCxKOJIXx6Fw2teb/nrljMZtxawxHpSpWAnP0RrAgMFsr1GtmElV+tiBoGGCeiKGcAR2teED2BK0qljenPHK5FCjVOkW4yJJj4uOlpSB4Rz3SHXdInQgOv86uGNjFUDgE+AduyiZxyQruNbCsXBUxgjik3mlmfHYPVV/CCHXkmHDzrqAowuO0t1Bl3nHXmMUoZdoZpvfCGpDlcYtsS+5diIIto06AdLgjxoIwTEHIgmKZoTssdEdkl3UkYfvCbEK9JTHKBQPtT/YnB/aEZcQCUU/zW0m/ojCcNv8oOzK9JHyh+DIU8Ppg/9ijgUr4KEvfodhC8oskDNed+TfIob7SFU+Yp1DnNN1SQgeYKOhJqtQ5njjhYIM5BS2spU18/FgHd5Q2yDbdSm6/tH3m8YUoMNqU25Dlz3F3oHu1VFOAMCKbDpAA+WDX+7boHfjK/jq9aoVwNdNyDanjF+u3Rebalvz813csE5PO/d3FqnSW3/ykB++4rXA7smv6rPuJd74Oir86QMTOMSlEWUxXry+CpJ1uP7eFyY95vZ8X3W+KjdwQHaxiBnb3qIvKo1jvL8j9oQAdZF3Di5MO34symxSxqG+GI/XEDFZMC9VJg23DdhynJKa3lRtsTOGUMLiCp1aofqtHHMOApCc0Qll+qUk70MlffKgFYqc4+g/DkIUih60aKSSKIy9E5E53eQOCWNocB6pTBwB6sMHUQgfIfqdzUFmvWaZqtTToh1GFehvmMwW+cf6c9eNqsNfzNzHQI2Q/udH4I8v+JCLAXnIQvwcX5PDZ2RfH492N4U3J6SRI9tcdjsvyPemo/9j+BWQZh1aWt/J/WP+apl/0rn/epim9tT0ldzSQOfbe6HrXbzDba+sDg76hl91UXrt//gFH9OgrC/yMLMEjNxXnwQhVhkhwbm7PI9fdoHtvjBk2JboUSkwxbQOoqTB003/ICMFYCxZVPKGFZJ3OXOlm7YSziChinm61/rClMwCkyO///+bFKCFwoQyuBssg6M06Lvd8Nd7VTess+t/6Gi8bf0v5IGKxzdSKWfAO6bjXtgwhGw1sqorR7QopVrOuyAYT/RmAZpG6RsvP2vF8A2a4GrNXOdgC/ZqwVQYc4QQ/Vpyjgn4xIsKC6vU+a38OUkjEt87DeMCIyxTGmQ0D/w1Xgk2ZhqVpXqwxep94WXjnPCYLyaqQNqzy08W5vra8GMfoJcnK2dPESaNV2aVC1kscnKQqCLNeRkDljxExSSAdWy2ahJFPKnYyVR9aO0JQ7U9BpG7RbzoN79vLcy+9dOHImlA4F69hgzNmDNMOqCzl91qGlLX5zo5/5nbJeuwVflLS/RwqHl2V2jXCMcRTkL0HtXSsq9R36KZdfLmek2sQVLj619zR1KrQ+IODPp3HR07iTexjIPwc/2+KQd1dtWM/SkWYXgn1pU6r920wAA/vX/oAAAAAAAAAAAAAAAAAAAAAAAAAAAAAAAAAIQuAyR6qWq5Baa9k1eDRvoi0PjJ2nY7TTPmRSJbWmxHbPG3TsUidyuRcLIygz8DOByerLmpuIdso+v7sBMKH4mE7BgKfMZyr/pVC5hZz6IAFdOatGtMATxpDzgzq+0Ka6DtUu/3O4E6/2L9QcUBQzIrKIbzm+ySZ0xtMurilTgOFNQ7gnUdC26d9kXxl3nBVJ58sPKsuJaly1OsEOpTh+IN78aJYl6WRAdhgXjlTEYSOw56fvJDSTf6xSYkxw3hqHEv4c8Bp/nSVGi1ID4kddMLTjTyLu2kNqLfQoYoDTfAc/wpFuMDSnqVoKUD1FsYUPkPNkCfW8nRglBEg70HFgP9daLWqjl2dnJn4BrlHIWiIiqrVa+AyMEesLd3D/OZ3o2gEg3scALaLAABS7qfuvitNAK+z3BfZvDBZB2bWfgBUBfDjUqeHydKLdT3NGXk7NGt0eeV+HQcF88ipbzLs5Ntg93NT/zw9+gQcO1A7TBHXdQ0hOYbwIRrju4iT+ECojxBDzECpRGx4gx0vRGIAI1Of/QVbcTo6kZ49XObR9pwmaodReElGQcDr9je58kVh3cluP06uOVBD7Hvveo/XG8gwO/dsPQXtrrmLpdrhFpH1wZI3hSeDDLdAGdVN7KNd0AJAK8AHm3NTCU/XuP6KF0YRUwXotCuq83a8a8u8OhBsMgtWePnBfazAz/zbWenWvGOdFR8KqreewC98VnVx9cFjLu4m2TMVrbwCvJZkGealnzkWKRTsp9zfQ9N1F9D4DQq7G2gBD2VOpa/2ok+UDfcBDV/yhjlalF3KYezgImPNHb9tTb/K8Ev5XcAa+xfR9bUo7UQW1HE0zBZGcODcUYwfieseBgSBtTC95UF0BSLAd3eFkscKEZPzRHb90OS2LpgoK9L1Odcv35ydQEPOrFrTd2/RYqHN/bPlFh3L7NdmUsITgGOcVOSSLf94GAXbvaf8hPZTtJo0ygHHAWtDQZwhV1RGW+J45ZpEj9auOmjBA2RyLv1kxOETN5mVfbOaTGB6wqQXBt70XgQxisjJYuh8OVSVB9dEHsdwZsGASyxf38Gujw+r+cSG1ckoP6Y7I9FyNJB84b26AR0sUqldc9+rdlcuqpm/DceQhOj79xcaw7LrJJXwaoF/07lf9ZK6KW8S9SdH5uY8AKE2lY5oUSnG4d7/0FIkscRD8hAJ32V4cjZ29WZ5RwUO2+nLSZ6V52wu1Y4oZh7FZ3eSVSsAlb9U3Pg9TV5rJD/0zXhS/JvdfqsNP8xupgxxkc4FeKR+ud3dp/99TAiB/mwQk63DPSAUz9r0zkU8J1AGja+0cMFgRfWC+PWuEDFFTig84j9/vXIPu79QZWY4y2+dpeTSZwy+d3WDhwpO16FvJHFhFZa+PfaSjhXI93OQjIbUQqluZ+hyZrDxwBUYYFFaDlCNbxg7lpXDxZabBmwx74QxbfoAAuw/pfitQYU0hCaPzuMiydjqf7TupjT8gbXFCQ88PR2zAHMJWb4bSJGt48QrxYXlzgolJpIrVuOzW8uQgieectR8K31dqEYwlpuYJY3QLki1ZJ7k61oCtWm4rlZaftFbUn/iFMstvr5nepy6kFJrpb4ON8VNPi70CD7O++orZmSQ32onyQOzGNTEodxsgsVfjrciLvDKeUKykh4ajvnZeN6/4HXjKBDEF27565w7lNj0GWxuwS9BSvybQd7Ir7gzEkBwZqvOGu/GYgPv5Dk0Urq9uEl/axYxiB6MSa13vFt93prq3oMHvo0iRvAYnwAVEvlaWg/tKOhMb3YDwOQut0Iz/MRuTnt5DDO7UgMNKYYJAwCxXw+hTf7seqVfF1+PIYWPpvAM2ukv7W3ICNBXrYFX+npS1+Ebt5HMf2dz+Fy0MtHNrp1eYtXENgKXOY71v/DuQvxjuTPjhwUPoxR8GQazo/GzMSUQXTKvcUK5gCAE9Qq1RAvQCw2MnbEBvrVF6JVPLd1wpukRHENTA7W6alFME+im4dnh7UWaR8IUwJrfdpytbjGm/vQGu5bC29WBodS3cPalLUaetX9io2UNdXsRmxNV+o+TSUwlzR+5u0AsMTaztkn6+pCVsvqRhuKgjkaP6Gz24MHhWcO+AdWaa1FAouUOt9bZO8hBq+JMEHkPxjQz1xfGnZUeOePIscbs4mXSzK66tyEKLsbw2lr4Se8Yk0FJIHRkl8AHEwEQKLQOYQ5prQyBB5hiRyITE6J4RhhrjuN70KDoBX1O6dnpgSRayXj3ztfhH4dj8cxx7Tbv0S3/tOl2+KNQFcXFryiokgCEU1Bmr7K39017nSNhjt5Zw5l55qgTOu4FObZZqDyRTzS2v8l/bDvFOiEOO+ihewUMGEqN/T57ZH6nXJglYRTT+w86vOfcNgireKBXsmODIN/Jaxz+HFAWVdJ3bEmzBaikKI5mYu6A93ziQf7KsJFET+FyB9Bj4M60alKyTLqz+hCsyuddHcTGTKCeW2jzz6OBghbUOpfBlSx24moEjgdSJ6AVYjTFLd46goBpSS/xiM2eeTona05KbSGKUu8Fq3ECJPOZnz/MGJUYIeyXe08As1eE0iENcunSyOHdbzik8AmHWJQaD0sORiLqvFB+DT9GpyQB+kaAC8cq3+dkAw41pmjy2gozU/ponLA0IzZLs4ECNRRcCrtjKRFD95NyIdATQ5Yg+1G0s8cbOlC5DnMhzmpnG5Qy3+XXTPpHJovXmVytlcLXVbm62lM2BH4Ayko+ISNasgaCP6Qb3FdWbM0Zxyrsk02F/rVV6d6yDguLuqkrAKqZosnXjKxlezAagAFhrWPE2/Dg3hcQJee8pgK9CTq4qAK6XpO/+Jt8tZPTcYcOGYBgsvL9kWHnbT9WgM/cRztSlW/pC5FyN8kg8XyuiSqdgjPC3giFyP56GI1zcrunQzEoCm7mpr3qJFOA01YD2ZhgUISURmZUpatAuzY+fdDNi/2nwh3oFRt1gkVka/JLxEDdXuoX7wMZFrKrx8Ucbb5yN4YigStwUCfjM0jAjcstjAwvL/tk8GhfTp6JYun4NuNfVFAg13IrSJPD6tE+yAAoJdnuQ1nZtciXBK/HU5NqbtgrhbFIV2jnznqh0VJC9rpr3HGT8Y4ivtjaPSV1n59DaQ30iKqRGeo8rHwPRCAxqk0cxEdEs7PDDljK5VNLtu2L5CkMkec+up/0ssU9vwvqObvN9WizPHilxc+rubYP3noiHACCFiH+Cn6Pj5u4xmPMsKrAf//9Oz8mNBvNjAYL+cU9BXmMuSgDuz3je8+9kCOdiCSxp2JZYqGsAveyPXX1ZsrGfpQKLlfSBLv4RKDlM7/Zl3gLm0kxFdh29He9/LhKgH6KTJfpNLXlUrkdPJw+v3mAduUvAshM+QXPIfzIPy5VeMpP/yN7gc6HfeQq9RJnDoMr6WYw9a7ay6BBs/erwkI9uBTtr1BXF5VXtWp2NAYWDuHpZgEe9/Q7Rnd8Mvd5tMiJJLyMmW7qFGsTxJbBd0uu3b/9x8lty5IRTttBujwcW4D1c24Y0EuMEU9hqk+TQQusj0o+2/ibISjjQFQI3XpUgT+K35G2rfHadHt9GnnIXSpc89vFFOEOG12/ENomMTtTfA/OsfjLGrICWrawT+h0mNHL8DQ/+G26LqBmE2Ltc2GY0jhQgtd0stYG7cqm5ZIm83SAHZzjyT8wslwfP3gDgc9ORcJId6bVqLYWRALr7yAF1B367zPOCBNFzD/W0WWiZeVYDODydUADBrn6Ku+K/5mreYzU+ZGBqJqXpAGncVE6l2Uzj+nIvuKkwobhsGkN1AzfTQ+aefOcjG2fHgta/zAZkW3tmTJdqnwUnrd1ZMUCj4sGQN+p8Ttc2dYKoK5nchugg/L143xtixmqpPT20FWwOgrEgxB4ZIXmOfJyTebpYqmJ4WDMKdmXdrmwqBUtdpmVkpKv7SiMs+3MsYNZiw4biKZa/RMXfwvTI/zU4Q2/1TQDcWZgY7/VlJegzayys97TLA4kOb1VsBs1Y5wpt1QXV48CFdgbaYBNzvNhb2n6K4e/1JdT4hKnm5iSig42nU8qpVbjyDpHOWa1bNfCHshwfDzH7JrxoK1MJ5xd+JsmIiZPorn3Bt46/vx3GH2OR8fkSZK3AZQrG2zWtYau2zmmz1zYEveOEWODMKxG1hdyLLlNkSl3+8u22h8/j2N/hZNLy74+45oOkGSViwSjH6q6c+I8m3eSuuaiLKs0XPkP2WiQ7jQDN0bJvYPlvwRWhtDxyMTYcUKPhh6pHyXc9t/suA5PSra0KAWrwef59KQMrGvKzWQBc5Wob5hlKFI+wzFOGOl/2pTpYH1PCmkRajhdPigiDeNAUjk5AsMACaFfeuKtlGaG5V+B5AjWGbktBygmZrAE2AuUGJs5uJp98MI2Hf1TiGXN0tPHoAf7HvvlpiFVwDqeoKQ3rzxi7kYSBnnpfKnZbKbUDWFaWKjCxr9/u5nQ4xZFEwP2o94E4t5p0A9+WJN6ckI0L3Eud1jbV+Ql/+dFBpVUHkBOGZOmJ/tw1mqYGeFwC64noeYMR55LoxiF5rzVt8fVsehcXukdFLfwaBlOXSVULhXX/v5EIRuBBAgvYLQZkx+a1MLK9ljV9xJPZnE6iD28O04bd11VmsnCiJ+97XIgbuo8Z/60P74yRYcMo+3DPDvD9x0y44cMgG41EURuY8bS4Hp81K2vZJ+1wVFHc31/cySx2UB+OvCxdJxoKTDaFjqF64CI8VVLdcaiZLFZZXKWP2V9Eb6ZWg16QyPKsy7ljW/E//NpvkcRgyZr7ziMMqPn+Hmr+cnr0W6YYhaK7wPavUKUY7CTXqR6PEWE46lXzLooC2Xz/wCLKZHJZ+xkHz3d55VmCOuITUQHx4urmIvxI+CgSvakVZJVmtaNI43zDi+zDFhznQaALFGGbpErGKIx1LkJg42WAziwnA1MQFQFMXT7k0jsaTU2Te0iIxXiopxnph9XfowM/87wdSkb6ScEdYIc8KldQN4jlj3pLFnIV2S2Vrn6IyO/cKqy6XOUYdTrEVTG3RKP98ESeg5p8WzrAegS0SNDyVnEz95i1SSPZPnGQxbzMEIrXLLlTASi6leFZvd/VOjCrBanU9yImZ33Y28tOnZ+oE4MSLQUW5bshUylYVoZTGbEpPLC+gfQGNFEnP9taJBBJY6uZytvdE7ilnDiojnyDURgR1M/ry8ArbfssSViFtB3SIxfuVNIxscyqWUlOGSGM8yIZQtPabE3lrMFZop6xUtTTXYyLvTSzbmwQIei0+tcBBLf4Ug3VYqfE0buB+va5n5+tLNXUAqSpx+GeT9A4wSpT0iH5oM9TVdX8tjjRWWZ0aTWn3eb3TF0z/2rjUFFwIt2uI1BpC1jOMrc7fxWKVAQVoLvb7bo93QIXdYXkB7s4x0LlimoT0KF3Gw/MGJ60Y1mJW8YWtLA6CAVMKU4jOiaDnj4aZI0bND9Td7qBrS0lmA1bjv1lhADhHP9shJIursiSagsrLYu0eCKRYllAIA1zQ7wCIcw20149fqxG/Rb6AneaJ4i9iPNBntnZNZBCtY/eV8e7rL9DcUl8A2M3FzXwRlMqXMdpjxW9mLkqwwau2RMGFDmUtxLIB58dOxk3mJfArAr5hzBA5S3kegOTYS003MnsppfF0Gru/RnYEw55l4jjNFKIBECNWHsJF6jQ6AVCu7EQUsRjuC3tDYrk6zRZSPUuxYxr0D4ov9lWc+4se9iRB6R4PeJFBmP/PRiVJXzFr/RNZdthyXgtkMlbn/e5Mhv9M5Rem9nGa4UgsIq+1/3e72PhxnqSm98NCBplWmcRq4TgeGdIZdfo3mtdGxbGA8QAcMSi2l23pRCj4hfPQmPGJ4QANHAEOZgLtF9QmeI0YGDMB8vBmxQQ7HM2LrQSatu1/VQKX1iAVfx4QPXNdJYhwNEPZ9jPpjCwjQLANdktbZIV7S7qoRTy8OnTJTs9di1yXWBoc0NLwW/qXHjokUqZgC+uFFgQuWAWj87xu3o0Bu8N2JFFcKrrmFxBFsLvV61RmWVLMQ5lpvdGvB7umImRhmhHv8k6OkKyWXAL3Zil+oSrV1Hkvk93p6Q/EvCskC1aK0YDDZmW8DfTQXofZ1nChp2lxE7ulE8NejDYqA3Qgo/lHnS/bWP9WRxKIa9xa2FfhFxla48ys2pOjeyMMVWJyatmo3feyC9M/YUBGdLhu0+bmY+yXpNSqC/7Cbadkzp38eJQiXlHqKNwR8lvPZR49tFFpZz+eAIMi7MX/Jxklx1e+yegDiartTce1KI8hLDTG/Pmjxa2PDm2e9uxU6Z2YqRWm94JUwCapMz3S2PI80E6ybG6ysarflHWhUcmAwAZcLGJIKupQxy4yTuevDMsXIJ/yHwiSdWBwh209mic9vOVdXLPfzUmzxWgd6Ci5awyWQ0KFKikzGpXr2ehGv7FAXIKXkr+HmZte7RHSlabz2AMrnGCCHVSBoMnzH2wJ6NR5hUfOn2U2IVcO1vhaHth4U7gkCRaV5mwjapcYgd/axuNzgaAgZXv5zNGg4q6MKbJ4dRkbpixPwPOBxHzlrXugEdEoHVMalKnpIuis83ghFO+irxAIlZg4eptnv/4xs2sRDKH4ckKvNyB+FxosTN99l2+s0nTpGc8jjETPyp/hjeC15bKA+yyqFfAMH/c7oACexDUH2szbGcs3oobyJxYSiRfa+kDcxV/uBlnsMGepFquUozBqLKQ7izXEEpKQu2J9tG9DKzLU/qU2Uyr1RdoigU3gNGQ4cGEWsnrg8HEmfN/fdNG2o650WCb0coh1sMFPhYRd+EMPYN+WfP6sZ3vA4J51F9izLQ/+ozkowuyNiJrqgruAisc0eMJu9vAJS7YwOsNx0MnMTNNmuZLJD5Uxo3x7XpWmafC4suAmq7K3QabAUd+ftxeBWzlelF3rskuH17/s4uAuXQ0btMXXrZ9lkjnm/R2zRH5Cn8EMSRRRr0iF03q4sZ+xh8Xdm+5d93gFqD1VlMGlM1IjbHMgj4l+8p0d5PvLAqklJeo+usZNYl0kgg3qHQex8nFBX4Q9uEITr8bgwLR5i/rxEd5NXYkGNU24sXlQasd2pP4OX+3uKPoP/AYKO9//uAqOx2H6iYZUZAxVZDsXy8cqKvWr94eUejQ7MpefU+nwcM8V1EvU2TbOe9tyYLKBNRFF34tlyowHMt1qqfU5j6d3v4aT51ujuXqNrBXLEjMxPe68ZlRtM7+h8DfhyJdjNhn05B4vtVZzzkp4hyw/rUH0nM+Cv9zfIt1lQXziVLJuItDj8cS0xySjAa35E1SSRIo+r65NSZDeIx8gBWGAw7aAepgDJlaSfPog2ss8xFIo/hsLwSfhFQEEf5wxE1WyZABz/dxpUomriyFdHWwI5woZz1uN4oVHeMKrEEt0DzYA1Ac2tLvQxdW298a/NSkffmbcX+WkMyvQmtvmTvS+3L5uxvUwq6By+d//nJddago2GDUbQ3GUjlJWfsWba/pao+40BAF+wEHhhQanJ69xMk2+hWiPjgRVaA7GgiHc/0vgyofGRLEHiCRBCvF/aW4iXpHci1wpJmS3VaNSVs+Kvr6N10BYmiZiKrUCSUjLScXM6fJXnyk+jFCG6UxmsWkJQc8aKb6ElEXrwsWfrmU0kX+ebyYjdYScQWe1r2NzHQ+yX1277gxE4wIrywiWAk5GhA8H9dAuiQsyv+3URP1F9cQ0JeW7OI2otbT+1/uIXxzxyaM+cAM+kwbBjTo2XeVWvgfwcB7+dJfq/HFiBATqFqpn27Ds4m7U4CLk9ErAVgiZuXGoDNFYCOWUYDh9TfZuM6VjGG1V+5R6g/rjTswSDDtfS8Laxo/aHvBVyJQvqwR58x+7tqOa6Njfs/KALbhBmKw683X+HXbsiLlyvR9hO7XNnqVlu5vUguMF4vUh/LorsVhLbcWSp/V3tRCtylKUTPIiwKgjRRtyov9mrZNcjanncXqiXGs5ax5WhHf2EqRcYjQS5cusfLKtmPCOWufSO2rckQcwhZHOxAawUXZvcyyM3BI+NPDJHQ6+Pmqi5cYchuw2z/ergGMomA/C8SrlsnE4pEWf1innX09AJqEC/E7+v9MG9+/C0IqmGyEEtnJPL8PIdj8esut1A9ov7t9K3bN7Tlk/A1izrsQPYHgaR/hiXvpu3zceKq6tt004g+bXtjv2OzhORwTfXLOPH/VPWqxmd28Y6nsqJm8m46QIUQppZIgb8B8JzTiyO9Zt66AQwU+t2YTltksa91vXn7tOhqg+dRdqfVG3S48JhniR6Nyfsybbt7mYdiygOCTCNhC8dPC6KC/rINmfF68Xkluz873kZPI4VEe8Bc03CCi7sxW61/a+v+//HbMI06b/Mc4DtCxbT1orxdAHT6O1NZC+mU2RkfPqLi/qrVCuiJbtwziK/1GXR1MU6ZiItkZHl2zZ1Y/Vngmq45q90rR5Gg/x9hFaNeLPcWP3bfOCu3uhQ31nQdBACKsxu9t5PyAfrUCd3ln3eb6JI9kbXKrrsD1BzXu4e0NanIexHqxLlHCCTuHFllGNctXY/o51oMS9cGfsQxJcd1fcMO8RFcrAo5W7WSqWXROySGzOYZA2d8XN2xYkCi/s7j63Ezb0buEasGLN0P+jEpOt69maBC85zsnJ+ZchK3WSzPpp7/G1EEv+WvgAP0LqhytFtZd6V+hlq2o8fiDWYX+VmZc3O7pvVE5lC8Lu0ywjUb6sq9F/hR1O3UFeFZLIwbaWsUsgXdjcUtF0pgLAyFAjvrmmYZN7siugo+Q7PWIcFdlEioViEfyHVcojtfrXPXHidJi4lxp2ziLlBynGeRwH8ONO0dzoJeJFwtWp0wX1egWy4sOiFuTIBbq/juwtPDeya3tArd6EzLYEGTHDKVMtslBSEGSHvastxzHWyUnGU23NzUyHSJZ7oYrxnwa0lkkXqplVgqrUsKNQlh6Hm5pfAhdvsGuf5wjM+2LonxCAaTqr7nZSoLoQmFJqG00gR6IgkQycKXJyOjusqAWgeG9fuJPg1cCUXuk6Ish8YxO+YW+SCiVAbPawX8xndyopj5IasY2p+xSiwBGCO3sbX9tMVqRBA+jtOnkptIlWB09CiYkXJH9vbVMAB8PsnZT01XbkQKWLFI4MLnoMkWOK7eZTyUmuFu9DhXR1b2lfLoabHto9o5Xl6nQ7MN77/a7qXUXWq68LYa1L8A4TWvHDJtzDOaMKYLVvU1MJBVzyITnIe1aNe0SIb5813XAZO9G2iW7ZbAY6I9RhQ3KKs/jfb7ql892vHGR54Kk9wv3EREpk/CPhRJC6QUFM44uECF8tbJOafvxOxx27XDlHfPK2lVyB+7EhMMhH+dR4XV6ACr4RP0tuwkPRUO8yoVZKj+oExozzNLQb7abbU+RL0NyOgV6NqKC6sbHCwDxpACM4ybKuzdZ+UZ9nzNrVIMV/4DeeezT8hxcDf93C1Ob4NZCEefX1TOSfzSiy6raAKKLi88h+dVMVZhuT3ymhE0ycLssJnd2aRN3tsMhT4UQSzNNVlK9gM+uUNMv5AYOkW2cXCNpKWOSJdq3N38IdIrVvTyY+RD48CSJCigEvIf504SkJYgGewxnieVPKQNnHu/xLYlNNFRZCmJ/IBq4Jr/b+8aUDQXycGt1haNiyXXyzuVKqVlBaVdeF80p5Xdr3+pXMyN/fdXjYAPtn0Vd4KAfeFZtVFxb8GI/cOk9kZPct18Zz7SrFSTqKgV5hDOPyIw/oouaw8MU8Hh5w6uUW2z7OjF9/jNPGrhbXuT1e/8v8ozPi4ZnXtflzGHuk+/y0W4C51JUNXEvrfMLTkKTd/2rkV5+c1phMQHM8zXnS5fprFc7tNDaW5+sB35tSBWWyq1zBc6iXIdDyRHp8BKHCszt0ejvd5CNizZtkP3/kr6JJ2tvEvFprCYqdA4YnoaL0iND2GEfvyoY2dIbXswfWWbWnAv6BrCtuHsHS63AtYyz3HmoS7MoTJEcRo3LKKaJ54hr9Jq5kDN0PWesNReUW0VTqr3Ayu8jTGQ1pfbc4UVaY0+3t/y5g0LsZhcelclrcS5SXy1Jol8pPaqfqkwBiGNiAJBDd+B/TUtI44hPZEpgqAeH3h2avdR+U6B2OFiy3QQMsf17FgLqSykdW5Jt4wjNEh3rnKSmyjikJetGYwXnukVmVy0FpF2ju3EyI+Ur7Vwe2QwiL3L0WGZaYFOYL8MhIfekP12iLwvLJHkBH/9nXnBBXBGLn1v+/IYrdG3I5HXPrpUF4/+QX5oGGjfHHk7QPs7kdyYQrrfPjuWz+UAby9ZdsXo6/p1vdTAjNQKN1QksXLaL1x+OHl6w9j1I4s4Bmpf/cSScr7c4N9VNeL7tQJr52m55FG0MhnNydPvbNJaAJRMRCStjqiGElK6sMvy6LadNVrtIxpz6y4ND0JLBuTXevp7UkKxFd7eFfbAAKQYzNm1dUiyRJbPZT03TeuVbCcV2f5x9G5c5GDJRGgTyRPgtpIqODQwdbyhEbZ2Hzg203AEftApiFbifBa1jweWyEnMaxa1cizl68HyWdGHG53ClUH+tqiwIwtVLSeaCYGZyUl1iUzMhY6PW/idNHagN0WyopLADpvGij/W6UStewAaLACoM+XMVbaxS0o6u/KoeRuPtYJPfb8SWsWe5y98YdHETBhAL0E4NL0Y3e0yD4SFgbz9OQSQO5P+ewFiWeyCInaheUQuntrpkLg1ymIIQOaPw7T/SDqfHC8xg7965YUG3EzbOmbNmtLLzL10ULVlWljy4GVnsA8flG6lhBo1JM+y5d1jpp3hxV3VEOYbQpRBWObtABVh/WF9TmGO/VC/bjT4QNAK/tWZSTGnqeNki54ndEiK/D0QzvXDgzgZ+7deWtfR3eZjovpFb0keHAFY/N3Zu48kFd0lUNCFXTy5NxSSBcNs/OxPdyY8Pr0tUqXi3cnxkfCTyaV+FZNkeqxZ94n+ybstoJdmqaK5b4dLLkzkUdcgN2tvWoQhzJ8d0ZrAtoWtvQ/I/TlBwA8M8NbR3cAqudnQr7LHMPXyNYqw1gAJ1jbtxaNzohZZ+vvOLuN8oNFoBlBrQHrJZ6zoGvPV5zvrjOLPhgahZc3CE9PUDAw5BecvXmw/paUZmtEUraPQBRy8pxbtUggRI97wOMoi/XzoT5BhWUN+EXxuMqFmVrxox5suKiCqXrdGebBswOXmFSzBVLmSOcfbSbKgLogjzE4aEDrvwdS092p/Gjg9967EaAf7s3d6P207+cJGwHnClzVWgNwp6vBCqMgM5YG2bT0+44+rHs+C24zSgzhVDIU6QWQeT2CNDRVD57271pTghBQbJE93W3V8/bdIz8Ozm39YBy7acpGbHD+be5WUu/BufVOHkGswhd50poNC03rY31EoEH3ArJ+b7wATxgXVffgAcxbEw1qiaplK7f7wMZXjox3KhujI/cObZbaBLZG1rosRt7sVg6YyF4K7rHWP3bvmZmTrOfzY2oHVC6gwtj2zb1HLH5pWODyOr6ZxiZPQ1MzfE1SWxaY6wM4nZCGCFwetNWUn55bCJ98KDTeRazd2DRDGNzXCpFHQpGA2SK0pW2qbKSRXzrFH547DIyEuiz94wjiWGnfBb5554Oxq9qpOiI6lIq1+7nkZGa4N+1v56yY5s8LgpzMKhSCZdZzV3FT62WSi9QHyKY6YYIud6zG4xeI57f7gVi0QXb1e0YitMyPU1qpPhR9uitY4ThRXgkB4ytB3bwaBFn8ArsCKs2Mca9yf6R9mRzj7sLqPF5iHJITAXrQGaVbSNhuhrzvKmFQK1VnieijM04cHyv10xIQlJ3m1X/PHPj5wx2QbASkO2iVdmVEfDAsWrMaRN/yVPZx3SiiSc15OVLcHvc+8usgSktIOJwd+y/vAwseWd2npYJCCTkAvC40MfDBPYiN6mXRt5OzHXwCNuzB/axXjKM60la8LBlZcPTAoTzesdC9UzhnvPfz1nOom9H3KZ0YAtFNWYyz9pyoS98ldan49yCx5oPU6KUnTa2wk4p8KlvTrfNzWZcbhrIEU3XYyVRXqTuD2ljSWnh0v+GJfNHy9WOC5QBSehhtiGZ7AicQd7Y42bDk6Js36vG9WndJI8bBonjCY6S1+gz8+jHRbrkH08bkbYLREWMWC14zNjC1pkUs3AVfwdjwzvd8KP1PCuWgdvvlG9WuHJYgJct7p1k1KocJ6sKstGSZZXdL/EdVONru+ENMSEMNGAF+HkzIO4mzzJ3751vkcexj3rrL/60H0kyBQZFqs5Rig0Qv+FeL7VsoTy0ekAPovaMnT00aZjOwvigYvCCBwRQ7ed+KoSLpu28M07c+mVlDqhZtskencV4SN9tlx72Iw6wnsp4hO4BlnycE6k6L1s16mhLbPS3i77kjhGgvZVECo7VFTCEdbu8fss1nhtoUmYIzSqZEaYMAY9+1oKhRph8vptbyW0WOqg47JaFaxgVDjQSDsA30tnR0zJZ7mW0ySU3Kmp8ct8m/ZAvJVuIPddGUs24u6x0ClSO6nJ17P/w+cq4rmf2RI/9xRy3/Nv9JGfE501SOjWHZOO+Ec330/efab7SqMac4OWi8HnDaM2+u12Qn/bSMutzlwGBhbQDeKqTZxYCsZx+e0x+UytQTd+7ReCs+MG5rNHDjdC4s0Ej0zp1pLDTHK7G40PQ5VHirnPK716v8nueo5DsDUVKjsDghQ9B+mVMvUdl5U37GB3oQtb77ItbVFHuglU5AOHG8yqL0VJf61GdBt/63yjHv+O3MveFgOXYun1+3Iu36ArmTSNDueNw3Xoi2aqrYM84fjuSo+XZG0VdQ/qVqYn78SMpagBdPH/41UxJ/lRvDlziG8373znF9jtoYpuWqji+04fQcGM2daB2Vco9dXsznrVe6llCMoYzpoTJkSjK0UKxviOzxyyeRr63e71elK42aSyjdmTitIkkp61k0EWKST4E8dRCxxP2Seu2tS2cX+EnuaHZK7kQRuPKMTI2ZTYAGVzuvgRT1Q4JD0jquFme8BfJ7V5YRK3WRtbu7SvFBw1fm/f6001W7t0qtUC0Y/neIVwagVLlUX5XalagxaYXObbjEve0/00659DDrslgMjKKsPKUJdky/pOjoUbDchGKUfv1xExVROefpUoiUua8+XhFz89SiveFo0NFG/aBMOjzHTCX/0H/n1Rx99/EewLKosoXvF+8qJYEQPQr5SJfMrLCQ3d+PmI7SupMxtYcX2tN67Gn6U+JTopW+maJ7UIbvcn+ewAAXyHI2t26D+QdsiYdL/tlUdlrUPJhXjYcThrw8Ep3axkchPtnwVzI1VllRZwx4pn1VNw7XTHNyvmccLnakK6u4quPIXaGs/VXYv1gJk2hJ2gVWA/AhM0RvWHMJjyhn7KHeYA5Qv+fuwSAKit+M4GmZOQdvCFSfvBtAqb19ecbOIUF6PgnIPdOdrm9qOknqZeILkDKsYGkj5kGSWBMV/cqWzKYctapV64PIsn6/5hUJrMQNr+mXEVc98/ju6spK50+1U4otkcuS6NS4ghisypyWOMtdM8DTyO9tG2/fUr2R3VwtUq8ZpmWNqBGI3QiR8aMSnNrubQRchwVjsuPn8R9AT2+mtYNjIS/yd2fYEt837H4J3p+2YWIrWTVugOiMKPIj8nbo88l9CaQzSxTjR4rgrY4fqMw66ZsHphv+E0BhMPqcN1sVbVdCVFW/r2dA5yrE6OPO2A89BBsAnQuxPEZoMKMVcUVN4ANuitJTWOoBvo19UTRLv65M9vcDOt5bvy6+2v6EfvEkeVULZc4jDkozwo7Vf2s2aDtv8404KEq2VJ07MTD0Ln3TXj8D18hJfUesdFxP5OeHkPoF6l+BA54/2+3kzmu5Kvk1TUgn0XllewiOv9U4eYsVdxGZJF6u3h0PlKgiVk3ZsrBE5PQpd5/X8c8a9w8OiwZIBXV7XzaI588pVeT+NV9Xt2SuxhFcPY7d5mo7aPfKetnun1vEGV8OJSvzQvkZBNiwVF91BAljvQ7yJvkt714UilsJgpnRF+MSKUOuWolv/BQzV2sfvRQ6JK1x6V7fcVqElQ3Y3ELOppYixvNG58GiKMVsfyfjFxBBy9IHw9+1TR2yYg53dlit60zWaNXibX9B1o7oHxYEPkrlOLz2Tx/vkW3KuzGt3quIDmN2nS8Fimcry60/j5ORdRJVWGz7wfaT8fNdCo09Qerf8aG1PuMtSn/FujCIFmXcFoREvChs+csohjMjLD/F8m+1K9yNEnYF4angt/NCPbrcNWdz6f8RUaoIk+WVdx53WKeT/lJicMLJ4RSXGOmW5BVNxGiE5y344TqwfPIO3QwFdS7d3sz7O96V62Wu/0JdRMwHARHb0c67iLXguCuplJsdnt2gCK872A62Mc5uWII4rWVlqKP+SU2WsYEewqotXWY2ky7EjrzSUk/E1iiPVU+n4jYFjTvg69JRzxYYxb0a3AQCw9/lp90w0+bebgBs64gwPSEa8XpggeDzBi3gmbTHqWQqig2au9QlNDcLgkY3GpLZBVtGXrm9X8Zu6+bs1jWEROUgibW7g+pRFjLAaAAGH7wiT7P6c76UnQwb77Nl2zpxsVw1C1a+sIIEGZdGkHgntshOzFdZ9nLAf4UDPDECe8HngUCp5mBuTh3jpHJ7BS1yz1xo1nmJzsg+73YNuXmjXCL50fhPz3AZZeYQR/8pGMEBrBNd51RkblDJvC1UeRUuE9pQbT4mUtz/iseibXUJXd3iNghmJ3cuGCcEND/yyYrrG32P6hxtZDwLA6XihTJyp4KylTb+RpJza/wgT+9iRrhNsZfb3frCG9sfV2NHTejcj5JUN843ElUZCJxJ8EjtDFallrap/LOjd46xrMlhzWJRwklEUvV5lrmzTobzhxXNtOkKIbRM+RRE6zK+rwI1HhwLWVmPNJjuFZewQ6RbcCsEBD9sgfWPIHbsSZ9Cwwa5AUt/ARWAT8hkj6BHILSN0A1Pngy7cOw/FhwgGtnECFJAV5HOuBDWjU+rCXDa6dTFTphpQdVFjx4R47BiUdJvPTTuli3dfTnkZKU73RUtMq8SXb64CugEYuXH91cPg3SbOW3B+tZg0dgBLzmReut5EWNnUEYiiFRFgz3V5Ohx5HnZn1iOTbdfoyrpRcvFejYm/kmIeyehsSII+NhYEcGE0bwmsqyBq0GTsbQhMjRd2PTq7fYb5iX4MIOhUdpQp6kqRZQiZXyzFiaJ5UnitySm8NXzQOFFvdszo4om6qM8d7S+8Uj3BZCOdIpVmsfs+zFP8mscrQpqeJngqFXjcs1FUyY5XMFfeOzV2oUVKMzkhUUgt7RpVqEmjZ+ENtmIf702w0hBQcT3dSFV8+acLlLhVlu7ErSvZ+UU6D7YoKp3Wu9m27RiSA7Vcy3DOXxN0Oytidq3zpMcs/pcDFhVlbOy0MiYyQ5hAvGlj2AAA/fcVMEsO8aWERhZN43idO6ms/RJq+i7vWN2s+7+DZZuFq3zG77JLaC2ETZaN/0YU17HIBhcYUKjNjeiNPyhcw7P54MgEbkNFYuTcB3IshQgoHmQI6pRjqDhAcEVi6rGTBEqj4N9BIwk9RZcArGIYO6bRSURkvw/i6vKSb71morYj7kj+IGbIy/n9RrUPDJ+8CSb2s4G60EYiP0IrS2RVDwGtxqq13DvzQ6OdDCRiLURNUVGbSuruwX9RqE9UC9KKoDJVcCFGolgUHVrEh8NdwZPdpUPVNSaT4Rc4CTGpYC16Sanpc8gljUfGDZR/v84bzBBsJcy4+/lkEXzk8vEYh4yNGuO7udIXo0GnoFWjmzUZTs0VjCyQYoQmibTLPs4oO1GPU5FTah9hkut4stQN0LEag5w5RQFmLf+IrZUXVuecteyvkBXr8fYh4KlcTJVBZwNVzUbwdJ2Oj4G61e2SYyxso+VnARP82MfkR1hWzkLJNrG7GEOApl133xQLoNDMZ5tWlyYuxkzVFEGUELoRL4i8U4huOA282UZ/cn6Jj0bV8i0aY+pWq5Pz/DXDv6AEcd7aL/ppj0d8e1ky5hm7yL4UhRENRx9oCfz4PnxCN8Kt45A5He2/VFBrcamadLgp+GmC+axG1JG8XmTQnoNLxUFgpqhTdBtpRNwNQAQmdyuqZPy3U/k2xuZTalQyCQev7c232xSs7ND6Z4SPqMvOqLv9GVXFWlA1bLS3x+55UCLYGzWr7sAtttggnQXOOxvKAS4W0yYPEMGcimyTiJTUuwt0gNK+e/Rn5FaHPzwENjiUgrAKpXoAj13A6CdkVfZB7qlz7F+dkOSeL5BIen+rNL33LrRL/9bVHWzCHkdKMsB6gWPmcUQh4RoYHGwgYc/VHLisauOPWpsK7jYiWvJXobDCWy+anjXph2FG9sInRGrSmdDf/UjgtenfbJFXQjECj1WN43qMecrcR2i1qAs9uPXvIzGIvJm26m4G95+z1M2WqkFKOm4OlLlPSE+QUN1NHuFyYOP7KFpNgQBEr9nAQco3wuYoRTgePN3AG2v9KtCJGaAsZYsz45tidJ47ADgQAE2/zSJomWh/+RpikLV43Dq++MbBUbLkhKE/WnI1zhSuyCC9rGdex9DmICBt1kqoC+XAXtYy7fvjWgpOVfDQ9IxEwJYArvzorKTgS1cAY2Z6eV/JPKaygmUo9em4lTyKDUs4lJzBgjgYXTInD/qxb8LVIZ0JmQzwtQut5FQGLGET0f0vz736Iylgfl7R+d5k+N0pR5wlkPuok7NJFXvLYJBRoUq7ofFyLzWWMkXhwrE7hPxaS+Trv0hZkizyx8iwgbQNntJuhsGTEJGnQ0NhtjJMt7e1AtKq3jjRrBKu8L0oJYetxsFewo8rdN5N2N3KeIBCP0dV4qYwf4AdTx5wZ4+GT2jqp9WRyUZZC3wkId5Bnp5LgghwWaT/tfUUWWY7O+6hEG9uimIATjbHwvCvU4oEegqc2lnP6lmGmNLtVrVX7RVUBykcas8jKTIKQpVJKRlZoESIX8TXJDafmB1OY4DIIukWeZniAO6rGKu59Sa4hfVdFXe7vuO9+15ZvxGAic6rH8gT+rsqIz0WZ3femk0wYya5tfQx6gQKhgtQbG/0xizy3BrsFStNtC7BXXs6EmHYQDcHfRoCda8+5ELrjqLcC2CA++LbjS1iS3zr6+Kb4EjhGPlip9lFZLWl45Amxq+14K3kpEiu49QASAEGLEbfxOfOSRHBo/ddKuoow0RQ9sqlCLifFdDwYS4bkaL4eMY5pmuHBDbczG0tMvoDmuYDESejdCHbM9J7C30hANV6rJTM/TjkolFXbYky0AUj8/RHMS+dcmclBXn/ACpdjQfWMQx9c3rJ6V00yxByFSRJu9rUNZFLMpxFQNqq/PhDWAaK8n4k+6hZosTEKy1Wp47dg4iB6C71SO2EOnwXFYDkrM/Aye6PfeDxfNg7gCsuKAm4gkCsJD1pBWnePsokWG+Io3CotzcbjOK6354aNLK1G+N0XkxEQuvCcAq+ooGi1xQhiT4k2r8A7zlMRdHwj1AKSS6tN4IfcVZXn2AGGkKYLuZWzlq3f1q4IW6KUI9x9pnXv7THox+5t5AYxL1FzVQSlgRPc3rYaK7itvYFBKFs54PtfIFxaYIhOAHGPDoKeK4e4HTLRN85H1lsBByZ62qcMFtGV7M7uhFSRAiAUJzScad1wixhD6K8bMF2sPGsabirQd9QYgG3WPEZFQ9S6FQtbipuc2cZJxPudSXSCOvZQPG49ksgJ3seyUIP8lNDwmKhZo3FWNY91K1iZM/hZBix8JUA9KpZZMhse9RwSy88R2wuF1P66hpW6jB+RJZZANYDhQzuVHUDijCVFQ86zvbOPwtjYICS5CEPcBZVLRjD1HlaN7CC642JpXROGe9ElB+o1cWXuNO8iWpzdFH3olmWgH0q9RhJZQGKxMM35z1re/Y9JNUhnNIdkcLdiwg2rlMicUqoeEPkZi3m3z9985qT1C0aqta4coVMY5m4jiTYRaVuYRWhHurHy3AJhVn9omZFBsS6wMOUVgHZvRA7swlzT9Vcsb6JxbtDdeqsf+VF9loLDzQzSINEHct9VdptbF0PG5mBfaYS1hxV030m26ERqhaRaVyn937/6IOqna8iQhnqDxL/XA5UnINdJWAwfZEK0Q810m8YkI70mHYrTQDuWV8jZtsdC0Zthe1+fEw+qn5jCyEZqSrO3+l6Gey2zxLh0wKpHWrnaplpsS11BEA8iztnd660/xbmVIHvyFxfc20Y9aE6uIgQ7yNsZ0CG1rA8J4KfVyc2yNXERrWkOsc7Y6wYvsDOgdO2D9LQjflkUOAu2BKZWPLFqldq0uZ3zkOdjmNngHaWF1OW+CP7iGxCr8P5aARmAK5XloQzXUyUW6YCs3omMSjyjZgo5o6Hio2fpZjgFYE2rANirbJ1FUhF0cpnTIKHTccMaWBD6GBTn8lJd1YplHFgSYFvHP24wn2I6Mo+g30YXJUmIzmE6jHbJLuvGVOAR/fv0ra5LbKyrNNjiBWZ+I8qu0rt4ehOgPRGPtG4LS7HMAAVtHGpsJa93yMjlY4eC0fIW/MkHMoVzUcoX7ZfF/RFnsti0A+j2L88U/Vwe4EKmVk1HQORnELb+rquyNu4ThFUQlwZO/gwNKjZqg/m+d+m0mrZYymNLmFH/62CA22tyQi+FB44l8qEzNCRyZRqpD6KiXAKZ3eRaTSis576PIr3NxGAf1DpMWoU23oE/enl/xpdRanfYhhyElbuGUrxmAoZPb/EhrVMgp7hLAiNWP//kCfztIf24iNakVc3sDx0aC43hH/Z2dhIfCFqkmCCGkcBO5r37uKyVi79qX3sli93c9WOhxtm6++72soNMeVbVRyzl6gsf931YPDqN96upTWa8tQbMc7Qs/zfF/SC8XcTEVsFymzZY/z9hu0Bh3j4V9zJFmHRDVi9+ZdcSLBrwUhb2bi2MQ574/jQqiZo+/qVK88wNDpEw96Y+L1Eg95i0TlPndDRhDxAcrywyOgvdnQWQuxKN1HuNhFNNTaUt72ATxCfMNODvxTKsMwyNaNqnO7kU129cRMh4nJ81JPzO6RaaCnWIA9p0Tj7GhbBFAXoN01MC8wTbMSnUsYXygSFW7G/8kuB7EfiEL6C1qhn/HYaGhFlAmp/eTm+UFTNMvmng6HKrOO3J92/6c/9q9oCUeGuFqeLAK5nQ4CsDcp8oq126WNu5kydJfXprAAhfcM8AD71pQgvasXB8GYa4UQwdepiFLBxuoQCSu6xIyncvgfWrrVk5qb2mvDCp7eamZLu2Wx5CuKgrwIyv2G3pUtw42NBDvcVMnuECjXpDDJIvxfDXfX8jW50nvD7858WP8NCjkBvYwyW5UI6Ju5DJvSNUNgBKjqaZqJ+RNVKtcTX5jM9i2iFHY1XJViMIuJT8xdzw/23UMbMeQaqDHMFSF6J2C7BiFqzYveqb6QTyZQTaS36fQNmcEbFKQR6wAK/Vy4cKg1TkOvjvTNMpCzAqkuAScuYWaPoSc62gdkYrn3jEArTC/SwmheALmtfp9LGuYm4RxAzy02rQTtR8Z1WaiEugvlmS9vgNDFkwPp2FH+F/yEKM9tzOkwtI/JfZCpkOrqt+w6SIiybBa2A3NL2zfgwJrpUZ+H91w3onh2tywlfj7UAw+zMyotVylSl42nz2X90ujv9qtPc65Kd8RpR5NinWFzY9kIv/xUq/KrrsET5sFR1OhGj1WrRlGUm1K3w4MUCNJSbh/68VUWiXq22lssYEqyiCPdlDYLd6HGEkmCxu97KpAswBWJZ27ObeoBMibScQI6AKALHyf2mNVhzfpZOzDsy5leg+i02x2VrGnIBZkYxnh0GCm8uI4OfyVBc4FR3SNkggBz7CygKi3/Caodqv5YI0zBCKwNT2zwtD4d+JkfRZyXb+UHtygz2NzNcctzZVthxwTwLKcOLWHLUQnFxwjkblD+64tAXoCat51LpnFu+ABDW7rvLaRwDaJDJfxDFBnHBfyzWuVg/6tXQRVOsAFY0Rqnf4sQYj3PBMNR3PMq7WORpXrl00Zw1QL1nPGegN4HRn2r/WjMQe4aJFjDuzoXGBm1+4UKCAj1vObTE+mTg9mQg9xazx9sU/4yzjOCgFEXgiYd5aqb4RtUTJh+XHfUZs/T6GDW8E5lAV4h06soqMizZMqyRzHbLd+UHzNAfK1qiqlArzTRNNNL7VcR+863Jg2z7CioyKzXsTY2EzWbiosW23j0AF6nygkOfwF34HjhLI27Fzk27xgCj49LOw6uoZQ7YzICMZj6SUMG/wzsbwY4eM+j2jquzBQ39mISSnDZFDValHB/RzPRXI6Vc1nYwbsgONhz3GDFGGwirFv/0qYCYb0UlvgODWYYl1NZ7wc/t8ILnQjjJd+95y3/Ds5DJiJzQAOfwqsZxpjqHfd07lZwPNUlkfgFwPaZOGdChWQ5euQVmzy1JqfnZSbnGMpu0iW9+/vM4NfsnqjtUSuVU/5BsWAomljMQ06gXfGnUID6qu6+CAMm2nvcldABnEoCYGtbPQSoqJyS1l78Z3L3gJrhgCwe+uxh4AAr9J2MPgvaZwKYPIg2QKN995Xcl7k+HNZ2KfD9i58Z4PXMpHcIqJuKLwOMdTFxPapb1rOwEIwkeia3G87KPBBWr5Ez9R+kxM6PBvQjuqYYG+O7CisgKxNohPvWyLTA31LDVwIPaL39rUJhllZKmemozJjIGNNbhgCbSsUqOhpeGaROPI22SYUwcoljFiQVB2CSLNJgzWQSrftVx22zN+/wNCrcaaBr2SDyziXjGe2aPjczJxdAzw2J/BQzWAyQ1/OFqDM1K2LEkO6kRhuccLaI5htrv5WvJ4/j007QIP1EPimvM769bSmkiv+Nh4FOqDsl2gIU+ppGnpAiRObBQCE7dpU1//vyF0xoBcYWSNRzkkSfAaRm2bOB2d3ksX+bUB0DZvXjtFT3i73xFzM0pA1YgAHilgjC55PSbJiZyzLBIkI9g9RPJGnDnBffRaN0zaS5K+itf7uqAMaLWMpHi/VfhRoS+AW8GSqzUDi3ePOnCuwiDmXB2eYV/x+sOdcyb5vKG+rOIuv1tu8KF7EBLYzpX5xsjifjPT6g6d/y0Q2kAWcLEApEQtyxTQtD1jMCXiMip+CRcFvu+ClmPH6B7pF/7k+RGoaH2xnMDnRLIB31Iot7tchakdinjjdv6ymrbsXLmDpOH4NUXJn3+C3s1purbdCnxXEBRSIrg3Rb+jkpCiAWO1wTndI0bRIXojpybICxg8/yF76mn60HEg4SlADDqa3t6IPCyhhWz1TbzjaWYXp1l3rLpeBxOduSN2AvO1bdJ4vzjqlc/qudCq4a84xx+gW9StJ9ySoTUPRSg5GrnjoyUxa7vQhi04ZXTrM9t9yiXpEdgo8JpsBjdGHJtHfGs5d7isokjhlQsdwkyDvMxZqXD6s93e5sweNVOFfJ3QYV+IhIHfMh2Dm1V1AXecStqaYMjMoHVmjmWJz9SLUIkQlJjLDj39WdSUTFnQKjP7V7GamoLl8TFAb8Ni2h8zxYDSFKDLCobMCoDgtwA+QBaJKakFl36ensT6X4yULzjQequzdIVHGtX2a0KHqjJJEazfnSww4MijAzDN+QLXYO8aGUaSYMvCcc0N3aZmhWgWn43LDa/pXC/Og95JDGpZGMtXvAUBYb4MenfjQXdkOCEFfTefxO1Qm6dFJxv09oeVb/uWcBUuqKqAME7I+AlZgdCTjuvSnsn5LCUzBwAAAAArRWMxl6fMcrxWXn7tvhquCSvjGpjWP0UvR3aoXeZDVR6OkrrDWWNOkqv+iUshLwlepZrB5VdXFx3wsSii+UgjDy+Cbmt33PnLBVgc2RdUp9X7CH4ifEvX2SnviODfZfzfApnB2JmONYIJRpzdIS4gu0+3RtX/i+I9DY2ENoZutnQWwW1XB3loAi4i3H9rIxEtiWp0pCwldBGIbxDDoV6chyXIzjjzT0r+5+xrFp9C+WLejKnHVJiZMrURGOrpxEoqlonxb5/nY1VQ+5Ycg/etoahT1Bzaa2uGdTTEdDwwirXlRryVzb7AAnEznJk2zTkepJeSBS3Hz56Z8nmaYm17hLPAd04YK4wzZceXD1NdGeBbiIEilrqHVaYUZ4+GNqjjITUiuaOw2kDIRKCohgDKiEdJ51wE46deP4ahyYaNLL9zVPLX/eh5mTzpFyUWXWm0SdYrEK6xGqeViaCk3TlReTFRsLP/e2kioQ4rUYsa+WTqajfx/J+Pys0zZFMsnnCnKaQnBTKrNl9uqe7rQpMNa2pnowKr/yBltM+egl5S+nnKuTnh7+EZb8TZo86onMUhgfeYPIZ2+jGkhWo5jBrhMvEr90vPCPGDpj7jBqGDeBO+l8GwSZ7enpypE0e1wNV3PfpRO0/Yt7bpPZbTKqV8yjqgSpMoUS4VgNn0QuXduDQqpF7J88x1JOA/Z6eiaQ70FR5pg5fp8uvYdESYr1jO5qa1mb2x/waPWkVhsBKCsSGeP9HZRbkRGfm9UOeIA5+yLLEl4QIxShSXGTcDJxPiJQvjyerz2Av0xibjlPgb7EgaBJz/fq7W+nyFfZtr5kZTahXd2tO++7YV6XpMxMwWa7WpBKOLWD6uqGtu4LkdNE4KvGZp4zW6cdTbetwR5FizWQPui6HsLFlqV3J5wCAvty+GqFBGnn6NHdeXCBq3QuJeWAdM7eyxTjYZEPpx4JQiWmvF2xfgRSbzxuiKjA7AOBITKJmfpbjTsGFA//OCOFT/7kKfxQBxPu8Ol0RMxhsCMOUW/XbjLrVyinwglbH+1WU/tIMzKeqKyEw6i54d+TE2l2fcO6P8xAQsq8mP+ebOCCWW3PCZ3WAsAdruE4HmD0EdQoj+6ACWIOYvtI0IVjeVX/jfXsPswNmg+aKbWJdp81HUF6s6vUsko6Iyp4JFWQWZF/Kn8vYS/NwZHm/ueK6RPPp7B/Qi4eyzvEAbsnN0gek22Zx2yHuDZwfFS8DM0Q5GV3S33bd4PrIx7sdGLKLb3RBdbUH8hBljexKo+SRA1HUbmaLX1D1NLIOh9sWajvav7ypwexdZ8YMqQvkkBCRj9Tl1GE4AAAq0xEVN+oLYO74IZFz6JYzg/2rNPgJe/KBvL6zbkKk/jxBmOEuL59ENvWrM3Aj7sn3904et9wNU+EDkRsnlZvObAkXuMzctaFxcKLIGKPhs1kIoGaRt9IwHadTCL90x9+vlq4SZ9ba1MuOvM02wljaXDPgqTluoGIR7ow/bcWQ4Lgki58DOX8+SIx/zl7EhuCsaCw0C+sn2mp04b8TZlw0qU/bQrEKHrKgDAW5YpiVuq14hNPPD2GI8LEcejzdQagxnLZufSIy7a5DSnWsd1pkEG8uW0zSnbGUKdFlQMFCuW/lrKN029q9qmiOvZMlpCSfdbL1DUIkOTqBNDv9JaHugCg2EofhgSvP8ai8X5Nmf1gT3Lm7YN7AwdxNmOd+vjHOGYNI+qY9n6L77H5cloKsv+1AbI74WPPV8xnamUiBuV4bLmvZYmtrr4VWsvq4KD4gptnoV8chOAMBMgpq0RrR0ksDKZmc2LdNpgssZmWPpMMKweMJlVDUKIwxqdf2dTPY5CT46Vyj1ov1p8b55j27cABD+GUtdI+1anrIwN4UIzUUaUm3apgQ172o8/4DnYr0ORHJRNt6tmogC9/qWK1ym9EGtmcgBhumdz3T5ZLn8z4OvuT4q3NLSYujsVdRfjOB/sh+z2yCYf6Vbpi++BEsBRGPf2QHFnQooH7nIZAkJOVkXKVD62nabXrgb/f4QscZkqWdjpvx9Q9VrAhX5GDAK183py1CJwqDMbKr3rzc59DLrhnJN8gSW/2LiVoZv/qvDc2wk8rfL4LIjQIqzOK3Ex4MBPODNWrTz1AiL/Yyrkoxu8ADFi7B2+NrS5NJkLEZY0ndEf738JbLQ+7i8AYATNNK/jXOEZinBWUZQau5TS+Gb+zb5gQCvsEmAAJsxAqx7eRNjMIF8i+8B9dDc8kwWpS1mhx80115P6xbc3UC/FUysbDyRBdL3M+Yj0+6VtllkxoUO1ZFCb2qFTmnh44IzVQ/SxUdDinoen6Se03fQb803P5n8GLOVrGXxMt0yts7+HarGVfQG+N1g9kKKzfi5H7T1nWrmh5kIhwL5EIC5W2TKeQSeFZdPfRB3V1PSeaZU6NZgk71II+Ab7785KVkL6OTDc4rSDQCIX86CJo1rvdqrRI4IoVpHAwHZn9IypkIMK5eH879vwq52VFr4a3s/MTQVdwIyT+Pq+J0cHEQT9Qb98mag3D0XIVGIGAhn8j08OyWV8oYybjAnUkRSA8ch6IOIWNCHYJ7qpaBE8z4LSbY+nN1iz6S8CMdhDOj1ty/432T6DDA1QUDZnjEOI+YLul+/5LznHb+bL8Y2MvH3yWYgx76baGXToUV4c/AdVxnTrVavRRl5VobaM89oHjOfYqX+9nqi006R9eTPrTgAC0hUNWSH37y9ZESddhTzlOkmTU0iE6Pz3eL7qRxaBU+uxdJN2pv1wv0jFl8UGKOb8pZDi6/QnIQMWFopYZD0i2Bwo2coyah3ef9yFFWp5938tiiU0yG5HjOr1VwBYlpmbJ7s3HXq0INPH2tOEvVudU/Os12ni8r0PB5zWHczeRMGP8rm8Gmx73GdKgld4ik5/TJu24KGXN8zFS3Ai3/bQ6nLu2GKxPlOwCafHuNNvYAANmyg9v5bjazUgpSWLNDt5CUhf0yR5dGWnwMFlxHv2aAVLeVb/qbOVZ1bty1LVqQ7ffjNQ44hdzgbufQ503q25hpqnIQWLOSLtL7HYi8eS2CVrZRqFtWlJqh/c/DcIFGwJR1hhxNcxlDC0m41BgwuajVLM8pQGtWjWOK3pgOlhyMC9xJvAU7YTZ79zj/ubNKdoS7fKjcWU6qyY7n42pZjBBSW/V3UFXpy4/WGhMBVRnO75Yoo+7y2Td8iZ/CQkOHmUE+6UdR89P2Ufxp650TXRmKgz8XMOb5xec8A7OeUnUvzkVlpobG2DvsZbxqj/Nh7nEvZSbrmxlwCnUjY52/lN2xVzv4SeZRS+ktGr5Q810fJ1aW5tV4RIBtcccmfbMH7ZCCv/3RRvLpyiiNFJlmuS98WtODqdawOM7z9ZNAel5XiO6KzhtbukJP/n2AqZoVPH7Wt/4qLJjiJ4TukHApH2AZE83yTyGwJuFyLVfeB9mVjX5MH0GCRPvX6fot05+9sTjj7nVsaYdiHfM0FBiFOu6EwEmEPplNNf+EiLWGYe1LVgTsBtwmSX3M8Oi/UFyInzQrXRwcWLZ8vSqekxaqVnclZ/2rY/xET8x3PKbTPmQ2Wo82X2BJ/hQKbM9kPLTp31TmOo1QXNwkrmVt6wj4LsmPwZ62eVQlYOQWbJgfh9ieElb0uwB7KGTSkx9x9ibuT2lrN3LFc8/WgvwfJePfsJbijEZbuda/t/Lq4rhNe7eifXc40Bmm2efsMTC2t3zP4Ce0vHv4bBoqm0GzlvSweWV6h8pqns7yia2QxALb+gVFgKvQvIE5bcDAKHWxr6WlKF7CYAbXnEMzp6vOuque9nswyMoSd91ORa54ZELNN4h8puR2L2zCkNFtPoCpLYnrE3J/0LZeQQiKD59ZxSj9lgpPZqeY4EV3ehpwB0LTL2NbI6/waszTuCohWFijkdz93ZuCa1Aq8Mf6Ng8IUFadgZUnSWlU3Q/MZGXjJ8aCQrlJQ0CLyL/Sl1mMDiPC6leKBsPfwfAkq6Temki3UDJ+TuRIZ/rQIyAeBg3XkfoN9h2QPlRUr325NDXbnbUOeeYcgSxjfyFhMWc+k8eivj8sCkH/LNY/zqdurbfUJ2GTxycPR0D9WSCr0+oFOE8d2Ij9/7vwGclEHfcVu/lSFZzKmi17QfxvpOtBwOVarF8OedPyZDP/O5HRamhvRQTaHBCzn0iXt6NtAg2WqKrVsezjPd+glIcx9i7OeF7Tskh//bAJsIr+vc/XZVkpxIM3KXyt2Ww3tg/PoUf3+fOXpizXV5uNVXgeMFV14oRyqf31pt8SQ/36P1RlwF4MN4ravrTAgjDwevh1v9+Hfju9IDLPEO2BoQX3lUIIB0C2nzkJYTL7kiuIP3Howt+3YI8q7T7iOK8Rju2iRfTA2C+e6ihZLUuL7gLxSq8htWYVgDwJFXvNZcEHXYYXcgSGgU+y3O05bjqRjlwbQM/E6RReBW5v3iIDmrp0lZBoYEkAkv8qfBqAM4vyj11Yws5UUf+BMNUkIH7fPUl97OQflUqX1cTn+mQfcng1bk+RJP8TY5DqW3mZNp2Xp7Ev2xIGpEDsF+eWQ+4tSLboH0RlPqDpPgr9V15pSfYeEPG6Tq70SjR9pUSR4Ieuyry9q4nX/IeJDzGAQfdTNd5vrsQrpqM0896bHv03wqNrJ6hPnlW1aK5Cs1Ta1mzy4xFY5p3/l8movPceYARFvcLiIPmxbFdXeF4jIABnDSgXWDHhNSA5lZhtsLX0uhK/JoL4rrtMdrUCtB5y0Fk+ejkCadkqS7sxexvyx7Fi/jWVpB4d3Va8OfKwaCXEF5dVwvvXixpZWDbrbTEMiOKTGVwHNS3hoqWN24IrRNDEtCE7LPz1n/C/mmH16ShqDlFP7zMM0RErFAH/1XW1Q6E3XaOGSHY7HokPICOPidyIxnzmIWgICdRIAAAAHjM57iFnMUQMX9vQs3ae4Xa6JMK7bhIMvZds4gOuAK9lgD5h0UyOA5u1zR5ida1a27DrGL6H8NzuQiAm31ittdcFeBIB/pavfh7KcEUNaq+Xrgck4LMqnet6YpNr8cZgksX+Wc2wX2fCbFpgREgAht4fjs10NMAO2NGXTMfoMq/t/TA+utOGbNLIht2Gng70XRWbHiqKA93k3Z5Yo3/cg5LFugWRyXZThPZqGQ3xNxP2T2/PwLurcxK2/91Mcdha4mzMGNRvMys0PQngurn5pnr+gbbHcn6lV46l9Yg/R/ABUXjUIEEtu6JF8dCaf9c8Gmw3xzOG8C9Vl33WTZUAXDmS6a1phrGehpBakJVlTu+sndisxxD6jdLqU9z08BNJCXnNj/zlg6kc6HJi2taOEqFVGJsBTTMcV2IIhFBx19kwozwXIpQqxYekJilMb8EmMCyIW8Qfqcl2jbW9liOhB18fBC585158FV8Wv1voyOyBxiFdIXPBqhffwa5p0wKz7QkReLWYfY19tYnE1btv+67x/wbr/+tLyVbzu/Xl8FAb3MxrRgqjbY1t0Kl+bsKJhH0rEUhZ0qLlz0jQCUBDdofC7BLicyVBdOPR6owTdRTlK7piRdOiChE+6wWYE12reRW97Ka0Zfo6mV8G5KKZl6GjzY980zTGQuf6mbgMf7NtwtlnVKilnysp1GHK8XpI+5wYNbUo+7PceqEPCs4xA4oaeyvSqF8xV6Lhhb5bO+7oascAz86d1B4gcyaRH66gb94jvEjeHXpcXjd9MRDUG3bpAh3NWDPjpCyLUmppj6nOdP/s1JESPyDM6nP5THI6UvYq3MK3t/OKc+ZMKMw2WCrbhh0neF5b3DjaKydoVJl3nkb1lhn4+bENXbTC7XAHAMIL5vLeqIzlKBm8pZRH/+L4IJI1pp2kV+b//A2TA36HQye5m0qlKvAkjS41sCu+FDQjHQC5Z64I9yBBEGYqAlCTNtbJ/Yg7YlQCQeebqWokT2RlK7gcyBkfgsnw84uJI4qaS+v8oofnVRrkAnHY7P8Fz7g0A6sV+ba54LME4kpUILGZeWvM+I3cRmZkI4E+E1QJKyHt3yRxwHQ+ACwaizrlrFOUJWMkibzhUgKQSRfV90okYHOyUSbwO7dnD+dbZlIBCzcUhU5In5cL8PlST8EPpWBHRZgKv+UfQ/dTq8YGQ2STDYrHVWRw98WAqSVxYgwM4RnqQcf9D1AHOu+IrALALRNUDaqjv88xUaw+HhUc3L3XUon5PaeWBr3ZFk1Q7NVDyOUtHC5SIoWUHeBgeAx7d5y6AzhqUSHR+ECW7SQxkUP6ZS3vozLnBIEGL1iNZFQNAGuWLLPMEiWYVIDyd2FyY6vYNEOxghBnnzvPy9Dk5zdVkJOcDrT5zKuh5B18IuHLs4lS3cuDZAqTsLftRbhzP+YH9MrTnCJzAWqLqqyOKGm0Q7NJxFhsFDxmRDz174w6nPlBb+bkqhypN8cwutB2aMdAcjnBUIHxW6PeOh8jAw3dFBA3A3n6970QS29Mvwyvua2NYffxdjyCUG1yr+hkWo2oacphoSiexWr8hXsaj1xgyY7ZOmK4Ppr+7E5ztdN7jOs/Mh3fqe7dvAgKpH61PECRcoeijgI6EAzApqvQNVto5m6Xxmv9hgcrsHFkUd+HrLNvqA8oE9ErspbFcWDOxVNojO5UsDQEbDjbKBBmaNAAALJ0DKqDld0KGc1FR34rvmjUs8veAqQROVvFrvSQmOvsa9vnq3sn3GvdFbZ7TBEqw3fY0T6RbrDr4Tq8GUeYIIMtGR7TQ8V4Cpr2B5aNgD9vl4newBTNIibVVlkgDWJaF5OoWYQ+zA5vbZdXWUUSXqj1UwMRKzyhhd4IumbBGwTC1ij4TIlwQaSZX0T9oJfKtLSxaEkTpxJs7JkelLLgmlAFFE3kQmrU3DI5T8d90JbeLbJ6+HMxFasUcpzp+l7jvPCm9Fv5mjM5We6jH7CVsII3c/nbPKJdJNrCtxqchi9PeTQi+vnkDWQWC3QJp3VtcY/jV0akcZ0S1A4cevP9E160p1AE1tPb1PRmcFS4HcgyVEz4wTD7LBCvi27u1UK+VZMRAnPdyLEnlM1zW29wdBy2TiCuiDtOMnF5tPy/XlJzXdKKAIMII4CMCJCcLUYtGfNSzcpotBpB8LjMQT0zkbNPFZbWvZlTyeJXKZYfTtuYarxI0+ZgQKozXSLpygOlVukXjq1qGkwnTTZ8n7UkNVLG5ld6xLiglcoXgr6yn2vwcDwMXqXOzabCBju9QdByEhuPWv6iJYi9TDuVFzE01uKbeurDvBF7wWWCJ6ln7DniY1MXHBLER0Hk1wF6p6F/jXXFdextRnAiFhblOYrbdxZycCC11fEAcwk7Di4SMwzV6012y5CrG8cwFGcxgYJ2hQSNzF4dacAnAy+khQBu+1eLCJVO6yWH9mls681X5EERLQFMdTHinU7CpeznY1+fKM5XcLT+pyLsBPpFNexVYbXGWnMjGLfIUGnJN+zpl0hItTepRKGzEzrNJ3dUe4vzigW/9Dd9GMVs8Z7NgyiCRUAY5//SFG2NZIAcWQ7w7XC8DL9AXs5jWD5BasV0Hik+fhSuBoLf0pEq+seywZblt0HO0nxt/S1n7XYAYjYFSBb44SZQMWhcrbjQxLzj3kvs4oUlerECFC1IdUCNQmBzi5SEZXcN00GOPPj44O/ar5xsN4d9kaec+pvn3yApo3zFT+iKu//JPqJxVruPkd3qXgXFM/n8bSE/yJELAmMAE1cPtlDReKLh/B93/3U3NHhYlX1K6Qhuww3bOoGZv2RB6pDsCeMcydqyTkzRPM3tyvmQf7EbE8lvEuhZkAJAfMiSddliHOuDF3Prun3TloPpg+JPSlYy59gPLKok3sVHU+J9lBBMtKHvNLvVjMz8Im/WxgRoN97Zxrbsi46TwzoGeDngzaxfLZExYAwBOkEy52GU+N/13j4kaddiDb6t4iVoVEh4DL56y867bYeeTP0YyE1x2dRjrhCKEBCl22+e5CvKsDUwcDr2n8O9uE4XCTgv9/scMRZFhxH1gsM5RVd0pOvqiXBrqEHBI0V7hegjPU+1rrg9UGP4RiUcNnzqTf7V0q1C3qKkgn8yaY5siLZKXx0yJWMHWM5YksdScbqoROok9KPo8EfjoxYniqtZDpxdyLNmskYFIboZqSfGddrLkTFJXNIqCkjbTvHadQNyUuHIGg6ArXOSPFAzJNjBBHoi/zahrw4WRSxl5DxcAq/lkQ7cR0K2juJ3/3pKCjC0JBR4VABSAKsy/AI3Hr47Dh88Y7MYtJV2nBvHaCPUAR5wTkPaAWtCsa1sY2ye/hIAAAAOpckC3C6XNdCEOLmXETzTCiWToH3MsBbNIkB/wtosxElfTAOr/O1NT6e0p3Tm0ozmDp7F5Za9+Z4YF3UBTTn6ZZt0pPXXZKZJBsirAgvSHURzILumllLfxIH1fKA18Td+3N2jSvTs15NjK28U5sCr1Tar5roMmcz/GQ93pxCohr28H2/53AFTlJM51Bo6QQCmUVng8ZS78dgWLniqAbo32t/wQvhSp4s1g5tDrhE/UUaHzMdsPPUW0ioYun8+yN0UWo2sqHZz0QJEgr1R8WHMrTLU7rCDtjQ3JvKlEagS7sJH0FTLxucUeHkk5uSGvIJB9lvEOeh0Y0iyW1wND2CEjb+zLO1MZ4db0sjI+C0rOpvf/IHqWZeODc1hNVTMUnRjlx5y20DX7X/mNw51GtW5WeNNjBt7nu/FCrVzDSj6FJoO1WTul1MDwxXBkGaOycLwIcA7rvVA7h7Dnyv5GwBNkIyXJqvOmm1xaeRl+g75grq7V3e88hwj2LUsBLLThzdL3Io0HjTvR7LlGSq9z/bR84niZLkAvHDgjXQdnXqg58pRx7j/DzFX14jQRRidImrMvH9wIFdyZaSx06kxueyS2sAoDAzek8Z8VohxjThqmAp5VTOZH2+8VydPBQySIF5+W4xi28HU/F5kLa157IzGPqy/AOXNGBM5Ij4TqCvzeJ4rgLj0a/wfCFUlzP9FNCtV7RqW4gCoHKjwh9YNPEytMrqJSjkq6RKXWcBRqdIghA9AQi3A+Oc5VV3qYcl1b7JJZl/83rsXAJQp+C+UDOd4BVAZPfbL08/7X29ZGfYbtqzm7wSGIWAGUqSs3nn16bQl9otn6HyeVll5iDTdNUBHqW1hpyi1TibQi3ziZUGHe8xGsmMYmnhkoBoB86hr1rpkBjw63kIzf/bndpOjV5afGrJkFb2y9M879zmaAZNjjWHZanZaSg9F6HozMiRPJDE2o4muo7IJfvaf1eP28gMue3LJpBbIKSAaWa2Gcy+Ntgn3ApgmqiLMAwwz26bksb7Y9j1hPiZeAQuDuEoJH+tuO0/oN1+m8PjeirGwGHORoBWzMG/4zY/eUgl6zlIakqWHogt6F8bSOwya6eM3aqFmdX1Cr6NjTjFxCY8jX0l9D9z2hHaWyAWIZIsxkbT8uiooTtdJnNyfY+4fvvQs9GC9G523rVK1lb8wy6rrAEFoxEFX5aGnhMdd7dejO4Wm49dUXRdgidaoGHT4tQx/JxWFxLPwZTFXafB2EEaS4spHSukLM9dR6eenZSiwpd3mG6BBjHBgequl+zJrEvD6BiKR0r29sNQPlyFGUYi+upclCGej7+8pTh3HjqCReid8vDjmEym/SG2+QyBVvOCdlBdM1ONAlEc4lAAOaKOHUD1JH7kSeDWJz5tGZFFNqHPNVkypRYxNNipEdJPwyT9jw2fa6D4jMYx6FgB1Cv52CHyTyKaXnr6G15egI90Qucb4SA2g0wD8meJI+unoEYEnLslWoc+kV50JBHKvLidNbDZDL7sahyf5bwHlcEwYpCXGrgBFOWcrVd/he1+DpEK1I/5505CFnaEiUeCbB+e2UOkKfh+0B5JcOhxLj8t1XOjjfkpldIDOl6Lg0Me1QGQPonn2Oh3DwJA9FIpXxsK6LBz7bRBlIj+Z3NvBd1VLA+3O6X9y0uLqoMlsD1fpxTWm2G4Flk5rkoLR9fvc68o664tO7FDA1SsHhv+18qe4/ltexWlxE1UjXnoCKmi6uk4RsPAGnIvtJLqakFBZINz9mhkXFsVqxeIG3o/Qdy4dV4vWTWWMnj78d0MKzPHoPT/sm43dyEWWoX1P8FpfORg62MiafphAAAv8ylaL+GzCQyEg51wjh1L/6+iZ3whHTy6M2Kk729BYJROToKJ3YDRFKe1aSrxojHaEKg23+PvOQjIXY7ENweW9+e3tZmytdgL6u2wMIEbpcs46wikA/kkJPdja8XcGQIboEd9PuCTEgdFmw+sIloyI63wMSaETsa7S9famRwkWAV95cRDVa1LmZd1NAjxqrffAdELpOjnNZmitbknCBSoLa+YlcINHtQZ53HUHLcpRY5vHiFmyehyCQYrktqPPTi0d972WwVI5LTrnBh5YZM7TZ3ZV/4tK+vJzhyPUcGIS5CFdkplsbvbt/eVaSb6iFJQHUiNLpvWVkx6NY3D3T8ZRtkl2wRBodsuIfFKg8brRHPMkP2flOUHvXaMjMQNOqgyrYr8dHaGcjRq/NtXxqQL4VtnJCOIo7uIkLyjdmHJNoxyi8UZbVicucFErQRoJaTyDDX2Xinb80AVKPefsj0sCBQL6zErU7F1qLL+UuP32TLlpPBKDJjG2zFZBJAs2Yj+gbk0KqJY61fefIZ+vPfb4YSSjUIac8pI6cxgXipRf+QV6I3xwU3ihFLQi/pkA4FQ7W6mM/MhmdIB9MCUR+UOdisXcGyug6q+DIt1DrMS+RFJVRngxNB9zImTyjfIF7+h499SRQW40kOP+SMu8AqZVjFcop7Cc4//4cWPZDXGknctkEV08wDwEjocZtsA3VSflSfhF5mZHffxXCxjZy8a7e91xMpYl3pYKdh3KJyXX3jbrEiRrjn4TlO5de/MZ0dw59AK9+6KJ2y7D4MltBe34mMB+SYlNIS9LZ4vTxZQAWWy5IKVQAg9NETdDKnV0IB/FLtscLKj4wbFnxmXyN39wCrXKOhAMzdXV0EMBWA0Y6DlBbob1LxiaSd7ZsXQT59KP2HPVM1WZ/3KfHbpBwCDEHGsIeoNuI/t0tgYkJbAb4DeznRK3IL82/jhV+LfK5gjU/hVl78tmC+lgeqrE7iutju8PI7YFmJoSV0YYjQ/gFq4VCn8SmTgvlJHncVkFNS6nFhtr6TCymlgANeOUOIbfQdbfUc7fVROIfTesuld0FQfnXm3HesThzSG0N6GTkzbpUl/STYqzwLqm70CDs3sJXFjCk5zry0yF3aKgNezrzKGjM/nggDkPRNsnJ8oFXyvKmSfzbOe4AFCNjNg9Rb5KHwyEr0k/uMtHFhGJc0uyRqP6idVRlcfY0l+Z1JkKKZl1vm93dh0EHKJU5eUV7gp9AeVo/3vfM/M0vmOA3C2RJy3WIE2c0LCK7fFHi612EyfWmTczcjZvyrXtae/eViOHne8yOv+IibQdh9ACsyHhaeWsq76U2e0iWZl8/+mik0NM12xtBvAHG3CrLFo8ZefkYDx/Y4kFP8ZGw9L0RBK8+XGK7Zf7vpaclbYVCwMpBjbvcolzkrABv7MB0kViuNR+pYjzBGRXk8x/0yPQ8JkoI8d6Dzmd7SmUkwztFWeraZjOARpnA7Df1tThdVQBEDCmJJLp6iJnoLUgdOKndkC3z5zuqt377jv/Fwu1rOzdFMjbOVh/SxUlxlWQU8RUV9BpQDvHB+Ovbu+/CP+Runnof9D6jdZl/76z5DJpLOPalGToo/L1N6Q9J1JpNtHepn+s3oN6ciYcVZN1Mi6R2SMBXDfPWJ6NNySYqyKjXd1MbcCF3OYMA5O3DsYgyn8gKNWoVNrZyga2mfaVHiLXe6bR5uRoz0WYk5NdxCPy5diHexhYIL03zp3uF4ysi4BlgJQVwdDdMmToLC2XCAI4naAJSM+lpNZ5FstrFnZOKTBE86MOsOjcIxPPqYyBn1cnxb+WQFo1sVYfmYMtorCPoecbAACY/VmqVv4dV6Nq0Aa7hNIQ32FJl89sUXbPPrf7T0vIcvAtH1ucj/PhI7uRmL8p84RZZjzpMYLd1X17JgkJ2wr/aPYocOEWi2Eq3lW/9cErxjIKD9N7iVu9YByX1+TViu5JC2FJPp92ctt89QRMpiqhLxVgAzOQ5Ph3yWoJMsSh8dyj3fDCnTRIrzwq3pBc31AeGhv1Tbzy7kayxOojS1419VOqeb7q6+si42uvhhr6fkd8+YnyyuawNFkT5UxnlldNcXYUPJuoWqEgmQJbE1HR8G7ic01ELhgyDxTZihlbAa8N0qhGcVks08sWE6drq9mffxgscIhfacwfadeN2a1xW4IBYqoTNmCc3R+5c2IXTFlvdSv/vcZPVkcBe6t6ed3EkkD4duTBneEJYLcCN3eN46fJbw+fkMyRM2s6tw8I1hocRaizJL5hzn0WcOfXuapkPtasuoUJ2BANCBeERL3MIbwGFS3TEH0WHUALKNIeWn1G7O7aAyXXMV5m1FhjS/9QmAAR1uw/4ibNn6S/b0O6EOekX/fWXujZWOzPSL3WLpJ/BZ3kgGhP2L9UgRV5uj6kc62goq6pxVMytQGEI6JGLwNbNnvM+FFeg8MU5YrhoaruhYXaaGCwQzN033PY9dRxSEbJDN+mIBxkhURkXhUnS+Zx+wFiJUIg8rwaWIsjpkEOIF7NFFvRqsoJsx6TYE9KZIy42cHkSzXvDKJMO9IiLf8nCbBL2ggvqt3zyCVo8reQxLuA/sCdsWKIAeePADfUpsd8xpTyTI4993vdpZKxW+6l3Ziwfg78qo81tP6mO52y3bu37MPzsU6wUmdPF0Gb6BkG+7201ezcGAwyt/C14lxfrKQKm1Z2wlC/z5wjGnlyTngw86IcKCoarkVn1QiWjvtLySDqs2Wi1oS5xyBZZdT8LNeVCoiJReHXtw+YGbPWeU5lOPitLikzcBF+W9RkQqPEdhCSp7hddP2mxW0z6+RUm9pVE5whiwFfgnuzg/aubAWgprXJcBCi2++l87ZcWB6hRaYWWnPSUDWgUW2Bwi0kxCSILo/Ei1/8nH67KHB3fBbo4zBHPRzF+6mDc+r21hvxg66DK6r22dQtB05LwOfYttg7tlCtNDiZ+A9jaGuFVXdhMoMIUgtemUQ/BHNSuaE7SSpTYtYRvZeIXLOkJvlrn4S9+v0L80+2n0QkIo9MqlDXQ5FC8DMGA0o46ZC0XXhgvzs8u/00cBpl5R5esRTo0aneUkGuoc+n3VIzsHVM3iDVeTCjMyePoeesiFKi8rxu7/K+FzHAVhl9869sc93OP/rgAZGiY/X2CNDum0iT+qXK58St9t1zbd57TkeR43EefcPfidhUfQiORTeSgz5giHyui453JHM9Jz2E9F02tN8SsxiouDDq4vYNmP9oZ7LEXGGSTATJvKccpW7umPIXKyuH/5S+4iSBrzOXX4Bpkfl1ZrO+iOSeNTWNbcdFrfGLVO/nZapCG74L21UfeRENh3C77sMiss2yrcsx1MYRhP2BbjeoK+vfppbyffLF2cJEsZY6WGWZTn2iErkL3mYOjxRpDkG28iQJqJQDfgAM19Ev8cL8ihg8bNcbdZhZon3gEFZt5+yTVD6xUIlh3r4yP14ypXwA55TOpJWtzgeaeqF32jNsuJiuIFduMovvxQ9ldTxg9T/ortbo9mxhTNU+tvJMMQ+3ON6TzztZRvOKbtBIdSquHWTDs4yo+JuyOebrYAHWqobSLSixPEfj8PnUvsKY1y0BmCw7fjAABlTiqh4DoSUqzGzT9eYiJjhTF9bIu7lNk8iF17m/NMta8vx4dkN9+7OBbqaNrkkVig1/10k3q9hBNPIBkixTmEwtWyZettoPbFRunDxbFRaqQ8yLjJywqL477I7Cc8aE2oXhIdOWWOQvOIpU9ziIRYDWwJT1gt2K0sAM7moM0G9MLcCUUMMxWDuIIgBza8uYmZV/T2aaNdBf5X/VxBATFBckSEDz86Ne6P4GQ4nswbQh+02WSUgDt+pq0Nc53iIYjpm8XdLI++LV0CANBJsD3YWJzcR5MVh+VdVkPeb1YYHzseOIJNqd6FZffHd8+npm3ZKPR8R6OadUV6hIFMmgLCCMD3iYC8GU3Wz7UB8aO+5/QFQMEwXWt2LYrW5l9S8kIv7HAj4dO6n5trzSUr3EXKo5QBvoP0kypeW2RNaFwlX2IAxxgUJQgE4I5n7hTfNeJM+xbNWihktkLYi5oxOuEgNrlbAG1gTuprhSSYN6felt+d3QuPwn1MjnN5BdAfWJf0pZC3YBQQWXX7nVFza4z3dR2RRtzlkIoiFqeF4GNxnfE8JKnyFKXkaxzuH1kGGYbKsVbJOfFmFg/DzZYnREWxwoMeMljv8VzbOmYVc4/pyzpy5qpyVm+JFyMNld12yCgumzEpSKbTx6CaKUJfRietx4QJil2eVCOgLKPSggnhsscy7yM/Dp7KSTyGs8zSLGHROJfZbRHpl3sukEnBJUuXlNyrBJ9cVH1nCfx2uBV6KKPj10RzjgMHA7ZtP0h3En0P32tHLnfryAfVFDjIfGVGJfSGkbfv2IW/CShsqXynG/iBQ7nJLAmSQ8XDSEDy5pdY3cfuwA+afbSjE6esEMblngggVvE2Wb0S52yp8oSSA9L7/CfCkmgSe/DIGmIBYkoJ5rVlFd+fnCATcbU+rnurBJlQBRd8unfsSp34lhKzgj6CpJmdV8GN+iTRgar9bEoxkptNBRujMZLLPaUMQsGrWENIbAiDLZCXV4/dSDvFNuj8bCf5GK/5xhFxC700VmCNW/tdZgHGX6Oqvjqa6ksfwH7vKpZ99x/PjciNqub2zOy+An4G+we4K9lqN13L4mLWE+hpjRdcXWR0uBscS/wymi5ZgYhMRH4q7uWcJ2aaQo7tQg9hi1aYimfuBWdDD2KrrhcW1lcUwHfu71Cv6YRdDmRlyfZ6wDvV12sEn488L1u4MxcsMraPMP5BpXJ0ub+OiExNxVYT6erflVgPYtxN42aCafhNymYYNvz4cgvVyuNzPsJr4mhmiWBzv4TYlxRnbo//3/taktEITlaCCgydQhXLtfWgTY5tMLz9PkgfJU3mV5sv7G9on/L0xWMw69WffmgzbiR53W5/eA2JGU2wxhpzerUBG/8MtGOGqodJAUaxAjN0IMm31MnbBY2sHctNbx3OUnZGhVYLdIbZ7wExpYxM6gQByvG2nu5NncBY9Bo+JqdgncPOLxnwWPMrB0qAOCeVN2vqAcaURUsDK5moYBQ5rb0gAcBY8RrKzlHwSVIv9Flg393Wc6cYZtgTLqjW3/CO1YDGO2I8q732K0hCenIYt8PK5eACvcrwxcaPaRFBwziodIpYxnWY2/31wrqA89oYAKdoPGKBcKOhdvp2tZJy7cTUpO58frDEgRlrnUFFzeN0IYz0uDzjdWnzxF42Oq8Xkb20PWSqQorKmaFNv9Ay7EHPSYveO4fIGR90kgaFdsy3L52eCWICRz0g4kdGwVRH65A3iZVK1wM1kCvRnwBgMKgweOw8jzWX2DgCR1OU+8jJozNL1sWZkGv5cVR9TSTD16S/n4jAvZaRdnwrbXlVct/HIknmijK1idyJtKVDC9UfNl0RRWLcZAacLkDtdpv2ozhZB7Gl6rY7m/NDv1AQRFRM68mkBmEmgMOt45VXCINdYdBM1sJrAHD95ppDBa+j3aWE68qXdVmeljRFrZkk2cduNndyO88dxUSzFwDjxqOR12Gr28P/dBUcYOI3DG3EUe+B1feQ0ej5QyR7gWZ3LnQ2FitVKXEkJdsS8hQpOrSPZOgR8WNQnTiq4mTXF82PIANl6yZpuImabCdrxa8Weh1AXoJ8ZWCAOVpRd7int/VcTf2tJnkS/auDroJPmYelGGuTRrdQWetO7MIUoEZnO2SFJWv+78luztu4YIE3gW86tanYTMcV7nTeoQfvogY4aN5EIb/LDGAnT+7cCLKmhNQ0x8TrsEq46BnJmpUBwXS3V1uzsAtunbq1owelmU4j9LSI9NnE7cpaBnzBxbDrq6sa3W1urZCjJKU2vZ528kH2TQhZNCVIlEsJJ4ozoGcR8BIiF7GV+8kniV0Ai2P0LNjQ33uvFCgeuCvzH7P+tMtJAIC0JRPyrHYdS07uZz+Fg8E3lThSO6eBuOw+3ecONSxGzq6JLtHc0Tl+sQdmRpxF5BxKFkF2RvCR/w5MuWmpIFLoZT57wpxHnB/BuShWECJsayEeyUkU+mo1xoRelbA4sN/jDq5jYDdjTdeSmowA1pffoIB5Njs0NQWyqjH183oeDi42QPcOiEfY3cm79cKS3QWx0RK8FRD4lWpKmHkr7ZahEX2GYYZolbiRSW0U7/24nWJ9nWZn4XHHNUDAIl/PQk/BLr5Bs16L0xJC6N2MvefALU6FLQOYz2lpB9LR6wSDZaVF39MtPxxR4TertNptc4WlqWLpCiNkdNMpXHYfsWdNM7Z7OfjiWd1Tl/FxEej/U1gB0/ix9i1K7WqN/XoPu9m46g7P5R0OAxjbPTbj2Y9KJiqwmjtqY8ibUbTrP3Y5i6YvAM5iX0ceJs6CLHW12o8Jqdgyo3refkbnjV22IJHX3V2BKwTai7nU4EMWzTPTlW/NnZCbv674F+jmE2/wS2X4Ultl6V7CnD3vYkaWdty6cFNrnDl5mpsqGxfXeja4bY+C+i+QauyWBWwvooN+oJseQFKTTndT63pgc5aFrcIWpgPgodGHFZmkEgKOKK762xlTWSL8AvlOYOmZ6amhOylcTg3W3M6/i/pokRZZzVlf6ITVlTcnTrHMoXwuW6YK3i4VZAxtP+zbzzPVSMF2K6bA4ApI6v6Q9msBUMFEwhyYpydalvOJI+lnL3EUtkBFzcGI97MDCdo/yrw3q6wUIeVlgWtBikJYlCuS7jWn1ixHsLInEskaC/LvVNfilFqyCVm5awnFMx7sHUSz6uJUzOMAJfMx5s3ksWen9MuJMGxO7N7h5cwdYsOYZoP2dHSURGUHhEXxh4hwNfbME3Vpkv/pySwAyUbCJR5WC117E0LW/OOxqBq3o21D0uqyH2X1aT7Xvm5+WVcyYGUoYq1xXbzyikxOp9SvlgLzONK3ac66jxh637R3mg/34ZcufefhTvra4tnerSeIYQy9Ne8hqt0oRZUy2pQE3SPH0Hn07u6SZ1Nd+jDwl8eGbbiUzQinm4Rc1ZVF0RNxXCbdMs/b5n5eAIh1sw0ipCRusSFdrX8cAWkcT5+b3TRO/Bbfrts9J/V8M7OSCjV9aJHKQvlldrKkHKgAeoFOoHsQ3bh8WoCJB969FfNUV1yOEeMxx0IVoE4jrGwhzS+34qKp+TPlzxzPKnBQkcYl08Mgm8+oLVwt7yobkxBKxbdFaS418FFOZcLNOs/DKlPFze3UqOmyYK8SiIEZfa0yNYtY6Dn0CH8nBlm24v5CxDGlpsAsO3vLL+J5EokjESZRMVK9BhFpJrZQdCd+4rWqZpFi5Q6BQ7CU8bjObPyzRPoiAAYvggDe9vGkg+bw1wnpM0txthRYDgz+pvyjj/cD5hcz7RaMNrCZdRLwg2Rt1K/mpupo4yXQoRGKlgw474FC1vmdoVzObw360BPqbKheVCZe0TUlWXZuAKPg5I/APlkDT7K731aoXTD8241Sqc8H1nSTkrrCiTMIW2GOR1VQQ5zmSBgwe1J5hzUzgPJnD6UqiT68TjkD7AryqgXzXpa+3X5w9AAAIL8Jy2+GP6OdqeSmJHHuI2VetmGmYDgBMtlO93IQkJsWMXh5mE9EEfa8HdIuac3LhjLHCC2IAaWCaW4xYHOOYzqIh4Y345eb3+T9j1qbq78tY80Gh52di9IUQA/bl94dNXVX7M9hYrFqBO80tYkSuVj1Ujr19t/arRnrbE+P0hUiq45Eo1Q0JZV6VU/OiWbl3L9O1ynFV+qzESTXlo/nSthy7BBNF+3oRxwWG3//n71HdgzeKvnZwdSpeEouOv8SO8y2hHIrvRQP/wZ6c1vnfzmdddU6WYAMjn+QgPDBVrPmCC/IIREdKpeR8mOxliYOaldZ7Y9PrzcW5AfXuGX1ReTg1qwQYVRNHNVH1pwxpulZQmW7w3Pji0DsmPjYCvGwR2WQAk4ekMyDN+oip3eyS6lsSMTsrGUBsyF3GQT1pUE5acjA6IV/RFxi+JRABNosXVEyOCTz7JM4SeXsGv2CzUnj+JoM0j3W7vj9gL59k1qSzCWoskrH9cXP63Kd7BV+dty0VZCpVL/RS5l5ar1CSQS+fgia5gGDK0ZkWtypvn/1yeMBCbVxDaIXYMFx/MTBjcsP8mCUQSIMeH2tiK1S29LRHEjE1huDj2sa0njqpxkNtqItZeU//drOji9/7YF4GE5X88pwYrENXjbLjXEgDuTZ46rQ8t4/KCd0IbpWvAG4eMmP1JKkKrV0OIBk0waxRgsW8s9VBkPzEOOCu5mxqkGUewK84mBQmh7XzQCR/OPfKv1qev7aaRQUYIK0ak7LP8jPVTtYeER1Iu+N3GMQjIkSiCTY1Bf2nRmZUBD3DYBsYSItjl+AfpEewRip1iCj2AOcDyYoTZMHk3m5jKZweiDXZws+MeSw1zCP9MWv0tJeL83VblmOFJJXdoAYA2065V4tlMCWd9sZ3xSoOigyxwBoSSVD6vdd7KBJQ9r1OVTzoTc1FmG5S1oCxNQh83W5C4dQfkD764SnN3DbHa4KfLkcpJMur6SOPW2uAFIGYNXl+p+J9jsPjkaRoLEtmLYzdyufT/ojMMlbmtQHz8yKuSXmb7tRZSxXZjzZTVM0+CSJtT66Jl4r27nWuOqbFco6sHPytmZBnFrfzVwmFeHe432tM6KUugaeJ2U4H0UHNrNW7O4NTDY5GIruds9B4GiSmgbqkffGFGUUYJhLpnAfD4KlOEH4NLBWBll/gr4ccBPi1fE3myS6Pq/yqTGtLXUxKRNGPrlkc1tZtiUaY8bkurBjfHQfssAxkCMh4f8p1ScNyT9YRlqno5Sf2qa8qQam3Cbl81gqxw2t+H3MjnV6tLdZqoTzD+ciE9tJPCRDgBBP0ueELudSa7s/11/5DLcBxfGgj2UbZ93RPkZaJiRMt2L3smcKzDtI6gCkr1G1Mh92GacFA5ZcnM1285sgA/npWw3DvxjdT651VGhsHuOCQrbKozIvYYY08gmS4gwq1/OKi5HYRdkjiBin4LAg9k+h3hSPDji12Bwacq3Ro525Yb40g3OEtwyiJ+/kwZUB9nvcMfuAY8l6NjIS6Fy4J2ZNU6O2c6iWYHltErj5+h4nQLor5raz3r1K2m7DgLAuFmSWFZWYW1e7xMqC2H76xIxzaxl3gldUwbG7Izh6fq3sUV2rDtEpOjccwZ4EMaWgFxx4Anvg67E3pTjvureTLIz7idjh3LpDIDwfBh7rok3Ke8pJK7sdA2fWS3EKhuK3VMoj0guXyrergBX/RwvPNA1xIdrq2SiFPZ6QxfGedgAGZazxlY/gJ0yHU4qQEiPlgXnaylIA5PLNwvULhtbLxQ8ZRVjS4tcQeyEiaee5o9Vz8AQqmPTrz5HOa/Dq2nA5E8edCNeq+4MmgdNY1XA3tw5hDPgJ/raEG1+rU6xc+izdudAIOFVsExgwdTTl3jV4Xp1j8LlFCw5foGK8nmzRxE34O7gAo7HTqXdaphcAk+UEHWC/biWBjjJ+kf4NY3zsoiaKpJMnAMwd0cPUFI8mcQTaD2DI/32KUkIUBPQ52D4bMYU02huiGIJjTcRYwgtWsBOedhvFzIlLNF5m2Vn+wO8K1OcHBp2Tt5gxhIboacp9CRBJNoBLkBNJiGYnZ8X0P4qzq+Ic93DejR5Z8N2xgJbjjg8a0Y1QZ9TDUiz3klGqiXxSHPMCZDpJYxQYEWKSrh6LOoEQ0KQ0vh6afEacpPVjllmcy11syNIgFwPF52MzPXp7Cbh3fP+uHX/2dPZ8qFnxUSbk136Q5DHAlCBKifL0xAsE2bSjkPUoqOzZAnamQqTfWLTAR+UN3UUH0eDEQOfAJnRNxus9uUjMZ++Au94+msE5Ww3vwKcIJ4TU+xspvFRIN5fUiGeFTaGKE3rnEWVhPc+XBlZhEBDBUb/xCa4ktkseMT4VLzheLcvIkKRwkZBSajH3vfjQF3iGDuMPDj4PFqgcOaeKchE37SQLYDXxqRPnv1cqxsCLH/Qpv1g+d5f5Jk9rwnlsAjlgEUtkIyp8SqBOJpgy8RW5hpgFanlz8c+uZzJYYabn0P2LAsRfaLpJt1jwh+hlYABqx8C0+M4Hw9Stb9oqd2lNKpDDltEeKX/jpU9mIY7btaOuKLZK2DJjIODdNCYemp4sxAyLhz0WRMebO1DAg6Vr8+ZQqvCUhnlEsd/2GEhz86GShGX4sZKAmAvV1dbRrh+LpBLPs5oTWjYRs/V40UWyF9kfZdM3hSdAdEuVUHiSiX/5REnfa0XCtnMVGx7T+SSazESpx7uOClC3bXZWQzfrkq54Sa4SOkOmx4Jz2jbiWL1s1SpwqGRZg0z4ZMEh30q0qw8IOaR+KjyF3ZgK0xAT+/1wnErUfbvdef3QpNDpj2DCDnWir+akA7frKyXLTNbImWf9eyWWO07JsEMouPQMUtogthcFOIy7VLplV5uTUGFF9n5bJJWa9JS7tnYG/OoFGus2vnYlp10nYX+5W04sjxg5cjojh+myVgnUCSQiihwxMwx7WrggCL67MT3biAi6v3E5W1cMiiVkZ4Dbjp+aA4nWs5g5BeI7YgCKwGPUT/AXILVQ3PjAEvpHDfbZi10VSmBHGo4PpKqxP2dY866Zz/X1c9XOPQRlDytVhiUhuHZn6gc3lX3hfgejN9iQwoLd/lo6ovAHxY+Xqy5sP2O2qavc14WX/g6FbwxwyVegMfgU7XbA5ucq7g3JPc1eKYldEYcV54EjgDrquIw1hifZ5Ss8Gmn0qcCOSEt7P7/uGpO2ffpe8bIt6bpCrvusD2gc8cJAHZrsHu9YZZXxCa+QC5mESbaFhT6WPZJyz/aNqeue1jtZrhJ9RwUWUp2lQEiWSJgLIByhsHJhxFfIVKjk/jvWiiXY1/InlT6usO8Ch9/86YNNB1121xg/N/l1YPNs4oS+27Lu14J79IHfvgxCfP+7uI1nBIgpqW6FP24Oh6XvbiYUkyWetkOsBhgoOboDiPR+kG0jNnqAoGlM6syf81HegTpyK3hxxGBED8Ln1Jv2meSxdniRFI4eaKFYt2IRwjXvh7qQewJohHNTmgO3BOylgA7D8rZFuolldXcSxw6J568SjOoK5lovD2QtzN1+NlvhJu8KMIQE+aN4JpJcrBJJ6rdUTs0Z9bdjMbujMCii+oLlzVs5jRK6kUV7XZPgGOTJRXyOfJJTAChj+JBPctf2Nink7kU6GPOKFbydmvGVfdmk1xY9hfNxIjVSPqqBVZWWZrStuVMUZ3jGVpbMVxst2Davapu2d5M6sZ3D74F++T1dNoO4Vt2b+5mmV0GC090tYaCgFUhFwftIx/jZvm5xEG8AVYTWHQW6ghsVbAt3+aiPokNPIiDlsTsqWcwPjqx48iO4dBMGYBAvUJls60KmCTlO3/Tam83DSpcMP8j+Gl4CiXFj8NZRMSScr37N5SXHvKT4AlzvQ1n+uD/67FVE+I4jLs1fXTrPKqdaBfETWXAecRYYyMyoesLqAfLrFxmf/ddKW170vzKY32JLFM/gO0huNNuCChOhdP3g1fyubNGaNb57J/JzLYMXjTstokEdcHr6XZWWJ5/YetjSbg6daeUx8tCtULI4y7Yvqj+dRQ0dG8VBYgwPMALtj/d/wwayeXkMPl5Cfmuu7U5CPJjiFuImy0TuRFDSZu/Qu+05wg/dxngKqMo6Z00Ihjsx+L2L+AfOeHRXzmizTSFOpL5r8lavYXpl3fyb5VsEz12669BuNSur8yn4hOcFUAuTcXGC/dFD0yZp8ndebC8NInPqWSz5xeLTfk0ZQ259JXGgPe0brRsEffdfYylo8Y/aj+r73lHPpsR+yIWGwXtbdsE4LVhuDy40x/Tm1VdrITj/6l9Qj9Diz/tvBZzP/7+d7fYK/npdhF0sujV49gzly3HlUaMcHygf7bMb9bLazAp4Aufy7ncty3kDyXh0gBvoal1m/sNYW9bKyyQaIVxPjxjkzkooixL5EN/kfoXy9m+jdzOabdV8AuuDQh3lFNeHuAbJeFUcIXnlc7UXkPTvxSJRh2mS2UP5IpjybB7hso7g0NEofBG6rmk4kOD7suP41JWDsYDzVaPcNTd4M6KoxAESWXzc333febhHgC4hXAl6DXCPBVhvdznjgEIwE6VgICEoX+YQdzO9cf5tRMWMiPWWXnezJv5h+HlfEELhGb+jUQJA+8E1KkNznfb0zsxg2zonAe/QOKiVFOq1Tvcd3FsYrasmHpioTLmixU4RsrF3RtUHkZ45Y00AjDHV+kDno0Qj+meNvdKo20ka6dtTOAiJ6ST2+yQmf3ynaBil3gE4cW1iwu/VKUgrOc0uPjiOPSIS1UlJCeCRYty8yqEWkYhyo5uYcXcJLTQRvKEScdahVDWZBmq4TYABYFkIYDTDwJgHaGo0c0ixSX/81qi5WtMf8vi2lsRYLJwoAEV4vucdkQLcYk35KBGmJAIXpXwMYAODZw+AwCSGO+0a4RORnOSKn67hFZ0g5mw7pYceIuiKDwJnWtbZB6J0GBgjLe6lrurkDs7wwub+BhtrJ3/E6CZ8sOLBcsNX5gPlckiFx7glTgdkUGu42DMPXRCrYFFs3dS2/eTbhO24HlM495fMc8BGUAoce8nOSvbLMqQ1GhUXT3VyG7GRkSCHkZ8Ykqie15YG2MqIogxcCFx5gob7EdZckakiZg2e4z2YUjF3eGvIbemQgZdKH1bjixdWLfw5x8Qu/T8KJTj/WUv9MVflBJt55OPQnxB45AbXd2Uqev4JGi69Rk+tTtP8KLgMTTH9Kg5bppLEtb+ZQYE7TVxbovTgtLCCnMv3W/CE7KFJHtJedgo4nKpK4SzMVyhqTPMbn1kjIw9CyhGK6tUgEOGNUxcK7ezRyHi0OMy5mdQVOX2oZkL7OMbdnbzxB2PwRs9fP4J7DYZjdsjpINopxhvsYtQyKDNGliQ/QQFu7B7goqD0IXZBJ8SetoJUtI0e5wLjNwaDZAwWG57hWjv3LF+cM6eUMfZhOYDcVJz/KAVnhVxgnYX3uuPq+gF/GmfkuVlfRnP/u/i4S0PebZlXMzJnh8GGKcS1Sc8ai4xapaq6M6S4OthkGjObMFkoNQAOzHdD72tpRlo9s/sLBm04oOwJgIW/1Yf7PkHZmay5E1Cr6ptFmltOfU2ky9JpxB5QrZ2TC7LZOlOFJY6ms4hEffWgjpYWWT0o7dtRrZvcZ0NcvSFRIESqcw9S68JALe0G4g6sYEr09a59MvaDgceVzQvn8iT7ZLE35ITjwbgwp4WEkX1v8FRRHQHLfaWBM1FCaZ6uuwA5aVFo2VyaDjvkiIzepHanhjhA8ANGHuNqFqzEkuPYIQF+nph1wRoEgy6zLMfozwpDap5zChwK1VXJ+Cwx3UzxHIyww5060Y/oSkUBBBSL3SFeUXzwXRdNH7m+Hv5pO+tvjMO5eXe9dTTAX6eoOutpCNGZS9cGcitONPh45vuUq6fcu7xTlW+2O+VEquDiw4r7FjUD3ZY0bLDipqtGO2Cv3vPS8tcocnXtM2FyQf5nhl+LCot4zpNxYKSGrJVpXFj88BstjVK4bF5JM2zLAcrtOCCDH6uh5rzWDXlWEc+eAtTXh0BXuSUKvaQgmnADqAM7uIq21scOtJ8lmndlFBO5LxcS1fJaFSG5lPNX8KsFQAwvaG63cYhYMwoIu+I9raeRnqS5dvpDY1TSKPo2XVuMpFHmVMkcO1J7Gtsr99lONszPJFgMOf0qVTDBdE+GoY/RD7/wafSs4j6ULNhGDw91LEGsTYdq2QYwYLHDa7gVBCR3cvwle7FiuuVIpXW4AK8N1lXWu4ZwLXMI0QsNuHkdJcf1iHECTCgdma3S/ZOJ/W/lYnSw0oJf1/S8MJSLuntlAECCh+72LPSN/4AoBP6S3ShONU3/xfSYD67ShiU6609/gKEi4rEvb5OiZHghGKiyRAzGJOpIF027hxiX5CuQGFWY99Vw9xnV5YdLQ1GkyU01ew3S99t71rlJI3OP0/6LdKY9RgTgr3RkyuqpICwL8TKZl/oKODGA7dA7yUMAh7zBNJlChgEkybrcwgkOeDfkDhu6Wnx0nv950FOjNwNBgKJDmShVzHArdx57guajDqMM2rxXB+qtplif4hMjp66elFgumYdcHCsZ8XE3e+2YgC1sPhEVgPwY5S/bo9Rgv6pt6li4Wes6y3Rh270KMDvrzNxfZXTAmiC7d753mqiaRSTtOLOpLy3l8e0OqNqmOcvlV8RUPwaaSoUO2pkay1+n8XzURRZxVDkou1+mkw1rUXttf16bdB4QXHEPT5+eHrRo5h+ciV+Q998RSKbM5CtUvDp7Wf0DhjYNGSirqq7DQYrMfp60VM/n99kQEBSpXWLiUjlDE1+bUE6zVvtH2EPG3shYh6oJ10esJZyaoWLx3h7yyyrAME73tMg0l9DiZiR5UOdCIWBc/0iJrFjjp466bbw1h1gH8J+IihaaJcqRA/uZkc22nfMAPIe+t1K1g/cnukYcoN6Aa57g9Ws0iXD2qierjQKJS5DvHM3ZsscHHgpqpusa+Qj0fnVxqtLyXox8lnQylbavtJDkEGBW+GEwFoYlX9T4pqN7Jc3SXkvRPJ74nAL9EStRCjBoKhyRZIACt5jKYiJHwaUKJaTX/yIURZtlBbOexFms0d99+Di5hE2UkHfaJkuF5QjegsTQA3EQ/cJFr/xrDKwbsudEOy4tUdjb7xdEFFidFip8+s4IReVvYVDuUMkuyQicA6ugngvCCJCxwm6ifA8RThaQCfiM70D4/fqB3EKNQHcBSnS/WWLhUTh/Y5BCP9t7TWXJUlCN7Ja8hsTmpnPstwwXj/7UkZf67xVqCxHO6nL79Txag8kwyUtau8gyz0YYua9zfb+nlRPp7F+tbkfj2TyI5BU/osj8d5PBAGdl9oaT1qcnYzvOZuid4YJ4x/3j802AxR8dMdV8wlbPFPH+wlzDJ6ThAG7bMbMNLsz3uq0MWuiMqYnd7PdQKsSeOGC0IqFPLR/nF0FNRpSV0m888+Vf0XFBZaD4xKuNq0WepZWw47kJzVywMwb9WdwJ/mBRwm85PZYqnxOlPzRfVllm56DJlI6YGShWoIFlW2z4eEQkWXLGSymZHTcuqHo3oWXhNOZuAWwlNCpFilObyqcA/Gt3UKCbjIyBogR7LkR3wlswrmbo7kaE95Sp7sR/wbFBqualxZZK3sHcpQhvZZIAzek6cWFf4I1oiiPRUBJ5XJUPbwEi12OV3k9ZJ4jELASgelXkvl4U5Vc3sxhcDsYVxMXiuVBMddXAqcU7e62Wn+R1OqDUaC74UMmr94FgjVP+Z/396FUMfW0OBnZOc/kvHcjbfauNh7zSW1faa/g7JGWe+q5/7rUaYKQN9kYncb8YNo4i/sEDPeBQbC4eYy9GBphRQe5ADza987Rbybg28Y2ddRiAWjajiyHGzHsXE5XXWoZG8/geg5vITUNZ4SKuqoYHupS5iXMRizreF2a5U2EtnK6DchJgBP09dculh4ujWPKy8iO+mAp46mFBOhDg7Ro2GSVzSu2ORHoJ4Eow5/EkNDXUT8JxXVqAON08HiljOjd22wklpAM9TeNiZtGsViN/Kx+3tj9SFso4E+iOcSADS9iXFBXZVKPk7iygD7MLghyEdbDXUb+Z6YEL55Gjn7vSzAzrgagEIdS8/+S0dEF5VvsprT5wqJaxgugvj4wKH7xgVyfL8We8WQOtJtNLcrOD+nbAoGCJ87Yt0IBJz58nIBaLOjLneuB2mJV3bNj2c+1OnG5ubSfiGCHW9o/NWb3eh+U2VptJyjRjMx8DXTWCn4DvSeKSLHMoLBixD4+P4fy4C7t7ve/pVHDEVTrogSu/tmSvl1VU8hCs1aK8yWLFKHDxo2pTdYd19KEtQD1xo9OXzHRoRRj1ik63sXmI3OR+ybXuD1awGMEfRGm2m6KUORWkoYqqvCy98W0VcN7pyjBHg/dZt86WC2t5+gVLBsYtFDVki/GjnlzMxgbi+aszjJOg43loUiUxSaNPPQiQfC5RKd3slAPcVUohz9Gv3OwvTAjTOHTEi0EA95vcug4xB9X/NSq3dad7Pki52f6o+LB4Fut/QSMXTyYejfnViw13u1SC9z8uCTx5kYxJ/8V0CM68ST3ZFo3HZ3C47PAmZvszLtUWJInFQ9U+1OTrlhEi1OCLg9CFkjeHH5r2QAc6TpOBPuj25NSwClIbeDRWn911YpBsOATSnVOeSBpolZwmV687eGmvBU1E0rU1LkFvq0yRRo1Bfun05usQ2aLQSbiECGufKII3rK0HlfdcZUJNFABDMULLWEqUAeadz1rMCf0O+vRKAj4njZrRUq/5oKpAVFrHsp3Eo8OaQEqA5dbq5wgMJzK09aU4QZ/RiYH6ZfO41tgfBz6M9EFAyUlMlz4+UQtUHbDsu8DCB3SCKzbRRghPee5ggABspMntqw3cyev/elHEdeos1J8mjsP5UNugY8JltO95d56yaa+czYHZ+agXND1IzQKvUIcOLbN2wA6ZUP7NKMuRCYzlKCnjmFhpOVQhsUFjK2yQfYA7DV0bfvzBsnkT6q3PFZgjz0JPcjU8hZG427FDQfIvwe1BN/EEE2AJTaE600tpmMaWISI8SibqjNVEJ5A0i3XQPsxrniLyHcM+aHkncPCfOV7a0JM/IcYpTCc5/mD+vpIGyIOaU08BoSyTlMUFaKOEq2pSdpuQtkjyiUUBU9gk0UtXgUIn+/eaagjaOSM/SQ0K32GT4w6CflQknCSO+55c6io8ZO2InuG0s0adKVFAnXWnHTaaJslKYGCvZhF1mk64uMx794EEJ/fNEM9Or57VNeWUwaxjyf0kfKGGesfs92d5VA/zDicN5K0oIUBA1NFsgS6mMPXjWt2l5vAA++SckpX8sWVoW9ssPAky/4omwuXZCQ/o0TXIWkFRXhoSxPObLK0ETiTLFio+Y1MzQxlmmanQSWROuoOBEoGcwpc0qyyubzv7HFTIsIKzXUG2pR+5PxIbC7VLJct0ByRJ4zO41x6f1G/t1bZOaFRVFOvyyfVkH1YpFPoLC1dR8wbZ0+W+NrrNte3hujEdfKTTQT879iV8RcyQ44rQNihPcKpTBiO1qWmZQCIASmEl5CyeB12LoBx0jTw5Yr+PeQUhgE1mQS66Q1CltvKoQh7M8VMvfQ9dilKEtLJEmrjd8qhHHnqEb+u5wOL05cyP4uWXVAx8MBZ/ryAxcQophnAmYBhX+GiRlYt1+a5TS4PRXFpQhxbMryf0hdtB2Zf2ntxLGpQAhcVtl+1h7oECIlBxyL8SNGCCU56zfYeXXwCj6rvIqJG/Bgn1yqA+HH1Lw9VSPhqlLmq8z6+kVMG/jRuheSd2XKy8aRXy3E5uVL/qYrShcHfuHm2T3K0l8jkdnPxy1ghAamx03Qyuou3b0iCzdZcaIhAXgXEv7ECiIq8de/Z78NEbjQRjnNvbUE7jhg1/WpS03K7aUp4S1FYwHILexu4El5MvrpMsQmTYyvbE0vz5ALJzcNdDpIftFlKf6pdTXOn3NVWlp/xq8bP0HEeTx2GFHCZY3/KYQ+Q8clIHW2rsYnxMhcDlB63ULIh6dBSsC++g1gn5EEwlyHvZKhNRJNDXWvqLghMci71m5QuzCtRZJf4EIJxFC7YTj8OpngEj0MFJGjlc7sTLeieg4hIhZDqqs87FUOufrr1EmudfRQXm9uC7zIK61mg+u+q9W49EryOf/jeW4ZRBeNej0J4slLMWvmvSYlkSmPvqqNaVmmGhYBYzJsDQClF9hfbireYFsxTbSLjWMJqnGxn88jEITDYx7eEsW1IGdsRMXwDLljxty2z5OdHINwxGC2Y6JbI3AataglNh6KgkpPZDv1xbTOGTb5B3N5k6SRBx6Jsdvz03yrHQSrD5LUi9vNPWt2OxnCI0Yga713Z2YOBPwrv5j38ma/RZQW/Lkg8MQhoiIBEVnXrvSnklVaP06BH4eqn0R2LjuTGeJto3A6wKxeK/Ay7la/mG5Jj8M+B52/h9WNKjGvViSacPUuFHFVdfDJzTXBFJbQTTvlpcqT22twpUpgYgb3mivE3oi56KoEzZCzpYrva/SSBqxPE5daAD9MQtWxBs8Q7xxqJizuWl4QHJOEa7znS5A2nJVOU2tsq2uItfW+H/MNVlsNslRDpLG3QDu2M1+lyg+LwZ6SGzJcHfUGo3yL4UaZ+bXo/YsImb9HuxPy62siVuqGcEbgvK1d3YN2sjYuRYbMFTQxIwI9x7NrKw+Go6YiWt2QXFzIC/Ixk3der5OzpGorsQ9thEgckr4fhthA4XCj0Mjn857R4UWJTxRyKO0Y4A5QcKhzouof6DwN8keOwGTGu7tsz6YEsyOdFPtVzI5pXicJg4HRdTLfcxn9MdGBVrbYtGN2R/xJ9Zt3KyH5MVDA8slEg5ST066HnFibEjoeZKHe9kYfILedU0bqhNdKKoPX/+oSdBiO8aWq9mSMQH5o4RmDKADXubKSiDFhx94fxbPiv59bIxNAjVQt6CKts2L/rBMtxQHfmbxU3O8S/mlJo3ScXG7O9F6GW4MXkIYP+Wv/h366HJO2/prGxhEpZ53FtjhgRAZJl8hcih5umovBC2NSw+7528IeFzkC8fmcBs26ZwOibOICtroMcXgqkxKsvAE8C9AYTmpsLVOxLdl4aJ0uok8dgR1rVm6IDhpg9yjsB17UxeDPOOJLxKHZx7azXGznQoGbiA2zuTynLhlUAi0o+AF25U+BwjhBexnwXCposT3Oc0kH6yAV0OoqhImTl4IKjN607TLRKp0o7b3CUYf1LdOpiCUVwLagzvpoHR2oaeQBMvwhEohhBn9hvDDTZRxu6ouBYuXncv+CnX0YPAIIF3UO6ybAmKaBGT8eK4GaP6A5QhxHxpti9SEVvlt9u7zkWnP03IDK6GdKmfUxz7w5WxLCifuBSh4HwV9yHXzk4I/sqFcjn+ucePAx6LWA3HcR4OgGMWMUClAIHinqL6JYcZmQY+ECSFr3TyeEAjyQogS6hB/xckxq50e+K6sZK0Hp42RdXLT1Oq+0YBQlpswyD2i7BBnOhBL5TK06D4WkZGqEUZnYGJcmY/RX1ul5oPf2DJuwOLXhHwQH8El1qzKNTrGSI1G9Euwi20FJ58Wisq1qlhae853TgZBJFmJrxlNAzvTCQrpqKWJkrkuD33rVUskE3Cn2ULhHvaC5WqJPSiEbQHQ6o2mVqgxpX7ObAsN7j+2LIQ/9KzOIjtfDODKjP0RpQne4uou0m/ZZIn2q3GTXvuFsUwhrhJQtN49VZ9SsZawoMMITvwkocViYl8V7M+D+n9GOuYXDh9/IdMGQN+FOmke8QLhH4ORhtQ+skjto763+yFMi4iUwHEtmVnkGr75C2pamVttoc9P7qP07apofSXClCZzO9MM7aHC/oyhW9dEBPbZkXqqzxRv+yj7qHkJAU7Z6snHM8fhuafwH0EnIaFMhV9ekGVl7fQQuRiG4dCQBhF7LlTRjzKPzszwbtjOG0f+o4Cm4jcPv6YwUh/jUW65Gpdeq3B036yXuDNt8jDtGcmmNKlscMPRdQkuoz5YSEOAeKS+VgFfPdmPP1QnZblsZIfqJJwV/gFx/5M8rGpeHUiE5IeghB21lHVT1Wj07e4xea6oPCykA8eo6ggyxY7TEvjyKi04+wjTvNjg8ii/qQJj5uiNp3Cs0NZJHnt5mKNDLdm2sldqetilsH1m1FTICaKMN8De0cnG9KwkUjMLv8lyJ/zW+MMP9VV3/O+0lRXSQo+No9fqEuPcW7diVGu9AkstVIMHQH5CkjqjrmsWKE5Oae6hg6340UfgJ8OOh9WsXlk+z4NNEAx/bM/iTwnfiiEjwpgS1n/IBawo4ZiEdvUesjUhIsN4uWNPVzKB3A3vzWeu0DLTv9HwycxlofpPQ0VTOFqIl6wzyuXKsRZepq9+BQxFJnSgbKPSQo3d51J26/bPiiMsSg/AJx6U85K/dG2cLot9Tm6I2rEsc5QEDvLHoZgtKxTX3g7dL56HwNRVg+rpqwJdNjrC/AXPNEJ2RNwGTzl0IjhpiQi9DNNmSjEABHZgVdL1kJlQHF0cey6ILqXjXrxsVWE+ipIwrOzTZrCRXMKI1AKVIk9qYBbXUPxp2XiRJYP/P8vPdWqqD6Bdkkv0wacQsKhBJ5LQ+aIRMAXmMYcL9nW2b+uwnz3lyjZwV37hJ5GYZAcRE0Vai8IkVv2zqDvk8ZrRn5Oeg3poi8K/VTI8XunxNNi+TQc/pQ/wmJOdB7xbILiR0xaWhuA6ozX7syOViGrxAgbr5qoM4kd5RpK0MaGSC4tof2Er2oNCgPEIZO+vyk9p/crP6sN67dD7WYAMf5sEGcZN79M+HeHB+yej+HHoRVMHl1/BV4eQ9JOrAwwq8CPn6QlALeqs5ikgd+21HndXCkQaK9Efvi6SCa8/PyKuDwFzDsdVjEbdTZvCX6efCGXXSFnkgXM7swZoKmH4v32HivlJiW/NT68RSFfTjvEb+2Ko0oB96RI8cNxriVtCMpoW7YTAZSw/m4aiZMQdIAVUBWbaZqOiRhYoZdBfkqXk5eP0QdU3BbQsFGDcd/kW72+OjyuM4wLWRLTWYnnYyYPNZNb76FqGHfQ3Rxi5S1eN/QIo8S/8S0U3Ip2xufGjp8SkFkVqVQa6h7n5a4enGAnUgrVwd2zseX687UVeo4mktZpNnUu5KMfNTGcKy65Dz+houaAJFUTJTFU4SxmDtMLy9Y5FQobnXqVa0/c+1SHxas4afWC/dxDzIwAp+Spg1z/EmFoze6Jxoc0zRIzw1Bf7WDDlA8v7FbWHf9WB58sQiDfJ10Qrp60mDYkb9is5p9cWyR8wSOerVIRhRUwK5oKlEePJvWdsFfHr3zkHMHGrM9Ujc/qFoaMD0/DbU8hfz3zpWuz+36xjk5vk+F2tRBmEt64YtFt/t4LO2m0rw3/cY775Il0i9djmy7sl0AeeDiqgwC76a2uU0LJMd/geyG3m5S2sQNa0Ugt1GI9eqTXMJnCyCuJfFy+N9OhWDCrf5+8Dx6srCIA8eox9qRN1eIvH9o12gwfhx6vCIO5yXGOwfp8bZHl3FS+n6lQaMqeT5XFGCy+WVSTQgfE9cs9ZNjZLP+oLokr6xfjHvMBun+5rLwaymDGpEl1Z0clPqczymgNXsgLxYfowwrlaQSbuFc4OUN4XUGZ04pMRVfMlTQfNNlWkVNkkVt6s460MxbQMVU7kLNmlwJub4BSVsdLWDaL9cu3ljFEVi+GHuTQernnu3O04wZdaaYdykf4iZvIGwgkPA4be1Ptuh88/1IUAiO0BB0UBwRaA6Yj0Sf2T4ku/wlgBLE4Kb8zTvOQwqEdhTdSe1xh9XCTg7aTeoG6LBrG0o/3VRLuG0JDhP+sxwQ0rbb8InD5e2o5K1ZtmyHQbl+3NJuXXGCg54pT3dTk7uW9X8xUlfIXbSS21PZQHQnMzSDKiSuY/taGff54DL59gHCkLAPhmyii7zaI4dBtUmzsBCLLPbPnqDJIDRQnvY14fqmMWf0F6ZBqqVboWPycJcvH+wF5qVLaOfUnWg1BHbznGNQnfx4WHxIBL41Re5Z7xyZhUg2DtTbFRPMq4QcFQ4KrwoPH7PBAPoxNZncDACXMaAORxPew/jbOlsORQwCZFJzPu3Tj89xfw2y+KnjKaVDaY57V3G0gYmyw+9d0wIS5olBNhnoyGvjIct0ofecuyuP7eBN5tymgyZVxP71zJaqQrHaLhtyigSgxzw9JGH4gZXfNRX9sJW/gWGJAzbVu7w/FS94zQ6k/um/z3nOdJXhFoUIigg04bjYrYDSAIbir8c2iktyim4iF8nTmVyk+JSGqAPRSGUNCupy3ZWA03t3b5u5+ESY0CqQgb07+DNQ1zPMZUW6DYe+uKUUqt3REeKuLHIj4K5xcTyUbGInYv+nOgs29bEdEpjrzOT4YhDFl59g5C6jkyLgJxfxZEYWbABW0EAs4QuIWl+THo49PEhcYD1nWjk7HUpsG0p7fBy9EmJt7m5uW+YHoAdOFtdmUyl/PuFsZeH0TRXHfr5b9qtv4jSeLcZCYAZe2Og7CxwwxkhdXiO33Q/k5tFpKknvKLoZD9/g42bzzQ+Q0/3Uz9bBNYrJwA4Pjm91QR5KhGgr4lgnEnFVZC+5OO7Ag/WTXp1n2pbqL0w6bIzQWW18u+TlT3Npd44Ke12cXtLreBgGluHD7zSajw1pcFzLoEvxXtpxPd1oNKCked3no9h/Jsx3at2sI1X91hm9ZzyMi3W4EprcZITVtNry7kHVriynxmJthPt0wYWdmZ4sZlH21iSEZM/sTo43ent8q4i2jH311Wbow+6vy3DrvcRvCZCCdVkyBcYME/S7Rgfu+oXNygly6jyw708Af7NGKzs//PFmPF7krxQ70W1EsD5Yc8/qqsymjN+tUJfgyRxX+uHuGD8nSmrpyF0FEXZQi7RRzNQfDvWL3bhItejS+CllqUHVrElTER9onJei1lDUqEh6LvPDvWwdcEb+8T+o4JIo3g/Pk+N9WPQlPjyIY5Z/bh7apGJUsyIC7WvJYf8d4k9toB1fYRls1qFU/FE4BzvzJ68sdReIVKo+jeLAyCs0ZAq6yYbyR/m1VlqXlS54/ml9VElDwgeY5Hv0u8ngJM5AJvQIrmmLLCVAk9MdSB/y4UXi9rbgh0DSmPueZwXPSp18mLfTUCJ+DawJ3YaakKdNKFXN6EWNnZyQKnc5n69tj6QkSXXl2yDS2pHEiqbEXhLuJ5qO52Ivktq+/yKddJXtsuwaYQFrqfuA71XqVxBfsXyIQXk0mGrgE8fWsdJ+P2lwHcilTuYbKSzPFWTB/d5Hs8hDazvFgMk3j/kAol/WBkxNn2xK6S3KPqJ+TOUkBA5LPDGL5btxWFRI5jsI/PX+JXu7uKgpmgPAxmA/mmaZdMvn4iGUz7kG/6lSlTFyQ0ZQg+FDd8EZd/ZOB+TlgtRHvSJY1J9/sSjrRKgJez4e/Ctt/1jTX+zY3SyYWuBYIz8YYPRtJmGHEuMIdUed7LUs6aXxWP4k5Wqx72GJeXm/+xb09TuwqWNNjtwwVC2JqzARXEXenY2186nCVTIbh2JcssAh0mFQ/DsN69D/xHkZg1tBuTauqNULhUqrBXTrbeXEyge7o/jMQj+rRcTq68zvWizCfZ+IsGAOviubQ6ajdGE935Ro4iEWVFpbpkOy8EO8Uruz/APcmh7Tqc33Akvnhs3clGVSNNJqa5WydBtfBATB1u+vUnzsz8mH0nTIDyEroohsvbdzYqF89JMzkF6Wwn0yKoK8nBFWnmte+OgvZq5j2+2bHsfJ8znIP74Vkk/JWPxLAHhKdDrQlBFQxHLTnBU74Hl3O5Z7tiCNAdrEdw5eEFCo67BGx1sHrnv0m0a2XpmpjQaER1Q14wqgFiTz1j+xJC7efxvy03gxchqAVId8ndYFn6RTIQRNPjmRKglJpZPRMsFMyaK0mVU+uA2OmOb8dnhn3iBEmlhohcGdplyGzQNgmE0TUBlxfNxcJI0c5oKbhyq4zCM4Fw8xn6f/OkoEx/o41hGyC1vX16Wo43pFN5AsFOFybnknoNF3ASNKzSOkfKDGhN98V3hxY8LWgEQtYRr/hP5nt0cIQqlS+KDcWW5ZDv8f1tACPXEKG/OUtKBEzkGXRfgBfnJRqH/g8IddD35Xy5/UgDZD4WsRgHwj5qoDIoGI+dVPkanzMpARuWIyXjWQG0Kts6gABt8AWeJpeeDiJj8s77xsV7oL6RpQBuOq+ouj1DUJS/HGyxvuea08bvnd4PjOxe3ihNhPf5xa6lqjKb5fjL4Q5nDC675nAJbKWEJpphkGdNcCLxBoCZGaWJdV9oPL3tyr98jiCac1zbkLiZ5XipaqifnO11zdBpDfEa5GwcWueiBUp6IjOQqWVvZWE0tCJVDJG7Bgsgqdyfrpt5C7X+3qHTbJLmK4CHLl4ejEWq2HCB0mBA6Qxi5eVsoYdHFs3rMWpx1y3g9p5qR0LRvENv9ZYPEzCWQBinErcOt1pf1sfWK3vVKxwZKEjIBS0L2YLCf4UdgUXUh+wNjwLhgOsCrmCG3K3pSG65FsXmD8QRzwxDp0CwUts17aubj61tVYdcEZQxEMtWY0wNyPaZq7vb5FuWGOqq1TxwU77QSRH7RTK9IBakCm6DDryFAM9koeQVZLO4ux1vx07QGH6GntWg1REjSQ0kJYUX91KB5eHx2+89n7Ms6dhMyb4C3t9SftH0hV7JJNfs1P+/vPsxjiGyHfmnSKU4+O41FvvcHrpyhJ7iXbVx5SrNoSfq0Qv/+qiViK+xvfGlfRqNMIQCWz8mAq9pGIagcqduIMJdBkxIoTtD0U0eRoSLAUo3kx37uXCWi3SqFfS/vgbbUdS46XlHtO29IEW+YMmW9nAHs1j8B6K1O9i6YrTaoGr1ZGkjp/NZEIwMW+H/Py2u4cxFnDaQbD2nXj7NAAV3SQa7Zs/OefzZ0Zq4nlz3uHRcNkDdpyEARETjwjHiKnc1u8oiN3BWITh287Yxfxlhs4m1PJcMDv2H+pJOPhVcLxeKJyZCF+XmwuBtQ7Z3Vu3eexI6xdkwYXnVM+w+N2PG47pnE4mNjl1CEhF7c9JekL9FP/eZSVurR2S0EqCcUnvCgNWaVB2EC+iaQVDrG85ddZaOtdmgIsJc4eQm4FjDo5sPjNxSGy1HWDS2bGEx+xiRIHGJrTk2c22Asi0vMiW53tDfaeAYzLTleqqsSGoCGwZ2r54kGKOMHOA1Z+dPFMPtqIBl4jYr/XgByLlyNYYfijoC1D6o0rBI0mJilnVYhlaHjdvreDv1O4ywFvPRxax6+P4ovwhlO4uDxVNE4S8lwRb0KvrB3fEQEcAbIuhccf8vsgiUi9/Fq0ana2VI4i1YTWOiwLztcYK8/Yc3amrbpgpqCxGuC1HcqthfaDpdjZT+tGNHH97q9rK9Wk5evCvvhpsRUjcKnfo4uWqCkdW8a0dQwAoM2dY7tRt34R2FSge4GY+RK6S/Pjh5LxdcfmGC+F4SKLndueB7bKsBttnA7sXA36rGN8jwFnF/4qSJActRhmoujpy1mCFgsgDv1BxAflfZdH7Uqc7o1ioQlfB4RwlwX3R/FUT0XFq/tepV9zE5BTTRTSmF/TSCM2gisf8CfXcNV9ojftYeSU1yEq1a0PZwpIrgsAzajlzQxdEwxdH30GryvMc0CWXjouZIDkUC1u4CnWQy1ohd+X0WO+N5Gzy7I9K9faVxKbldfCntC9MBbyEGKPYBP5zkI6hdJickciIu5Qb/g8On/WQ87O2m55DqgKcl85RJvk4At2ylf3y0lCVllb/GWoNOCiolne6WC+wLsz26vNg/jP/vcj1dfEYOmp3VX9btuT5b9nKi1ZsZO8uNv6Hf1EvajvI1TFZCnmVp1S7WbLqJE6gWXApOb/vOLT7MjznmbPJGL8Nt1h2+mM6Z+THeuAbrnPfA0KMqs9JmxVMDbZPLTMqjnMIqoc9STwHwXNZc3rhqyCzrgqM7i/dh2T9Y2R3nojKGizyX/RM8DmMYzqZD2A/r49sO6ifrTMkFRtyFvroDPhBrXGo+LJSv/i6YzBQBUzswRnXzua5/howPrZObzKLLtDhcfTkBnQWf5f1QVRP4vLjO7piPwrh5jbMsk8gc+kLsXVfNlw0zLh+/9DkrD1tFf5aupP86EEPpK+kH6D6Vi9JiZEE0CSgT3LGMDARES02uz+OIVRhg327p7Vi72G8xlvHG2VLLzcC4OYtFViZuPCzcTfOqAop8OZlOvLHrbra6uLOXyYC0lvx3aAKrucIm8bCrD/JjJAgV34nvzQqPyFNInSB1kydPUO/f39bfmW3dMmkGDiS3SetLfBmMHvreFsb+t6jVjcAXz234Rxt9NrJ2yQG64hYdz2YDx5tZSljQ4VMVwB4ymEOyAK7wAgm1KCOJPzotFuRtrkVijhswRHKffrjeFERsRmaPl5yU+/uJoMISuxRYP7aMemCYMwyUgmCW/sydplmorM7PKVQh7i5Jnh/HGseMWpGVVJ1/IcB6WQvMQvS/ijLvbEpMIX1KFm/mAp24UIJHPEPAWXkz8x4A7eh6fyb4OOI4YvNVa6c23GHfi9/LJUR79AmyWM410/ZTD8TUMQz+LculJqYAQd+qIvml7Y04VVpr1ltGLsWJopkQT/ukAcEK3jmoOKUeETxQ+rNbHtFNW26bTV6P/46CAsTNwQvWmCokJ8ElJHwDI6J8P+9gBu3cnv07CEm/VkAUcTfngxLMovWByl/vDzkUkffezcfWz7GSuzXWJf7EXh16Xp8SYY9RuQCntOkbu0zR3+ZFjWzJjYgr9L9LuCNVALSeAZgDSr6iDQiB3e+X26UtPHhcIqWTwH7nuCxmW8tpzrgfchkJ3KNDp9nAyMUxVkTqUtSeUpTATdSnyrSoBiLn/zp26gXbQZoEeXIAvJxdPKrDJKHgI+eiskxeG4t2XltJi//vPMK+Q/QjnUmBXGU7NF0Onni4kDEbpFWKaOcexmXOBx0sBu1usKAmCW4rrXu9ulW+4L4oR3Dqtwv0APNk+dn2tCWw7WWMY0iIjjfe4jgwZD4GCAQEPXNd2xjxxgfeX/rzBS9w0TTE+Cm0Fhh2YGxzXNqGnl1p+OPL0GaPEv72jJiXQ6+6Vm+hXDHJoV9ujE7ype4LLUOSV/j9//mdNVnyUflJUyBscz1NRXpIF6Whz+vd92Iok1F5lAKNGBy0CGau4fj1Bir346Y3bc+it4lVcD+4HndHyVSB7jBIHC+lmof1ByCVLMTg2epClg1bPTzRpHQ814BCErii18MokxcChDqFpqlwTMsuX8YglHHULLAUu+lhc73bdiJBArMJTtSF/cAFZzeqDgNd+Ar9G44E1q6H4h+DAfQxc7AHiGwNTTAlwC4yCgVw/J+pypi37/OlL+2C4ecYgY5F5MnqBqLe118SDfvLK+ambOav9MToGgTVf3lmCz+eAfk2q5zJsw7UNPTDucdru61jz0+LZ9TaEOxrqnkRAhX2mgQOjA3zmG8316299eZOwN2e2HCl4bByvHeF7XFw+LpGrRTOXLm5dUecB+Q/WBk38r/8dtvsfPD6JTkYhONrg/zc7mK+Mi8IFJPlFIZn0h2n47ewfEoyrBFpBjHPNfnq1T5m2MVdhniNlX+VjbwtiHC5JcG62dYs0ZwqG6Un+g+QSoF/1a1P+PlHwqQk921uSAkzn8PbrbD4fBnsu3kYHvTdN1QVuQeOo0HK0UCok2G9yxRuFuyW1bbccEba/44eTC3iq/P1BLtHsztnQsqGBabzlQpcs4ft20s2rTYphpcG8lFsbIuaooKW7k98tJb+zmOB/HeOP9TJIqxtbzj709fQvXVyqTj6wDY4hZmAQsFsnwh70WZiPYM7vtCNNBS2xjDE+7dGj4uUmyj5APnZbHNhILhuPclsKa8sS/g1TYJ+gaSSlwep98OVPfISxYxzsV/vKWJxI9LU4jw6PXtBanZ+8c5y8ufOxvZS3KV8JpRn34KpRmdIT7bGryj28yjTTeiD0AGb6u47impVlh277cTM460LfZnU1a8HKj8LeADMLAJA9jhsZEJcK0n9sBySsHxX9gJr+e6DMwnM1FgmToO1A7UNid6CNWmBA888py9tKFkG1ANKzRgmA0kpVbGu4zsPwTnbsXpbWXyRImViVwDkJww6I3BfV3Yo9lqnTLRQltZF4j86J/AOrvdN1cZdC9GQZUa8CjyvcfMxuWVqxF12hBRSY//dsnNUHjzm/KXjzXPomTsjERRMdZvjF3MTFLkAZN5oqyht0taRyuTa5v4JAGi+vwHIKbR1WuHwdsa93KbYHl08ij+PT0YSBHcgSVtIBn0/4GkPEiHXaqGaaqhTNhfvqPBlqw/Muub6kk31oIDAarODsahVWl8Bi/pRz6dbDi5AbuKB9oP3ILBrUEo24+NEIrvCTD7jLFeiGz1X5KHhTKpNCqbL7BcWHqC63zCE7Jc5yoWqXxH3+HsrdBllXcYCr57Ujq+P3MtF9AkaOEfX4SkdZlaIy4Cs41ZuBZI3hTxufnqJvLf6zD0CQAKDKavfIgbuv0JvpJnfctBBbZQPsCelBmEqGEIIPnjEysdpb76aD2Xh7vULhrUIDAYniRRWoc87/p4+HYwh1iwXRv0odSTs+VLtYx0lBbB3axzzb2N3eM0WItEfaSNS4O39bKczp11r0rL5dQcuI14V2/NEJzFzD1oPktQGLsEaei6G8KR4csQdB6rynWeTMPq3DO6Q1aFo+N83alVEQga65Llk1r5xA6FXsTBh/yzZGLZRgtGb+LRfd68JpZfQE3web4jyxUsP60SSVDJTpAqQilW2Cc4L/nQa3cm5MSh6EFV+DcUCpAuReNTQaPFf5xutiZpOChlEY7q37hBpAdIhFALOd/TE8RCo7RMbkVpOedlBnSMEmgZ9pgU3PEWKDTRV8kd+cui6W4ChoIxxDJRTSsVMP0aZsG9uhckwmVbyRZfps9D9XiL7vg0LSZVqUkrVlegKgVxZX/Qv+KUBLeqm7wT9WaBIJIhw5hn7f/V2h7eopsyz60APGgRvj0IvsGLBmwy291tCTNhswEFEzUXYQYzsfE6gVmT67rcp9rOniM665+HuamGI1AmG+MareaunOkYgF9gpwpjL8dzbRrIiJtdsH7D5QW/UPO96U1G4AdCW7zvkdTwmAWOJ8bN+bbyoES9RzQdukY/3xNnwMTYkQXGuw8jU/U3fjXUt9OQMspCVXBsnsQsQldByh5UtkQlF5PVWEn7uvNaEbdgcAB8KPVNR7aNRP4X/JswVYCIuhyces819p+d5x/+af2sRYcFps/Vcwh9BILZlnQp3KPahgf8kLsT+ZAM7s4+XQ79+m4nhAr6UNM0jN/10OHCV4JLiGWhRc8Wy1f9t7VO4xFz5dXPkKHgvhOFBQZE+/x5pd7cSaRQw92o8u9/QhHvNdaAadWsny8TVBpGlUsKB9FKUNvuxdO4AVQDrfT9N/zrInlEtFz6Vb0Ku+N2axmKqAoWwv/KWA/AqtDGigPux076MJwiqXDQfE03nm07EBYCqFv7Llx/xEvDFvk3al/SqUcHYm9PLLLsWAHV0Ub3bNSADWVTSo+Rl8Xq//HEC5VuWU6C+x4Vf4hq3sUcBLEKcMR5u0SHKaYcpHpkbY+Qp0C2833GU5YDcWRJFyBk2cEMal5WGDhBU9BLrxoWUi8NSBtNDTXekgj0Z78DDYNBuwu4yt0mQEtnJuSgSzGPJDVZeNMe1CVPdictsJh91cMebTWllxWmbYlw+w0Nyt+OvOW0sH/5qa93v+NMxm/OWQUu0xYiJPQv6H4z/i+KGLvt/WZQ/+7TWLOUUEi6YCNl9Rma/94osPVTmAIHG2xvVCpA63bSmC2uQnaPNduFhFa6HOo2IT9eI0vNHnnQ/8EioIsTnuBJrC0T9J8mzuizApfk+aaFhsc1v9B7keMhTmTC7XnTvAGN1dpVnhTXDk24SzXSFs493G53mn137uOvF2aJtxbhjziuFxuHFQ4Sb5dJv5j6RjxYTGnmXvJrg/CIRZDr4fQeW94p4mLdmidrtqgt1OYhkjEIxS8i5FjBVDfJbFf5rejPTXugUvfBAH6/b72atp5E2g6f611Z4j45yvM0W3llforYyAYlerO5FfEu365RsheidkSnDbpwU4GOVeB0m7UPSVx5QXNv97FxmZnlmTq7zTOAhIMos5CIHSckngEVIvVo9tUhHLeKOFqlC9a/rSd72mOaqx90r5CwSaCwJpdfRu16V7RJpjAtPGt9CGqV7AmzQkWEpOq7PqB5LSjhNr/qbaFqGWUBKzChZpJWkbOH91OFO2HYg7ZmRsQyMap/LQMheVLA1Oc62FZhcEucdRjoJVfxL95euYHy7INdwRpTNB/+N7bWmZtXbNLvcHoLu26r495LAcqV+sWiNHDAv/xjsE2LkPJ1HHjJX+OSd0F3JP2SzKmXRWZCqEDnNNMJ8HwL/XmAweXHceO7CgZbwetxFglUiz8q6dr0Q99l1LjrNUbxB70lOtlZsNQSe0dQ+Y8ENBZw1j09MXrTpOaD94RhhH+LnRnk7r3gfEEAa/KArfU6UrSCitoOnTkUMuJ8SN1wuai+i9fpz/cfkJkaqZKx8NbhbpYxJM5Lh1CuiCTLCUPMWM8hgiAkIJINcU2uf4SHY6Qx+Ieva97+nYswGaUiinkFp6e4EpxGIpwbNltSagsKa4zktd+gxZfAkx9AOkkPTqFR/XmykfPKQaB8NVV3nIcazZlnX4mxdQGPe5AvUYyfAkN7NDsU8aNG6Cm0D9Cpn1OBmjiJobaA0eieOd8v+ZPTkn8wLH7ovfLFkRDTSvEhVtv0c7FQGSEr9ywZ45Uudu+CnCA1rJVYkvaWafq5PNyfL5nww/UkXeMNc1nHYWY+OFcgamz1ZNTQ9/Hhyh7F+UIc6NADQHvm6eJBbuqIEXiGgVWmsZebPOwK/zQJJGzb/PZIHcKniP64DG+e4KwJll+kO0/O8Sa3OibQYw3BYA47rR0/PvhZmGj4w7+RVmUrfAYEaoyc9UTkzXcf7QrTCsvzO0V5lrpN5PfsKF74xsNyNPC7o1i+wZOBRHoB/sXvJphTXrHycodtSn3ny0Jws6f4um1GBLwceReElYsrhaDduKcaIy/l2N/Dk9fFdENvGLZRvoUZQeuvpL5BZESM2qbp20cJj5ccMQpSfHgGIa3Np9oPUFjA76pDVEl0Z4j5CV7/uLgrw4F8FDHI+emAkWH18YLvqP7YZcTXqfmsP0jcXIzJyCxN4KCclQTYFPUFSccRDOP9gCfMBE7a3D4wvjP8klfDeK/6Iv4CgUqBTVupXfI1QNjlVU6gkipTLuOSz6YABfmM28rLVnzNGuk5BTyb0+7U4rPeOlpLB0Sr7TWRJbcvuSTsggqcVzUZsXfdGB1Er6Bdo9GS+f5COSVshtzbWSDgk+uBX/ZVsOSOeAPm9UXmVC59+VyBqfCQDZJvij+rFTkWOTa9j9W4N6Wc6omWydTIZ79AIDER9lQUbVsKerNuEbKX+SsqsFoM7mapeX5GjzXZmo89flrbTe8xQkkCeZWcixOes5mvacq46jsRJkLdVw2OCRFtF4WQeuT9suefbtUD10taRz8sNVHcpc2FetLepXwqQ0J8z+D3z2O2y1mc/3PnSTqBFIIMopMRcrrqkuT6PDels3xAxUhmkObVpBFvjKvNYbA6B1qbfcyHOipZFcVtsLdKUH5Y/UIc2WQSkZ7gFlSUDg7g4vFHP95K/9Z73I9rCrmlyLBHuJW3A2aYf8c/XB35h5LTBrmNbayzBvNZ6fgkLjkPMyiGLZMM7S0Rt4LPD4Rg0HSggTk96jM2N3c93YAqGfhLhkVIE4WrFHD4JPxh/CfrCRY2AR/X9SW1xIIqlMPqL4PLB4plFP6AiMEWPfUDCRkQ22xbxq39M/n9r4UQh2jnrG2g/eF8A4okzHxRl+1x4SxnjQjbEdE3v+cRsCc1E0AlsjPeKkJnslm02o44FAE+2N5pweX82uy+vTkDv43T4LHBoGjOPYLael++3EIJnqvBfj3Ee5fR7EX+nEzZ/LcSw0Jv1sUuYoz5UrDa6CXFfr3JfohbSs+eWgpUlqvrqZ1ffB+FUpTHAibkBhOLCYOu2VEN4i5NUSllH+Fxi7th8OubuhdU74FVQoUo5Nr7qK2KAzn7H0ZSNu2omYxt2CcuJ9rsY523gyB9g7gaigm46BbfXLTSfoKRBtHtQgFIcKR8miyAgbIyAAR12pE+0Jhn+8vWi6ObvL3ElFrYssb4zESzW4J4+RKWgkKZ012NlkzuNu6MeCCRUM9QkBkkoYUCoqSgTHmjGY6uOoaAJHu78YygVuZx4Fo1F5vFfwf5JYspGlyOVUBC5YA40r9WwnVRCke4GeABUEtWifii/wyGk/fTdaeMhMADaYh6rDez5NP089k2emPwZ4mli2SaVHVDgKVi2Il3qbdBDHksJtS3BQXTk2G18yVWT6zMnlXAktbVUiSVL03L2CaK+G6jyc24XfwCROCdW+ih3cf/QhFBNjlhKnFejsCCCaDVZam8JgkcatWUXMoja0XiZL+YEOvxi/gXCq1vEOVtTzHwy/+dvJDba0GoEfrn7Lzbmym/tvbQzWa5uUg+btv0oz5Mlj73iwhpd97PaCdXHfz74CSxiNoMvJbaY/AqpaEKlvs3ff0aWvIi5M4glYf7ME9i285MOXjQpnOI7y/bbJ4J4+ke0qBNYhpW7y3WwtGaWLsSdSE9d/Zx1tByVt7C3vIDSu9i0i4KYFyEdrOl7kn3LLbBJVB72JaaOW/jlLN/64/4Sx1rKDRu3iG1RM52TfbHDTJ7YhfbXuOv0sLduHSLURTIQ5rHvuwkZtwfR2b8ghiOzYEPnXebjdFwhoi79XfzYkVUCtK3CXUaRjD1RwYPIoqpMW4jJzrTrfzSy7s4FKwMzwSZDe4TjX6cw9c774lG8zFV+wZdkK0WGhitaKqVySY1XLlJ1f9G6s3Ucjzy/r4sHk44RjuES3kDcM16VhaCnJ3S/x2MjgVZGH+FFkhGC6703As9m2n9/QxjtSqO9fIecC/qSNHihIsQGWejbI+xmk0Dp4yTeBvaF8oNTxeyJz8Q9xW/FcCINfGQtJNFfe+z1pChpEzTPX1f5vVrPR41UPmuPIFSFSpi3L6KvYU6aYMC3zSx6Te+gS0kcwCUI5h2gF42J7vWzDIvYOtSGDJNflY5OPoBrDibq++uqVUCCZ6f4CYuQWszdCaq+Yey55ebh/edrME4XfW+HOsn/wZoLCRd5r1hgltkxLtF++IjK4FWLh7fLHECyrWFgfEbTswWl6XLT2a1I1CMqpcf7YNiBR/EeRjE3rBgK27YQyFEuTmPbXW9ac4ZyrLwDwL8+pU4+dKCFNnVkp5t8yKMVAbFjGroQzUkC60DM17fFMpPyoMZgFxdEHpKCPripWr0dcMBPP/tIMG6KQo6euGNPwB4qNiUP7rvmPVrB4RK2Vl16mHODBl6yu5CgN1WJu3CPhsJfWti71LFFx+qy7cRNb1BcoEHbCYR9ICkz+J+c6RZdvd4fZ/+6k6uAiQn742V6hQt7yAgH8upd7jGanbC5zB4aIfUsLnPd2/ZOmVb7P/dzfy0wokO/fD0ZMd9drlSca47B/BiJ7nVN4+Mepq8rqADR1jbxOe7oeMpguAR2MWNAyeSCm9/6hwalESBfm2yGhw25524AIgSYeudOzCrtZaLAEHBZHOQTJYNFi+NPwH6tSz6Zb7CjC2mDACn8WtUMoHZCStps2KkmWrk5LSw+JvcFAl2uctf01yQNXz2v1Vfe0ISudcLHYrgChDH1sCsB6+KlNN5bD7kN/hoC4Xy+RAdYyTO0SBgcwO26B48/h/EBPB5T46t0ZLvFm/l/KL2L2EFOao8cHzw2j1e//DYIT5g5bSjDn2zAvZX8i9/h4h2WOJyQYxQlQTdzxZhvgJS0iPqBDwmQAUgypWLgmcwXxYv+nl8+dexIarrlV/95+ASk8RhnM6FAoFRGP+VCTRo58Hxjg3vTwL/MkTrLPk1HgXvQuYIfx/RXgq49qhHMrY+5OacjqIN/QOj6DhmpQkdarddRahU82R8Aon8xSIajK6BcOwC1JDkRTDk7hjrVQjVPJZNYiKbmoMjuy1Q9bVDjIYyqDy4pMzNi+ExjJrNskY5bjbKly+/Cga0L0X9JQKGU38nCbUGWEYdL3qGbyVbvJ4dWS0d3MG2avqmRpI7DdYKxHKhTMIvsevYDzY/SheJ0dtUmbfz+HMmQOQFYnmdq0uH4Lej7rZNlTIhiGSnzX6e/VVv4ZtG4zr6PegxVTI6pfBKUQ4tN2jNKC0/MLWzEmdnkHI6akMOmy2/+ZSDnDvR4MXZ9p+3kbSSjKFdwu9n5FlN5cmex4+pXbOMb8YNkFU2tGLCcIpTaII3gmrdZuN2gnLKbftvvzbhQdzArsnEbbUhb1btMp+TzYAp4iNZkU+qfdNj/TP4SpflS0qKOllCo6UJhdWSDpqugyI1NlopiGsIQZssuQ2/TqmYnnLw2cZ394AwbjqDGQe+cc8uS9PBkpmTQxM9a5+KIf9Fzuxhb0j6idebS848tLCxigmCC+B1tF78e0E4JdadfaPLn2vCg49/TfU2jstfhkZ0ME7BXHDGQa8kcF5Pp8UPDm049kK2YMUdmDwEDzFxCL67hzPNhlnJPif+YM2FeFso49Hh0GEtfgLQIeqAt8BY03oPe6+7xPMOmiREEyAkJqiF8rFlRPCoBGk3wGzbRJn6wpfOQot6gLvDS1KoiSuMzJ0V7F/P8W0elnI/T8/oROaQxkMptvLxQDFlLCktKfqAPSBaq4tIrg0ZtgEey30EDpIl8fWcB1XOdxLwpSIYtDF46OLKFbr5LFLtv9b2aIzhmCLHmSEJm3aacCr4eWD3dkxDFGUDzdgp3aX2dvyqLLubGcE67T3ZnpTWa4EyFfOk38gV6cI6D61aH9RTJ9nAaqpqvMOEC8Rdh3rpNbIKgp6CoKG6ruAsam35XZTHPUvet0jlGdmmOMC3cTzpKXnb98nbFDQcgJCBAUkUIqumRPCVFT+qtw4LamiVBCe1aFgc6tGwVosH0AnCdSPWs5A0u3aRSleBTfDMicKE3FrD0NvTsbM8m43/IBiovZynPbM6wtjW8Q2dTjkHQF6GsEsr5gc0my+Xx6aev3ns8ASrkgK3DGPu7cqQnEmgvVkkOcSnbsi5NwgbSf+QG4XZI57avm16fsZQzzfGbw9yCKc1kdw7TXgcO8jczEeWQIauv06+0dfZJByZMT/06MSIz1+1ax218N+kRiQ84+IoynkaoXwzlZ/0dtb8YIScsTMILg//bsZfaGNLb1edTMUc+Coi9TJA8QuvuZrWiifcMZJU+jpSwDstQTL1Z8R83WLc/ciUDeM/9R1rAuaBoWNSOJO9SKaCTtIyUDfBuPHk0o/uY6SU2pIWiCVTGCmVcb1XS59xE66LB4O5r3kGTUazwR/cgOHhSPU+AOD1x6a4eSdjGUDk6t80O8TXw1MqoTq8id9AU6yWkldLq++NlyIgX6OlnKdnH2F+MVk2gBJDG/7bXgam38nBOQHo9tVsX+p/a1u2Ctk3ZApxTTO03tlWBt6uEggovu3V+DpaYOaobQVNi7dsXfK4gmA8qzELFFdYTvqgjYPk62+a8jGOjNlcsCo9O4gRwMY5dvtzEAg50mmaj/NHhRLY+oAKz2rbzIPTeBh0KEAwczgXG0i5FhPxrq3eGuyB/IJKGpvv8a8INzmBI1/zYb3eVtjEQBCOUVvkKdu5fX3Brmfj+y3533f5X95H5xD32nvJ9OHT8cvn3yMsBAdYYmAyASr00U2145tqNu/wFTW3nPCHxmux6oVq/TCdj2YoDHLdjgnyiFdXY13brljRH/cz+0k7OaNM6RZbbBfNWkRhQYY6cN6r+3d3ZiV4wwGbI6/pLnsBS56OU/2S6PEE7u+zvq7l8tC5gw23KhP0nq1/PDTu5EbbBxoLB/VtPEIEmvF5+8PgmT4kthmHH6D14UoUPL8E2yrrYVjjrJhFUrvVPdFxa4TUS0hSv3XSrYuIWrG4SuTt4kkQ8c5/ZlTNmxaTzZgLgHo++4rsHDO4qEAqyA4di8iaKGGRRsvxWe5MArqrIXZKkCviM6lAk03LiXfsUfsgHq8ZY8aTmQ77phcn1no1bJIZvMiJdFZM4nW0kwQvEWNdRnWZWYmL9UYR+gAUEevRzZSdr4ifcgE1LGXY1jiiUImXYAvnlZWaG2GHP7bPqJcdisZ4Rmm+VAs+bjJmn4r//6PpJ+bweoe1uwB+TJRl/7aeeHUCbuA+LtzboCyuj4Bwc6S2w/cRV1UyF4gCH/gaDNTSI2ArPY50IWraK/6zBxfh23WhPF3x/XuKhhG59z/KEwK6lvuI0OQwbahZ2QEqPjPqcXBP9Aij1J1OdOMXS40qKMpqyUYtwpNWmOtTOsYDg2o7TlM7rp4xyI8fYlpmxIpTAW9/atpmi3c9Ddr7RekOeBwb8JnHqf5jL3Uwcqcdg2CU7iN2iv8JJStfXJ/Q6jlvMQhoSfFMBBhFMZ7hgHBDmUZowepECjuFLH3FhkHPGyBW8POXy35uhgkP00iFzvt/emj1nfWbf6Tce4+CeSZjDJkv+sm+fQVGaNARnig00xFikvDRa1ZBzgAgL8L8uwAiy2tGQPJ2wfI/GR/M4fa2YSyNPPPQNuOdxkFE6cvAd+LLjB9zoWlxLBA13sDtlFP5kUYJUsDl3EB2tuxiqyYCcxaFjVAVf2Gx2X2l/0QGu9hJTG//ycerCZzfwV0DF/+wx0FNPZ7BhEWL/mlFa7qWJbx4dnO/EfBiOVZxX+DumyRZ7ZN1omkGNWOqxclQ/hCPIdnIWMTu3x8p3fq/S+U/P065fM6B/dt/EK+92ue+fI/oPmzBGKAfl3cWn1FLOAKoU2Rhd99mYt34SyoaMGP727nNwWcvLsG5N1H1L8fFEmQo/wM9cCDZb8aGtVu8N8SlDUWYfbEeJtWKbKOc2rcyZ9Zkcc/vZYi8KoPyNF8xCcuWA0q9iae5Nk937gGbUlwW1Q7ozeFWk+dQbqHcKTpQT3l60pFBoe+fNe8sre8QoT216zwTx2+RjuoOMxS0T7ycKVKikmbqJ2aEe6hyc8aePNv7WOwhzMn2zE/lmh4ukiMWlociHUKDa8fBA5pSPfAYB0qu6Z5uC1BWkVrBw7vNxrXDF4anj6kho9l/gdacgmgKIeQHd9hi76JA29aEJ8G9t41ZfTb3RXFu5FQq75J/OnEsGAWVmj6Y7S2INiaK4XS4DAmFw4u9I1PPt2JpGZjuL20NLGRsqioQWj/3Gaz7kUMr6Hm+faWH8P77izpTodUwkucye0cD+HUNoIoP+NmAdjLD4AGBK1NaiJlhVkt9SbGe+bMMNGRTJbxccvxmN2xXUuyyPi6qnCfjICmS1BBcmXB6t98Qv8Fcu/XxOGqZhrwt7zSv7B4x57RUC3Wl0oi364Zr119/uZxJCooX6i/Vo88FiTwzJ7cy8IYibD/n5d37NSy1OzG7HUYgmgvDrYCQ5B5H2/SpMqw7l5/Gi8c8IflLNXM6MmgGciYTsWHQu9cGGu6sqPEODBGjK4Mmkxn5efd1ogqJqKQ7syxN5B0KLvG8OH5simAoGmYIlQ1O6ycF2sJoiRxAr7Nqp8aZeEXij7KErWNLtLQS2KCorxTazPMRrBv2YddbZQf5Zn/n3Inkz9ykZjzZzSx8ZTFjwS6TXsqh6tpkcOEnw0n/wICe97AQtnXg6THLWupKYbhOIYhOWSRvAgun5JL1DaHDK/Q4iDVD98yJYOvMe58jTKZgQgz9/WzfsebBAKvcrrhCMvtCw5m/iw9gy/f9Knj9nRkbGgvvIG7E+0zxktvnPNab+nLR8rZk2C+zCO0VaNm0A7jLysuNaI7dNfuuZBqwpanvUla4rhWov4wIC3CB1n64BjKEB1CDZ/PUG2RbBKCpIpNMvmwQqR1LbjB4Ux+pQL/M9wOFfu92Y2VgRwnagbFJ7MQd/KjYt32r+ioiLHg+sJWYqRmtIjahhx5gxizyAKcGqUpDotz82WdBXrXu6lfZbWiBUonV6EfxbIUT9xHit/+D0K41nD5DBtmBussz3nLjQpchTlwmTAMuy6Gurd6fCi/8IJmJuFeyMtefBUq/hMnWEdBtj1jaNQCPoK7B3/PHm889iMaUwP8caQHsOFqlkNyOVVvl8xMwmgPcU1cFFuH9tt+blbtUZtnxmbypGIjvMvgkHBlldTk8W8Kzr7KC1f1ohA98vGoXGvcZGblVLmrIdhVAn7V4g+2c6nmiQN4JRdYubWNc8wC3VHK5Uk4GhbZjMXMI+Dqr3QrEN9sFt6eV2ol57ryYElmqU3RXjYRSKQNkRkHRU7n7RzgCGHW+3Dipb+Xo0/wNQc8YVE7LQbxOK0RtEHloUyazDrnUxM9LypxGTbYB8WHZ2ZdrGjNsMhlkAwmKZTSgVVwMDYH5lTHKwRUrgXixE+Wanrfh+HjQZONX77ET3LNxmlfWiJre2kbadS1o/rUVUJSbeuLNaGDek27l6YhNKMpre437saJy2CqhLMpB4QyT0q3sORLKEn4fhB1Md92qA7ti2GCDiw8peAeEHpmhGb58qNCYUNb9rA/7XM2MNhseqT7+n85w/+PgpCL0eLP366T0B3iYACABpoDArOCQWpwTnSL1EVw1JPHX6NhdtOoWmKGU+mPXGQlow7/dQqzRkmFa6B3JdAbTwzgL6PihN0BINh7g5qrTsfeyc94NVGh5zhjH1A+FYRAyc5USrZShWTDEflSrmDabs65tVdBZQkkZonC1E35qgHnnVu5fAWfflH90rVIP3MWjAQQtk/lrbAztjokFR8649lu1oatUrsZBE7gpV7ujBAQEviiEemBbaBnvUPumwRfo18FfMUaCvcN8AJBNadnMy+heYBaUB95osqJz7YYWvE8udslEqJY2AJ+MfB/fBQXUP8GxVpyoRSu+hiDDRgOIZs53PRW1eMvocWKSB19QZ9uAeD4S61JSX2GOyrnx3C8CT8xXhlwx7Nqd9YET9Kh1vIOdkCTjdHzeB01lPYVofBiv/kicfVH4oABb/aKJl1GVkN72pjTsbmkSrljODGO47Wc0HQxEGYaue1Rby9qdJe86K0d2BAQCg8q1AWUdLrMVn+juG/BLbrYgLGktyhCQVoTe1421c1WNUc4gWjwvuOxPvLezx6iFhr37Z4e8WUcb+pzFyBeGna2RSKjilVKhrrwtdURWW+dXFQ1M0mg7AZRfI252NsZcqCoCoHR04feAXIsFIrS2e4zFJ+yItuQpxjxCQDqDbidqdxGQLZfbIGU2fm/Nc35XuknoSJlz51gVQO/kGL7tL5vbuu++wSYs2FLqAvHzedbycz601bIkh+acSmQm8MVPzAnV1/t/PiV7cjPKaI7b+sFwummsrf+0WkMF1oii4yg7qIb4ocka9ICPu3AIrDBnmSRdJ004Xgvb1ExHv/2uoAVUEHUP6G8KKRkZoGJVczgMrnHwAD303Ta4PtpIzdMFuvLlQ5uIqp51AmJcqyAp07hIE32CasJ094ayHQxtIR39VoYDCczxTd9RnyeJO3eqahmZdUg7s/MbSTeCkJXPpMwP/DYRj/RXqexpHbEY2Db87LeOKf8sWviEmK8xFTdnP1U+wAx49t/IPC3LZP0P1jlvG0tE25ZnTs2X2y5ZyJzWI+uaeivluWpTZCd4xvvsNLVsq5bG0kmRtlq6twPEwBeSla/FOnsz69r/Ze9RlcfeG0wYKBqoMVDUHSly7xdHKjffkqx6PtBN15UffbGSghpx+sVr+pm7gl5V0mN2pfcqMOTZaHTizt6ZPc6IKrGtYTzbs1tv9uSwsNGBpYtUB8aOX9vjCSeoizNwdLvBio22KpbV1E7fjxwsY8irG9IcRKYSfYur830UGNCNossYKCsUXeSsJenBEBxVRPlRVh3SJRWTy9yYiWpx+ADM4dxkw/UAUvlF0Vh7hLks0F5vn1H62q8MKkQ7/OlwB96nWno+Si/ZhGcr+H6rrFispeLNuF6R/brRxrfLxMpHiJUQU7O/WDk7sTC9LhkWDCLsdbVnvDRi6y6ZsRuMiqfznFhsvA2LFIaWVr4L3FTIOleoXTv61yjdE+deT0YX5YrctOos26DTLPC32YII9fwaVfl5fj9oGErjfKKY/nt61E1WINK42LlmN5pIgoQZFso7B0cPrUUU8Bj+nF/3RjXgCWoqchtAPwZV4UZMhJdYyLKbVpyLR940ldx1pM2zT3pQyCJ9EN++gg3/pl9vOQw+FnxkfaZKuX1yW221wAOH1gKfQ7PoB9cfDss3Ipvov2Z/Cf7RMzA3uu0ThgTcZkYUa+ed/xdO69JRut3ivLdYGq4Xe21Dq92FFAkk3CWGHnqllDvcS/aiaRUDTq11fS7z1rrJn2KmYgg4WVgL7pu3XKjR7eRy9OGZSEw4FNpNzJUIFDVhTYeeXOncqJiT3h3wrvo4Hpp4ZR5Zfams4Y8OTCwS7yQQmPmpLSULlMop4ySpadx0Yxo/EMQ4QF9B6hgQzfZniJt7xR0stBsg3i5lhYJr4odVomhPHtbobQZJPSqmm1lGn77UKEyF88tkitfxWku+KyasqMlmHpySiY7JrUlrVvQsExTQws4UApnZaUPeu9L+Ho8lYkeMfGmG4rZDrgKy26unMeRCZJETKc8ipKQhT3n8ZPZ0DJ5HduImURERir7XxTsNO01I2Mr52VKJma+KlRnWH2E1j6hfRi9pLOuT+svrr6eH/87YbzYnAHcYm2sWAJkC49nvq5zoFaEFXtouW90VOq9n3NRmZi1Bm3FuIwgnV/mBo3ShfYFxBME5qkLkvzQBknqe67R1zfwwgTUpGMLOkUeCzwBrjwQUuLmpbViOVNfNsUzmY4CuqGVPsOvrelaLjGcipoaNKr/KEC0GObg7ujP5Bh+E1FPtMEC/wL3/hCv8fDVQ1vq3ozNWGIb4saagWDhDsb0V+22cm8wQaIBzfCrmPnSSQ+LwVPcgl9RztcYe3Aiu42qBi2vJTM7tzmFX+O5PQwQXTW4otFuaHSzEdSpZ9ptixk2FQ5tZbfN1vRZHyNEUJ/340rqcKqzQJ5LlbIw+vkcRpq/9SHdsVAEe4vDKtpS2t4KNLORTTMKnetzI+rBq5D7g/DltrCRiEqrYFw2leodLw7hKs8EHEbBadKzQcLfUn0Go9oZJUC6BTLZExQYP2DM3wdMQ4TZCfgG9Yyl7DwEX1u9lZ1SXbnL53ovmWXAdb175REo9U0UgkQQkIjKHZCndtuRIfCpa13o132Qbk2sDWbPQmG0sHyeCRPfvcj2FD7zqxJ77Y52nQrRS/0mtAODygyye7opxn+tDMVoBUKeCvAmVLDLnKj/IbFEqg8BPbXgnwgbTOXfSn1EtscPtif9fPblCl06mV+mbYm04IuSOzuJJlaR8P6iCEFuM59NN1038ZCrxE8HWlGzutHnlXd7xRc0Um5IMgKxA545ngeAqWS7M23huEEKS7ef6VogK2zCDkzYmCvRU3L7fNDGlrVhz5p1D08uH+m2LAw5olVU2kKmWiDwdDYHvTfBd/yJjV6UQuKVYZs2PzYg46HxDnbMwDvKRDBGArJiVVNIeI7ox9YdN1WKRYx9aFzFyCojS6VvkjrtKeYK+WHHPe9c56X7VFVRdm10Xkw/ZKH1TVltKd/1NHWLZHzWgkDd1cbS9P1lsUYsgd0xCwJU3vkdL/otD0x39x+rMgdhvFRb6uaG+GksRKDKZzxEPEyMuFWnhFoaAPIzMDXNw+o4qx3/lRgKUVy9DmsuSAi2rIkzPCf8gERJcb0PLcmRpcniX18IaI/JNd0W0b1KoEFS6tLd/BGrAUwxxejHTdcgpTYZc39dcNQbTtUBCGLUxx9YeQ307LOIciBadu3RLAa3dv775io+We/MGhbRF2YjJ/L1D8Pobr/0EEwcwkWqo9gp+hOlREvmckbNFCaH4aPqv5j7zc1UZMC/9Ty8CtwqZ16ZW1amw3USdKqf2PlkwVVhXFa2Jbv13E0yJ/ftQ/LohBb+z7oQhr6MB3O0Txv/5xDuR1rlrMfjtDjALf80dj4rIYPLTmp5wxUp7+sJo4zCeVMKpVyG7Vfl5/UBFVtyGSCDdxvTEBfZ9oFaGh5rtKImTRETBQdm8HDGU0zeXHGX/0IrcWC8LL8HTdPJAbycxZx9kXCJlNAnno6WwzgBOKf9ej+DiTExH4sO/D+7D4sHZWLBvSu8psrYo1a4BH4F1K7zmEozRYYRakwg4QgMDyfZCtwM7r7Ukj+OoHpAqKMaqeuDT/KEzWmF8w8YDSk/WGuBV3VLMLucr5lxp6CS6c12PC+NyG+GUY0I47zsKwVtY+KqnG6EuUmj1SBPUuphiExkUTTdRnyZbzDW2COokKonc4WGf1PKGjQFeY/rGz/tc8afjOHEK8AhxYSyRVqpEw5bqMRCcgb1zMsnuYkLMQU938PJyKXzzbvsBBb+08ugIqy614TjFv3XfY+Fm/zNewXz0a6UO9vFP7d7qi+JDdDTfN2VqEjvYDgk6tepq6J0O2yHEKmIrX0ns1y5nN7gR/LyyjeDDgojsVmMY1TpzQPW3IIMDJR/itrk9xT3IAefghzRb/sbBrs4mJFInI2BYo+aSc/trTfNlP+7oIsINDCC1BHrU5AwWNdP7xI55b8DQ/uwjUJf+nE7TfZuyeW2r3ST4mEF1kPFRHVtbXw5vKN1b7KLtyNJjHJQLvk/XSSXnfvo4L9ajnnRyWepZkLiJAG1lzmQn8XkyLUB67KoURqvy982XQUw3KeYiZSyM/g6wrbVZ+zgl7rNavYvlWIB9m7ZZktMf+hbv1Gg9D617kXhZLMVwx3VhOJwSBjOtpwgzDTmnpUXm/Felftq3KD/09SFyIx2tlpFYETwnZ37CHUZYJpee+//baHRrmF/r51+kFLQxhUhCvVrP5RVBkvNFB1LKKltROKzz5SDy4z5xH5InfNbD1B7VvRREJoAnIvr5LNdOdFzaufWDfQdEK1y9jBLscDTKG79xySDkRzmX1pWXPmcYxQKPV2kTN3MZseLIhL1uPcsAe8DYhBx7LnJNwSgdptFrJGqxrMT4SX7TzOYHBJXbohsQZ4zlHIOC172RPvJ1iGRhssWFjZV3VRreVmZNRmhfXerSB8VH0ZmDOIGrjtLu2Rd5YDKoDJMeytjY5YKehXDGo4n7G5dPBlmyRkKf/tHxNnpCR2bWE+Oav7HNDOIcc4Gn9sN8RIQUF7OAyH10ZtKvxzMSlCiw6kPl5QCF43KcLOobxoZMmb5mD++ys4HIigoOr6i+s32hW/zc3Vkql4Tvm9n4YCkXZ8423Q/qMwD6l04x0NyQ6QpMhkAI8OTjE2ypI47HDgD+fOdqSDwA4xwHLg3xbeoFd6NqRgHenwvBnnRH/5F0CBUlm+jYXFXmz8H4toQTrr4fIqtqAA/aKFeVefC3kYUvR41gwNZZttvuioK3LjWOXsX46d3Zl7gWwXFpsKIrRkC3CpoQp2eXirYPT2hdywqw05VdH/le01PT8Dp7iFaDZh+QjZXv17ZES8C7HZPltNQngSg1hAEe1g57QriBvSG6E97NJwnInoi1JTKHJOxcJqJfmZtZa1be5trl/p9epc46eMl4ahcOGFLL+XDeFBlQiFV3ruvtAKqVM72/4oTfFrCEvAW42B/8q+TOGASHtBX81+JGvh1SGlOQ/zdSeIBrkGFtsdUhpq+ebz3s3GXHyBTOkEtVJ1mDrqdjOk73YONJHiviNICzKHYJ/eJmUVNT6WbUatpcGkc1S6C6eT4eegnRteBHGuglQqeCGNu3REbm2P1zBNdVxwt4HLYRinkwjW7DwBSF+p3STUSYt4M0IXoLW/D1HqQQ9O8JTlkbmBw5RzPIS+bfy2+Qyn8I4gdlqSBL9oAWG94bYGyitYBTphQoLEaLu1sO3bXTOVnLBC2qqprFDyMo6k+fzTbEKM5wsXCBvTXy8DOqkTsmpWglKYyB8CVn+HM+K9bANwlTlt0liYZG/EsMIuCcVzSTm9dtYoQTNfMt3288GTouHJg9sp1PfAZKneio1itgWmRj0J+nIIFuVtxkOswONozUYEXe0QJQlRcqf+iXFuOvSDJtHBjynka0PXgZBPvPN5nPje1vGVKszKUZqdyyrlAOW40VSDH70v450pXYYG3FC6DEBRHOyg5UzVezriYHZC7ov7N4mMZnYhskZMmVg5T7m/5puA7nZbsuIUJzCzgxFN3jP7Po2OPs16sX2SVo+2B94sjp//eVILGhA4mb9B/X6eut8AINF1y59LQ5E2m+D3wMbxHFmQNOLM27qHJFsPhVfSltM2Pu/NzXgIRdtnlEWYaEFpNbxVZDSJpWa8lhLEcclRqdllabp64TRwdYe1r72RuQHVkcaMTgH1aKhAfO0qzxJEA+tmRtWqKgqLlzO0vMrTvftWPPLhSH3hhYZtW2whgNRicGe+d8luirYssNmBwS2jRvbeBSx2Ggd+/3LMrsyRvbFVn0GCGDCkkmpjTLlWadQPv7dWZOm8mr8v5syXO9V2NuE0Hegboa24jBQ0oDPwQrlDfzsRzAwDaoeYGE95W3tp0RIsiMCEaP4K02Sl3lCfU7sgRxTYzj3h7ULtwSra31GXwnstA9zrDUGYevt0DjTvJB+gmgv5oDfGE2XUGlbbPT8uqGoVI9JqeyObpuMSjm3LS4AwSv+kpYzmeTqEqBrqCGoWF2JbEWZiPLV4Jq6wf0KzTD61vjqplVcguRv3sqmFPlCcZf7uyf/LKiD50M3rm7KXOynNCxR90PCbwqu0KtjzY/jVUqhlDCOgco9n3p0eNXiLgcWOowEwdfauBBJxopfpNqAGuNXW3C3FIl5d27OUKAbEYwfNtkBfANU7A0Z0xgD+NLVE8l6fb3529BHSaprGmqIbUZF8ajv3XLQ2irj+G2LSHzMiIp+pnVXoNckF05mrDpJdNjJi7BNpARyl+UsnIJhjwqc9KmkOMBnzHKGwIloZ6A718nRqDSDDuhzc3iD3SzttZcoGFh7jBwk6b7W7XBQigo51Cl6slukz3Ch0BwjI5emFbaYjUspXLKchi74Mwx0i9fLMVotYppqt67j2VK24jRsNgAs0Fx20teElEhx8wSp6v8Q/vfVlE+dcSi/sAxJr8dhPZambvnv4fYJsCj54q9aXHu4waQA3uvMPEXPSGAoZ3UBS6if9rZzuZAh4vP5N6gTYzeh86n2fwexn2pcBPZN2Yw78DnEx3J/BTOMCRpepjXx7YDBzsX60M90+emhBGEjUy9t5aYNLg8ZMoTwg6x+VfbMdtec4AFiSkT7QAq1Bu4B64mWhl295hUmKDq2VXtax+EyGAA+YXXXEGFXawQe4M4EfuwDqLrsyWvjBJeWz4MWDPNJlrXdXRnARKVWLsHiXJDNhDO2hFfHUaP5dUPSlYVOdICvtki6RR9Yac1Cv3Q5A5uMuhqxuHhcugpV+y1XNzIuO2tH/ie9Oy0Xwf1Nc0kOg2zSLWqCfJFteFemJw3p5zLjbCqc2osVE4McnDhVAV0pL0fUI7YWCdO1qfSEjPlfg9wWQ+xABikewoX+KV8fFsFieGueEUQKopwubLfp5cyqWFI0N58+Tev2ilnC3HCLo/FRGUDjMXor+1kU2ya68IrGrtSWJK6z4cd9yAO2+R4cTi0871eWoUoMbX/kiICEGSL68oXBo0D2Qcmk6JGIWTBM20Y9A6D7aZgL2Z0poSFCQMYaRpGmXzepKlY5kaQqk2oT4pflshbDyExEl0RgvdOHIifMe2a11YwUJ+Sl5eMj5mPmKuw8syx72wAHsJuDs27IuJsPUlDwqwoXtUY3otLTe810O/Oqha+FFY7YbrT3895ZtjKF9BY4gildHBzmm2T3irzaMDiTn6zGctcyHFfZXOxe7LANUlkKZ/K+qNg0HW9/V8Le8iavRQ4UNuiDBk2nl38wqZyGmlfs+Swqdyzfp6KIqK99i6U75ja9JMY/j4xEeqWY2OtlkkKDGSY6kZtfR1iSAnDF29gce+apu2wtQqpC8wS7vn4uqNtqsJVb3rxUnVyHDPNDmA7W0EUlPypDIzeMY7GsqpTa3AOMgKjW+wR5LVQxKAvU/tLgFLpfFkdRQo0I+a+2N3uUvK0rlfAlUvvPKEJx5Yzxe8Th54e9otgydO5+GQeo4XYQhNLq3rauN0wmHOZw96sGZK0FY3aqC0I0JEYWpJ433PjJ/ImWzVW83m90sMjVrlSeFKf4R/u+FEaaQCJZU/ShwVoE/9kTbi0/ul0/CZmRbWEwoa59J2WJ4FwcJ5dZ7G1SPDc7JdzI29CIZTg3icBKiBGUmxzSNP/tDt8Mj1gy0tOrQiDNavTwG7vzE1Ih5lpofUY0fRPcAZvUDYqXd5EJuCZUXvtjkBScfLQyKkF9ZUYT1JmhUQLOPQQ2mTyCLhKdN45z8pdwY5aYx1dRewYY2gPXL2E5KpAAlSAGLoPR3Xw662r5WVUdeYsxAJ8t/QtGTo0c4r13d5YqutfumG7y2WAFHBP5KlrZ0EeGbQb9fnC22ADTrVCyl9zpR69J9xUurftLP5qJEKTRq6CVcIHm7cr2Wqj3DHe6IMHV3PAMyoSrfCgjuKnsipVOtbZDoFFeoLih4Kitezi/eSr8nep+fFqgdwjuvGN0EcMeoNkvB7lF/COZzKjvohs62FAamMiXa8YKq28kh3JPKSty9oSxb++xZi3MzNcDrEUxSCfExCPYGp1b3jE4sA0hCf7Y5v/dMaCZZ0oCqpnyBbSOkRgN19T4/CqeAnpFJ+M+O++0EUNxvIX2ecqNQRUHQI4AJBa+3XWt1LthKws2OfaokdnvXUjHYzN1NaM6Pb579FNXlVXFTlIpfxKru2V8xOB3l2E40unkAMgEd9faHha5Xl6jLs3VWOqwBImSpYBecTTisfKCCkcsx8q/r4HEHdug6CZCB5PRvrSuIiJ29mBbpaFAMksFo4GU+Wu3693c2tk6hKWxKSt9YacvFpk+blvbh6Gx9miF4LA8e2k37peyds40+L/1tYPRHyrw6lu4QuS459mXftl5bPe1tbn4tzVNKtphBUS4O5YUQ3bchPqEIBGxL0wiPIiIcmDKS/oAuIq5+1kaOBB1EsUzMhn6nDEskscSPBH2p5iBPkukZ6VO3Sl23bwBqK6rUt3cnOd80RoheWvyaxq4Q1eHtSE7UIskKzZLb0wAK0trNXqH6rKTFIOBALFN8n71+pieFasVf7TpB3ejAfGahgp9VCUWml1If2TAUeHn8PzrJm4UXeZZlsdk2yd94kVk74ChsXQjyBntldBEYyScrgFgd8qFUpR3P+S5oWqzqzj/e4kCmu/go+/Q9egwduo2zxmzzMUt1uVIlnRHOEhNhrcs/RpGbvR9elhPr7rJuGarveNH2+OtJNx5AIWEX1Yt3N1g6TvuAD0GXZnLtAxI1KR+rBaXXH0A3zrYffhLHzI3tMCtEp5KPfJYIshZObw34qhXoOPvKbX7g92r0oHCyaVMe88Iu7r7q/MW1iF0sHiRckHUq6pmOcZy5QYs/LYh42ptap0IbL6EhGBihxxwGiTz6N3YOYCjdolT5I+EqpNsYrFJJu5u5r7OgJDK3E9JgaMskYE9wXxGsGCmFbuG+R90xEoU76rcoE7t1JPp+siZzcCIViVIHS59Zt+MKMiw7B7OmA5MdoyEO8S8Hh390EdV67WDONqMO5IWesYGIUQ+J8LqDfR/UT4GytGyIyIsMXKU55InoKjg/Zn1W8GXjMhCqQstTHwJRFY1MUZ3udSRpIyW5tDNpk2zboDs92TpQQAUYp+Mjh4Go69W4cpDZ6XetBhna3tfHd9NTkIXn2rZpEI8lsK6Zv5xoAUQdhpC0pRjb15MOVtyqgKNdZAY8fld3qilgzFQJ5CugNn3eQUkeEqKKk1aRnbbNabQ6bBU72j7M1gb7HQHBAI3AtA+FKuEWX4tRQQ89qwKLQ/4IvAJ504u5HsGM2fMe0JD/S6GDJQECSpHtDRpCdhg8VN5V9ihSu0qAGAIczyrVJtn8caNXgox1a03bDr0yievvHsdsGuOnWWEWO3o3oxhmnu5Tr4F6v89y3nKai4g59CXDoMjuVWOD7oveU4lFgo+oJeM8T5jRMqsSPj4H9XdTCqOolgm2ocT8kYcuGUjwSNIsAmZeFtr8u3XW+PVsIomdjQ6LtBja1pSbA5ws8pyHX15gqQXPn/kaVd3zmcOHE1YbIRW03pow428htIMzY3tB28XU6w3Ow4Uf8fdPCO5jJaSI7YPlSwGMWpjYRCMVHYT9Q6GsB2yYXjjQLZFgNUA36FVT7Pj3F86avdNqbu+BzxxfXb7vVMjByetUWbpVsyuSbQlSimOyZkklysJjbwysG1c/CiZMJsDbw1kyYwAXJ86heO0qv1eKf3gMp6sJyEz5cYQ3droTkPqkPnPPJ0AZb45TW/Q5nikftkFFtnKF6blVOJXwUSWUDBnBxGvi6Ysb2wlpdUcQbzYsOUceRjrYGK49HnRsyoQwVol2V5otc+5AUeuOLGpfSJ5XFgNdSg8AqOMWUcKFcjufrS0fgxknu9+PEs9ZT/+crX2v+XJSkar9feswtwyLVCT2oO4DDAVik8GI0sAWB1HOGdNBTIh922uZOuZA/3BwwUAhZEAQk53BWG8fAY5NUrSX8u2bKnqnoZoy0LKxSboYumj+wwY73jziUzc7daOHELvrq87d6+Acf4wFHfd/tmEIrjbgfujjJwUWfEDruJOfnCoDxwbyZbFnP8zyTyK0+u4sIaYHE2a1t6+K7HZAEvIjXpENa45GQwm9Fh714Zdzeuh0pTP41cXzELk8dOMR4P0uw6HerRRlGNP1Epg7uycOiAXSgIdw4lVpxC7SKhfCv1IR1MLIIRcIj6Y6Kqj2gtvkUinJ5hilaA53meU62DWYtCLVRHhhgIOvhrkyrM61ZpTwZSOaAYE7+y1FM7oHyAfoODmZjd2dA/ckptlUtJMxLuCdOYtO7WoZvDKFBe8kwKKa47XAqKPl++22H+63PQlWytQJi+fzhQoZGFl8fl0ifr7k9BZnnPUEzQ3U8/4P+D8vUS48pWQyhLfP19dWuI8YmOqPLHbM+nL+fdvDQEnVeDfXQ59xUb1xfxSnf8QWVjVEElZMj4S5kVWinIcQMce1cni6aYPsJ1zM6K2onyApGmLpXvxO6W12F2IucbD0D5EG39i8wOQUMJt5TbKRjKx1ynhpn8fpYWV2qvhpGqk7QBdvKugpuilUib7e3d1reRIjeNDCQ3S/UWptWHSmAlc43Zg8jygTZDeT6KyCSA+93G1rGuEgBdeQ+hXBpH0gvRalmCQwfa5mFNjTrEt2QNXQCZ1zRtjDIv3Lh9v0kBkf8PSOZvj8Xevd9galxrhfL1LkvO8ZhbagcfUQ8qn1CWpod02ryeMQgN5Lu7h24LW3VstKyeox/oLCa/cO8UleJp41K+3EIjudNbF452LW7gMkidQ6J4kP4xRSBp2G/t2IVQkk1wpdrR2kiylVMkuHUFOJoyiyTzjirwWmX7ALoEC/NQQXwVaFtI8FnjcKWRZuznNaup++zoINZWUOCsv3G8WGGyT3z+texqOSS9MoHajvslLBf1UOuydu9ld9iY+JPxnzKlmAPvDYQRnVUqPJJMC9DT5TRtrE/NIvq6bDs2mnYLGNS5cI/yunb8yK5DZQRiOuhM/7mgClTZoqplRd6Wxn0grtawLYBgbIwnuZWW8qnltFi4TVDUfzY7sFdlyghOsN/UQICt2XmLOjiXHw3gcXb8U6DNSiv4/ScM0xFVifrU4G0d06qltrSgzrnmbnuj5RYpon8T1Qed33Mm1QePMenJHw8ISwHbUlLU2OS8MKk2UWfcX0zKXJ9ZTyl0N7ZhYECQF5eSrEvksRPP7oFVUBnNS8pujmqtTB4VNXR9PPQGDQuhLhODuzWRt6Dckr+/1A6ggKCcN1T4K5i/eFbx9PSrgQ8+/XjEMjRM0cKRGCFw1/F5T6llwawSrz05OFzcVdvrVIyMRHxLjzMKISfU/piIZfAeuA2XaKtnSXhvDKRrFEbNmvN+Cts3rL2OBUrQEWQNXLQCT0wvguCtpCTTCAlWqkPEaBcCe8VLznNyXHzXVQNEyk1E6eprLy9w3dMU+d3ZSBwhWPqdwMP4jcS8WdY+Ahld+npcPYfc1k+bL9J/kNmbh0t2acUWXq1l+rUN1H0Cq1RKhYRQza87tKhtpqNpa24ntgHWKL8zfGTI0AiQ653WbMnAA8hchr3w5sGxkAVoIiirnmojbHdv0CjFOLwjtEMMnYcTNdwepRXf5vij42qaA6mPUzT+YwxuGmBVUQ8z3XXb8VK8bx0ONsf9CTDGM9yo6ueS5XV55tHrBs3grI924V0M4O8NeqzbfoMrbXFEAkb0mmV3TgP9YNETBbxOk6qjsFH92TEWREkBH1M4jaUwPBv20coHN7wFFn+KmgypQSsACrUZ8TcOBNqxth9U4lfnARzTeSImvK4cW6dkbV2zcZ+QBobJizbsmrnfOveHgkNbAiAlbwv4yk8b5C9TC4gUR2xn7L5LffQnUJ2Yr7GaZ7W+Nk1tAcH5XfBdJhFnrOgLDYwiurMK4w+rYDVK5aOrjl7r0fKyrvd2CcQu7NV9Yq+yn6JfJmzxzeO5jkc5pU4iiD3OHuAZyguMAGsQ4eNtXNWtJMKkXBfJAh8Yakt8TrKHAbysAGuGBXt9ITdbOOUUfTqQZVHZ/oAgEBeG8jNfbDQYLEy3khtmXoL3y2KoFGNFofbrl5AasBylkvSNULRQwxJlAbNJQMzQ4inGvT2iUVL+Dv4MymG+CJZP8UEDCGjMDW9Ttk/ode/r3RF1aK7HhstjKi/VFlWf4ZJsIxjP7luu38pr/KfgBeBJ8HaSlw/MqHuOOdcb1ZssZ72n2K1XGlrr/qRfA5FFP3flj82HqMWRElUh0sXYHqKAZyxF6kODW2dKJiGHFaJpZubKgQ5u/IDf1zdcrl7Hi8TWRLAQIhAY5KE/u02SibKKfsOlXaBJNQ2/qnbMX2zK/vokm/Ko8NBG82ap3F+O5mA1JnaWymZSjcLFcGvDDLxy7wOeFRVnuB2eSlQPCXdWXPZWrJqpFmn2wBboy4qxf57/y7H2w7DQ3UKA6RkTSrOzn3mvvD1RAW2464gbtvWi0EZXPSClyp/Bp/IPHrbOpf8V/c14nqfhD3EcxYTixoiWa3rSRIelFyqlkjjt8j7d7idQTd+/K1gvbjYv96paJC4mVLl4rNwkgV2YexbaSyrFI22oGI0bqhVcuSmC+pl3EV7hNITUqK4PVOX1S2rq4ym5C2sWniZELHGVCpCHfivbgS3a0X8bgEOrucAGQnNkPLw3skzf1lcUm9bhpMy5UlyfMYcQB+8p2Zzvd+js5CH4ZCZg11iIncISgirTJD7Yw6FVDFfOSIH34zbj2rNlMYunUnrsisL4PuQNamt1cw96wnB5Cj+MiDp8HcmtTs4Apf3j5mPSDXzYrDUFObf9hVLWUL0P4zpEf+cvVJ+xC5TnScXmncE5NvI2KDaGBgvuYqgDEqPLOQ7HYaoeTzlxgIRX0NLYTn585FtYCTVM2cW/ZP6uHaycr5FqHPc616B9xB7PqL0P77xA4IhocJmCUtFmviz4HnetdeFWIBNptAMKKoeHGRSKF+zO14DfYAGKX+mx0jFHtlFXcLJQiId6X48WTuzxVhNpvbVZ0YC07463QGWLY19I1ldH1Q/HbT1VYP+qsmQXgW/Qlzp1X0XIbfyw20CnZKcCcXthjYPDCo0/SOW3iYpL0shfanOv8kvLxRuFixwpnW/JUoTnAp9YER5uqznTOjZP6rLYciGLPsucbKRONlx2LWHUh9iesqlAKspANWhcufE4fyN5eSJp7a9ZyHLOAv/qS9lQFHS0aYGU2vrIHFNC1oTfkYe4SEoAc5uxYwb9yxRAR/HUKgfL3j+tqCQ/FWk1Ntt878H+z3aP3QntzJiF5ifhK8XxUvenF7rhGDm50ercT+gedg2Fo5mLxuhYBWBHmj3G8cjairOIR39OXFYiItswwXZTPRmX2WbbYmPY/WsLixt6e1dgmyiOFiZiyGWguadPk2WlgTac7xpvJnTMeSXS5JixREqnIsZ66HWJ6Ppg3G+CDQX3HQLcWL9psg1s50fdbYwzhdi9HAKJK8fmHLjkr6F9JCjirocggyX+xh1o2ScJOAfDEg5O8f6vFvVpqpWMgvXGGVbgIHFV0UYQEiCO42koLFn/VuQr9F/q+pB07U3k0QK7K04jREcNyvZFl/ToDxaotiqaoM5689qHzhnERr3QcEVmN9JQdpsj1vTK8Ixj2YMRWT3H4/kr4+jq+WTDgfxJMhoyT1OciI79zXOCBVv6HsAOJdNaNR7+7Cmvjl8fr5qxinN0QpxIikjVOjf+Vxau0HzREsULOhBbKUde/cKr/tMjFZRMHsrWeaLxFIl9C6IZgUdvtZhlDAFcZnT3/4dWbARUGhqmhIueqfDVbZCIapeq14AnZh4oAsL8zSTjgASHJTl0E5ZN0f4s8fgoUvJFcPddWm1MZzb7aWEf5WXrLbjMEyEU8hWpRIdnsyKkdtJhjiSLsoxK0oOc+hlp5crKb91jg+c0vWHAmBlWNV2U52wG2PFvAFz1jtPyOG4JInbksW683inaIMFE+3BVbB1iJ3tSPon9BD3zUTQ+sDHuWCmH1q+dMRCvy7Ijt2O0qusGLd1gzftRdpr2P1bKZ3oKx6QJrZL2NYzPRz8Y0J6A/DkmD6pTf+yzySsQJcIjTsNPaE5Fbfqpyw1s9FK7jijICjlaoqonaagI7oHoIvaZJ9mJxhU6J5HG0L+qjTGhXKbbHApL6poRdPG3UOB62eBdKoyTEN60Ffmsw/qcH3NZqUQZikHh/H/zUTsMoLk0eohyaZf63KeHxBKSInL9Do7Vj9I4XaXWfQXl3tRR/kvRSMu2FQchCryNdhHwfI/9RaYdEWHde1nr6o8C4Te/+JQjbdAVTCw1aPqeylD4gCtyPD4vthuIKTQsB+x8agXp3ox4wDoAbCCRTqK0wo21VFcxZqf9n/l2ySjt6jyZoQZYn07cByAHBmSGF32lTwaIT6lzDobuMnbngTIQ4kmbDY6er9+1TlStQRrVCcgpLXhVHC9vGLggSyCLSLT3y5Qe2CTqQzi2hMt60l0x+/l6lBXWtrTjOnLy65mFd8bVNVch8PETNJbbeJAel3oY/biRWjCWgX9EPAVhEtvXyZ27OC/z1BzQqLTFCGeZivdD3zEkhlAVe4fukEw1Z+wiRZn4F0jibQz/GuymR3CAKyxWKHKDplFcQFGoTScNDX1M7YTFqEpS8G/DzuZv6VrIexIP0l5K7cUA1y/nkf4X6pt3aSsE8pxghcrxOaELd66YZa2KYJA4LOAtBWIq68rkmMiDSmxtkVD2L/pBj2MCpq3azUlWMXxzW/A7XcLGVPue/v5oxM2KwsAfh9tFxeuaS3HwlY+cA3vRqS839psJ740V0nCYkU/LOo/+ttAP8CP93Lz7kZE/4EWb7DszfCdpSCS+HcGE4GyOFjExEkwen1+8tAU1JauZKcUuA5uuQZGxS4OfXFbkJWzsjiat2C6xcAEF3WMAWNvPcG+l8beGm1nAhsbojFGbjLdOTamykTAQL5JKUUqj5S4wWJD/rUeiM2fejdc79dXBc5aNl+kG0zgRayJrCAFvbrsh2ZyBJQAeXfBya2csctxop7eTxCZPGt2SwYMMoEERRLtrzfZC6LT0clFmY/zktVG+V2M1DKQnCBj0J48E7tlkAWvJEwGihVWlR94VVbwnvYo7oJkgb7QTrkG4fge0pFRk8gD1NfRPiRwJZikgM42v0wplPuOXGHldMC2/PY//1fG1CUPhhVeBgKMsZCRHJNIWOZK7NymD17nC2YIs5lN1lkrbN1EmUUq3GxV1scU6xesdh3ES0SGrp4E0gfj+jQ/eFVbtn38MZ09ikziMNXdqQtGA3tf0uHEk5COEfzlWzGd9pJK2W1QcH0Ckp9EmnbneHu0dmXYpnRAZu+Zq90QjFPRWzhD3+O4YY3PcjJYYQL7QC2R0UAioz9RZZ7bMgy1CJU+FPP3PRAHZGwPxIBh1Nm43ahKRYXuVzMUCQDC/lygeteAPoc+IETv5A8khs3jUTkGQPMLa+gR82EdzBF3becdIz6oHHvPeXhl2Wl0/K4bXMZ6Y3Oqp2R6UkXKyeqta9bR8UN4aupFQ1hA7ZVvRgOETB2yIfskvYnTCy2yiVtwiP8+IZv2ffluvVrtkMnCJHs2BzWX8lJ/3QWMQSp6MM7qqW2J8JH78vOGEGxG8exDnUK41u9RHzrguKluiBiHHK+bYlgRP6I4UqH4TtODffqPJZqWdbarXWvkAbkwkONi7MntQgf5gQl65Vrn5pZEzZ1aZl0eyG2iEFzSSibqposgXoN+QuW78Uiyg0HR43MVDccO9H9oYUq2t1BNjjbQiBjNJIPYpuybvDlNM/OpF7YNGJMcJ26b5zEnod9aHXsx7LutoSrobpUDMp19J5n2UMbc4SF7MRb6sSk1+YeSd46NVYQpSS9OonO4fHcSfoaY1hqQEZog1qhDFz1GQtEm+XxYXgrtGs7MQTjUeXdi0DCIbT2cAKK+7SpCEbXmCEDVQ7gEmZIdUFjE9PSJ0v0G9AMHzLxPNWzdA8KbvumH1BfW7m68T04oMOyNP/Fdkf9wuKsU3VNXDWDt68VrqKnbkghnXcAgcrUv9EqOxDxaXaDhVNY6DiUEtR08lxmPSOH5GeSuzXKdFbBZd8+nH/Z3LqonoYz0+FCR2J2FpbWhp9m5TimpcW9Phg+tg39NUfSIeza2lhuegfJumCZo9cEYsnA+X7TKbdvsf51hb56e/csmNwufFnGzxEuLZXjOiZitJwcE0JRfNTIubybEJuumLUaTlI+Ptf65i4z3xV8651dEF1YUgvWuGGGMMtTIcx3PhBgFAHpj9Q3i72IReLj5p8PeqZbv0vnrHtEbv/Ngr2EZ8CmF8xr1CSKVCLy7bBnpHPqgQHFxDOPruTwfNNyLAkjZjL0HECYprYDkA5gVeFMzOI4qrLz//EDVp/ijy7sb03amHr2hgJvDDPhPcuXwncWgc1xtsT3aEpE85YMurmpfHeUKhYekjM4BtGSx6StNIg61jAUQKaw2FHHu12S/ZTaTYuEBIzcG+aY88QSgTYNOCzmIxBQV4lYDUCDmKyKgykI4We8NGLW72kViiVdPd2UbG/2RRbq/F4OYYooTWhIu2YHrYapmdOEivzZym3HmAL5/IgvaSYlIOVbFWrjMVVo8iAp+QNAXpiIqxsWn07GuwsZPZKydxG4cjX/6PZn2N2Te4VMVokRkY87oKKRMD7T+GX0NajCA6Xg1ddkLLReQWE1iTyxZrwyzkeZhemOFP7wT1lmo9LYNLbvBL0OfvKRchEhZKpOs1sgVMb2Ghj53XaAepdyBhKQMUwJRfjCxJSdl5qtwpdPlJhtLePTKSnx7eq7Dx+CIfop0SpjLC2JsgvedCpuF9//MUleFquyQBc+wbHjKUeEiYmmFzOjkvwuDB77WEmpDTBFYDMs9mmnMjsrdQWyxvcvhs9RrAJ/C1tsUMplM07S1VrvjHE1e/xC9XkhjpY88mgyB4iLBywPJZCTtfiC96rTsOgfLmApoPKrHb5+Xh4va7ZcdKz0RKJZLqESXkkLu7n8vNWkXSTjoxRa8dMzOwq1iRn15zG5Y7xgLN9JeZoryUekSD5uDoJGMghg2/BatM1udY/TGmrLEMFVpgEsYcV7xuWRcKkJFafcVTBsTNFTYlX377fqQ5IKG/xmJ22s/To2CFH314VZ+fmuxd4ihl3+xGEw8oEi9NW34/QDWRlKhS+OdMeOoeCCVddU/NiUMAjeZOuWtM+rKrpsf9OH0tQHJgyBy+/ch/3h74QIu8IhSQzmCmjhMUkm0CWON363szoRpCGogRZr25NmYHtszV/PyqvuN9+kF1e1yEIlT7Gg/TGW5mDL+t3abrmBVOAH6uc92y+Q58AJSVPzf2iXXm6RhDq+fU/wqyXIJBgUGQ294nMDpLGqOwh/uPukLPGS+gbfAEmRyN4etXJOguf01r6o1mhYmeDhLQTRVcg3AVy0qx57D7gqJ3+rybshDPbgE/In+AAHkswx7BsHP6OdMl+5KMQRXLm7EJaIzlF9BuR35/A+Woj+ZxxwesgF7iCywNULQvBelKcMeVqv7nJG2wVXDj3ORqtZF5A48ErN0ydH8UWj7GXkyojVIaYnqszoU0GAismEwjl040Dgbx1994jRdB6aaK63G9zSRhL4N6wnEb8QXOtb1132yguAQrPIaCmN2F/jelmPi5qSBOA83JCtZ/dYn/rYBT4suQ9+nb/Vmk1ORvcDBmSeDFESFJhmxX8giGTcIP1ZEbDJL4ImdN2GIhUWenGs74aJtJ6+vysyd3uREc48+53vNhLHjvUq+QUVJOAAlN4y8q4CVtVUNVmv+3cwVKa9nT8bZHzlF5T29MYH3AvEbXLzDeNjb2mxeKW/2IE/rV2M+DaULl3Npu1Qj6sGPj9MuLvwTyNZglmUgewDBUHfPetLsFgk+KBs8ZhPl5U2o+uKKvfauHvDaA/jKeF96BaFnVZyuM6MeQigCl9Edx3qVEFySUcjP51mXi0WZvR8G2AxcFc6TaSqdcIfjNIGXLPPCAH6qhh9IeTQqEpi2xFln9m8zhIhgxSV/sqXb8stNYWg5d8rAMxC3t+PF0jgmlHsKxg3KLIj6KpXcXUS+kOhQ92dZFsuC7XW+KeQFwOYEBXkUrfESkfAtHY3V7m428cdgltwSE5W1ix8JJUJISgScNIIyZwUqggCKBY1ivqDzGwHM4jHGj/zUcbA8J9KquiB1Gl2ox8b//57q2KBGKp4oCklvg06HqWzLfC+UacGabpFnCF2s6t0I7HBrpSEMQsO29Lt2nmaQHPKOSa93mZGG+xv/oax/SDoqo654PuT7s84TehPGynXiYLCRknxDfPB41bnuwCRMmOmvnKMQ/FQN/FpKq0VjvEwmpFFngzbeL4PWoRed1XyriX7h58QrBVf1FGJlAJSz0h8PKmH0HDjPjW9UEWWGFwwin+17iDnoKjNWB1HFOlKptf151paJsWdA+c1C77IW4//zb7IFXCXNkJrn8wZ3TVKJhtqR8KAjpgfdj2Qny//99okep1OwMQKmQibNXDrcenLl+KFlcupMU/7DRLdjVXNaKh26hMHuGUjmg3D78WDw4sEog2bi71+Qzvr2H9JwwYa/5Fv4HgJwFot3+xoI1XKRbm2nFfkQjk/M6zyVqbRNVWxdoTwVYF8hEBzOmMcd+nh+B2CEM2IjNgbc8xRVvEnYx+zU9QSvwi0lNZSYUiOJ497IC7w2s46zMabvf9+bz7zTiWMxPCxE3bSjVvs7MjuPxWotTG0w4uelf1IEMyVSj9/CcLDSKKBSgCtxES/T/ORPrPE9WAzSptRpJJRLzM/zKW4EJHbUU/RgjPeE8mF/b91A8hvvFEMmI09NFLslBaCh/BS5yLWnTOgql0gSF2UrZn/kER7/Z1ZLz5Goy0+qwGDHqnH2mYzTAj8Z/90TFyDP9z62MfmXAKw9lAFoZXN12FOjmXiXqjNLXwRL30YM/1/6+S2gLvpDHZvD8Yazix8A2lPOwTmu5ElfsvJ3GwDuZun2IlpawcgrEE6LLzjVuorN9Ft9gE2zpoLVFfZf8RcwAFlZMYeolSFdFMBDV22NKEKqaPzWhnid2Hl/ieGs9upDapZ3Wc+HPG/so4XtX37Yg2YkPlasd+U5PzXjUmKsq4yiHeneTL9GDBArjfcU9VIxtdghR6mwREIMdtyGqRSY5QEk/TzxK64KzTlMNig2SAP6ws0UP16OR1JIr/S+ku7xz+Tf2EL7EgKz8FlW7LEqW2/E5eRvIKWliR0s16hxTBZ1Z1eFDG4II2RbqGf7orjsyRQgP04Grnd6VMDAe2StZ8JTf7GzBdaJoL3/glF+FKVcVm2K4ZWeLGNCEUdg1WFv/2SejQ7yXxEjWyYeaX9+U1oMDZGcCJL0lDBSmnafpUFdpVAn5zKicvpW/z3W7pGiyQvFr3SH2AMsNW9svTbMSRPdb4reEZfM0mVb0//M8y9gYoYv2emAKo/OGs+NYTePupzZQ2nwtUiz2sXvKT0XO1/Kgvy4BGG5VzOxZ0WTDJ2DEz8DqGkq+zwl1Ky4hgNiHgIANBkYJjoPZidIUngMC2JM8O43lHC5BWQznbBM1Rsg30cbjT0W21qoXvvX5DHNS4bVifb2gSShuzg1Z26SlLDz7IkPm7dFUz73w8PDFTOpwAvdCYqdE25tGQoF7hcue/fx7KQ8BL1bqTJWkxdHsbzbpfSBhfgyQwjxNdC5M8tSOJzl5rvRPB5j+41OLjHKex5dKiqADPyaIMt71Zg2trmYR9eSSi1FA9GH0yzl0Q0UKZlt8Hw6zfouAUpGy95S3U7n4TEkznKlfBPAOuX+PYRer7x2HvQ7LoTeanLT5wuCY4Nrg+w3IH45/BpIj8Amullz1oJwNhExQEkqmpCWFgW9LvveA44pTq+VXa6cE4LTNms6KaCfd60bznJ5fvWLjfLM6sVK26Bfa8DWMbvqPlmDisDnKR4C9IKrALOfLJmA5r68vozVmsvhOEYsoqw8/ch/E0gw0Zl0Rd3fg1WZFx+2UKZLhKDK4qh+vXs/Jcv/u98S4xDEW1JHirlPKqiMevUdzMOZtjI5dshy8Ov4+OqsXY3nefzWfZlb62IvCGUFCePpgrUAd5tg4xnLaSE49zmOhvADeiTc67XVB6ChPNBGZQdKDEABZo9o442Ila+jRWVD0FCbc5Lx+DXuv0vqVK9BiEauMQvQ/ASiQnkUdkoCZQkKnngMDfH7wCs7amObNNjqGU/v7pd2djSvj13O81+FH8l/PeobAW1mCJGXmEWxDG9kOmBMTjkHY2HWv6fIlz/TjEVywi/Ff62dN214LFP8C4u09YQeZER4rfcYrJ04EzdyB4sw1FwUcb9QIi8fUQVxCzZtGIY+hXKYYeix0n+p/XbsSdVc12m+8hvfINz4K9InGzciNkUQCE3+bK5DFT2UURUefh/51aXh2kzWDzb9EcDJtj6PTWT8ixuivE9sY17Y579Wk5HZzg/9cAk43AOL3FwrLnNYIz9kXgLaGoFCW7b4wKIF2Pf/eIivIGtRZheasPHtwvrj9uv9CKDHTKjMl2PwARw+TAL8cakvxEsf0sSY2WSa0TECR9lhFit7JZcZhhQGxt+/1nl9yIE9e6Kuh9tkFz9dNBSZuXIDFO0s88sPJuBSxNjoQ4w3V97JvnW/jOsxMBkkbEcWxKN8Dg8pRQDA93WNmgA33ir2kdv0/P7r7GU9CqtPt2fy7Dndg+fRnzGQzdyc062gb6Z1xSHDkjUEPEZ/CDqJhMc76GWQyFYf+NFHDlg8ryG0qlAzAeXaqe+hIjUCCGUDCqKbGfx/3EAuPyLg2pLsSX6uqewgH6fkdxJTH8khkYR1qrG4NXcz0yD8fjrJJeYR+qma6eIGqhSJ0dfetHCYcwDVJQEnRORWqrihHZZmj6rlx2gPkVuXqZtNWSNGd7R7vXeA8wD2r7YGuRZqZWygEBjnzQ4ucKR1Q5gk22dJRSvSHP4aK2CuUeaUpsKTY3vCBfIjCKX+pwZMyGOyvXY+imN/7CmxK+8CV7Qk3U+2Ju3S2/gAgOdOh6rytO+1Zzm6kFPv0txqiPCzd6yghhWM16XTe/OZGqMxXSxBB21WogjrV7p7CymnpdHXdZEvwS7UmotZc0g7+4Fe81+eqDYZZi32O3Hf+1vF8RO0+3JuViEn50hpO/Z+IuVpH2tqjG4HfhT7eRQ/bWWbZL/Kpr5qCSVQ5R7VThFbjTJrqiwd0PDzuvwqjm0rAhgLgpRG8Bm4dl/biThu4sgNu39hO16Glz6TH8A5NevQqggZo87chaRAE+ykFdBL6PKBuSwyDla+9Q07ZvTQCUYh0X+JoT28y2m8zS2Sjqbn4qPkVwXe+/aEK0ZKGiUwlfN6b6EOzLJyeqla3yrlxRStGdviL8l6SNzmRFwVefmON6xpcRYggiVqHpas1DKADumCQBUWNuHQoJasmV/OgxlOTXxxC4KzIGB8UgCMyZXtN+8YAd9PdSVslnA03HK4B+sTRsacaprz2pSptlBKEo80SIXsFHyAh3wCBIAYwb2w7hGlGSWNFYE4aN77At1KYa6Q8QMEYNCCIZlYAZykZSBoXRRTt8X2P3dmn+KjCsYz++Hs0vfuO6XKk9iE1wzeF+pAnkGlHU5LMQpwE7eYL9Dys3UxIJ3pXHRaEz4TZohbCNb7LP6orrnku9qm8uZN0tKtqcblbbzD+8b/SDsY17L5xupfxTDTpLH5VfWRDrXbC6XUoOfsZCrJ1OeOSQJV8mWchL3wZpGoSvpoFP+5mwL7ALAawIlKzBy5R1qJx7+PMYWeIas8p/+Q9X59ZG/ZwWx0mi7fgFfyFQuSGVjvLZrhon43Ci9xVo6e/YkRzAZUk+6rc696CYBYEmNlyI5Uea5Z1mQRPEayWznrudb/Kw+WkRj1ur8dy0uBVIqRNbybr/31rwpQXigpzH06Xf2RfQJAkZ4Bd7uyHm3JEyximItBsK9EaiLIk21pquHfNnDT49V5jbbiPdZVJ6qCom0rypKCKNE3MNh74q3XICH17WLkiYHs095Ll8k3ca9aTZHNynGBbzE/+udekC6Xlac3xDxPpn1jyOWSiPiYl/2t3JlTp2kLAIWETg8FUBrq+Nf6wUiAuekVz6kNiqXfRheZGB/Lh8foVcMYjBPNDTEEG0fAk2BACLwseWo6k/zpexxyMBj8F7vXS+DKRNt+Xsub/ssH8jeDps1FA/dIfYr4RY9rP0UsmQN+4ueczqflp/9bPFYti+C5EAA5TEmPn35cRWhR+QlmxMH9VJ0mG2s0WhIejUff5FfDokPwNhjVEQKGstTO2OblI9lyPJfQ7ydqxXeZ4H3Jb0EdCH9drOdMTzbgE33xgU/GXbaTKzwkF1HgMWA8jduNUzBhR6nvM5ZgAbSLO00r9IDLa0a84t2MHnmZy0OK6VU03Ua8E0Y6LK4aaUw9wMMKkaHBD7+55PfvK5xExwbxFj75e9iL1NE1NlqSzLtCfklp4KoVJNZcT9jWzUoDVd5hv0e5g5Du8L4T79tCxO1mq7AmuduUrYy0qYNS2PZ/VY5OcJuGRbg5p9/z/VRZrndXEAeXRbl0fNVlnLwGLImZFR7sQLdc8KzzOcthr58QbXA5wkOx4wDkIPl0vSIaygzBzxPxj/jVS8knIhIFCS/K+5m1JBy9KWRqp5h1nDxBlw6GzP+NtH1ZWigNQ2YI7h/YyNfbjaoY0lCZVqDraCah4vpk2nWsff6/xlAMMiEiWe9MdwrozxdylZAxKCftsvWtICm2NUJFLbjY8cWE8dyaonPyW/eHXCtB7QeLJJb53E2wHpInjyKUj2mM0F7jIXUZfWKo8IBx5f2mJNqS3/PikbTTks4XDyS+WCTwFp6RP7NqJZxKfKQimkNsF1sRiDk7Iyir5M8U2J4pij5noXz87orE9ockDqYBUY/lPbNGxR/2gHecbgY4ezf2azF3t8rIFKR1/xv9HT8nIGHXXR3prqKkG/DVfDoIVGdydACTKGDN2D15HU+b1tH+gT7dzsR5UXCZ3RKq6qd0ItOIKdpNFgpD7FRDlR4q+7dj7TUqDJfOPJPiSVJ6mjkHGcPPXkuJtnYVy9H3uvL+8XZNE28EwZHD/YJmUrpYCX3gNcKOHz0Otgwc0QtPJDoDHD06+xN8JH/I0vWh0lBSB8UiYLN9Dg4/KSVmb1qMTlARnOLQeLKJrxgRDL0tLDaR15TW/XPyP966bBXBupRoQGE3MDwH6NxiAm4EdsY5Z8s2SVmZNv7wsalfl5Dm+5JS9+D2o5QUC2TTfREbnOoTeTOkhjCh5bDjhrKz3qFNHecBKNddIByboHU5mOKdSmX5W8p8khNFf+JRMzf9tdVkRcuckCWhv86xKRAxeh7tFc0iedzl5veXail0/+7ymDMDiDmQtql06Z+jXrKxWtsQ6HOACm+7l5Zj+zdDMi94oM1hrqEhmYjlYciwYzYNT93+pRaWfZVlnpuc2YNtrR1I8xneGR3IGL5Whvpf2V9VgySkuyAOPT7MDmzvLKdCFkc7Gwk9n8ohSjyjhsVTXg2PBK+C/yge3hf2N+WfNmGsNNLNbB8aYiGZVvTLfOLGj7fsTLgUU6VyiXrEJsTkSdn1MzYgJeua1clQk/FvRfrYTsgLs8WBJV2BCqZXyn+i/if0siyl/6EL6BV3kPKjp0+bT37eSUcw0e2cKuad70rLBz1bpT2Hz0XJ54ZTp/gTlsIaQn9Xh3fY1WDBu7XJYIYvQHIH6jw67nejYXplb/EuFTJgn2vnnsceYNJ8DIeck9wVZSgCOswzvYo3r4PChe6K8YrMe2Rm+LSTDNy9MY8o8LXAm8uAtahR1DZOQdKa4XUVIbEEGukjMVA2K4kaYe4UyL5iqtOt3J7sllannF8ASc9cvbkWF+9jnNI2ytMzJprbGTy63d64UvNDw0QwaRhyEABBwks+vnByNIcJv7T2kyW0RgQDO2xkxJlTcK02o7yF6WoUN1KL2Ug1+FgNlOlgMQryZQEbtoeu9vmi68IBEngjFX7pJzHObbcshWKAKDwBBr9npoMq9bPDjEQa160+k/e4YXX4tWfLlkpyq6O0xXmCiyRau3iIszQ0MJlvmBCJZIuRlyZ2UHRz+x8wIOFLUBhhA3kvr37M6Pk8Av35HZT7Jhzu61zI16jhZhoPDBEzuRWsm2kmTjOuT8nKZi2VKQXk0Wpxb9OKlOkG/tmA9G1zvGDhgr3kXcflEAkVYo/kiPbd1J4ZqKhLtP75WDO/3nixwX7iG4ofsryxJGRhgyj+LSmEdE7kurDjMA7O0gt42oGj1bksoA5JxDny/4Rf+zM5HvfhAR3tk6y7GCCOK3Q2sxG6x1hZK6BN+1s6gfl5CZyx84RRbjwM9KPldHhynm9ZSpFjFk2CpToTNviUwnHKit21zZON5eEagods7DVEIhCJEb6Njql4xVH9lKA4rulBfsiVl+PtVxduqTkmko1vPans2dfKo/ScjSpa/S9gw6XvViogxLEbx+Ordhtw1RaVdEUPNHEQUsbaU244zufqnJpsq/pxr2gxEnDnSipitZgczpyJtk2vEcBjUrGOTILhN5yOtmzDFm8QKHcPzev07TGNXWRYuVDNSKpt+1IRi7L90fg+a4HghmtjVdTApDtvXz3l76USeKcdzoT8VmPr2Y1HWlObExn3KKTbR/QBmjq0JiN9UlPxlYrIFHXaqklX4mhAumScxHdzdVnjvxkWsk1MUXXia0mpGtehjEhNJbPDonsQRWttGKPflUIAuXGYnhWt5IeXAVFfH50t4DtQIbD/hxNGU8tri4QPU8G0RlLYsYQGKgd85uexj/G4fg1TyfG4pBW0NbuMnab4sIdKzlhsSbcWewhYMPlaedHMOTC5/HYfak1S8SEPubxGYLimR8i4LY2ZdgaquRZbQ/Je0YFRkLnaBteL32DQLNQk72N629duxnRAm0w8qTlyBE+hi0nGkeg/FkVHZaQ4j8E+thQD5ymr1fb7oGjN3AXY9g+wce4RBFM1q4gdmU9yJSjZ17fr2gioz6C9zSAyIX+/8hQAFTRyZtFL898sRGh2a1WneKqWabYgigV1JxBOPDryi6jkwXI/lNY66XGc9VfcID5u1ZwX0/aiBl3XiDnmDjF49solC8nsE78QavDp66u8EkMTpmJE+vlK0yA+bkBsCuIM/6UBuoYOL1/jI2XeG2PEz2ZAsYZ1E+xPk9hSRWMre0WTKMLSEgW1AEey5lzAz99rtyvubKYyr55juWu+kMXq0urk4B2rRbnYqYuno4Immq0tdblyY01KzCh2Xw/Est5HUDjSwZIvP56c+/16+0t3zl0ALcGm/0LBoOyZv4mamHyJiWcwsYxIuGRUauDHMTELEves1JZbz1v9T7+mVtlOu5doqafvOoJl2DGIQMxA+54PaogLfJuBBKI2PtMlUJOHRAI01YASpLsb+vXb7uzmjWhjgSqEvZJJt8x/VWWgczargTJ9mT3IytjzuFfcjfnPwdeRYJ1rS1/pxWssAe7dbvcVrRPN6Y4wqLTVHTubYLTWf/eUDnooIJLQgPHIe0qsEr4JaBe/+KzAKAfojph8MoUjwPYoEdvVceUyg2lRaaOBy2WuBLqRJDBMMItyk5Hd05yYLkMZ6NmvxoBk47CLJWTlgUztR3/NGiPq/FgHnMzebNL0uF8TisSXySKSAr9/WJ9gB8T4tLFf6fgBuq5iHeNI9VMMuAPe03ZNfY+ujDktov/2qqmof0+nUuzASY9mcCwtGmgrQMmWaVVao+FkpktD0tU+oAP2uzzzGAWIGVx1VS+ltSRUGiJdxclI3EZbBnlGmSUCA7e5B4YC+IxmHIvVpLQxTF0+USdR1BhDSVCiw1kdsNYjrwN4eKrNbVrJe8ePhcT2HMEeiFV/PVC7qxND6b1o8ugyeOOXx2xQgjzqM9/FCXm97upwFjAesR7zJwA8Hgul5F6QNxa3jHRCYYp3ZnahdbpKXTyfFclmacad0DWqthABasOSBZiuw281yi/aR5wlUB0rmcgnZ7GiMN0VMMgfbca8Pu2QPl0EacPgBtGjE8wFctxGbVdUpJYbo8b6JwH5EgUQMSzXmQUoRI6LxHqWGYkq5hDF9RFao5zt8mczYBowq7VD1i5m9fa55yIz0Y+ygL+uv3UC3GK4l6/U4drAbtjDEjNGKlwRLOu0TfA1bZaTxi3OsMyens+1BLKkIJe+sICCeZSoerTVUYn0bp+WJ9Oepqn2cU0h54mAqAFpilBasZOHdiY3rdzDnOmv+nqCDC/nO6g5wVcbBXstpUSHSSKvtTSm4AzZJQQ/oG1k/mlljGM+6Nv2x2AFnc61030wH6NXuRvSHPu6A8Uhb//O22VaCJ/lTWbu1aiAk5nf/GC5BWrRSRqZadTxk8lPtn1ibfOifreJNgPxP1i95mPcT+akr78WlyA8iHwnWPjejGT9pFebNq/gDfORfNMiY77Z+buGtI8nF7tFo0rvKcrL8DcKOF9g1F/2At/qB49bPCHZFnA+G4KCkpoecxrzUfGo5rMsV/kwIpqJtDb+x1DEvcQTW5SZ/a67Fp7aErn7ChFDvrDujj+yPIISNgkTcSb2tdt/ZvwqsN+d041az5qesihvkpbfVstY79YJo3XLoyOeumAEt1/NqluuujarMBMBsBF8FPqjJgQ65PQGgdm7V+J9wbbF4sQfwZZW/5Pc81/crCIEEueK72t8Wj3b8x40ddLJdrFcU6WlGH5LdpVCbmuhjOtmi0tEAAjSuD5Wp39jYznnyBmENk5TBLE0ETNfU0Dl9QtdGaSH/rSW1cnE79MPhWf1r4m+iHiP6ahsVqkDtHWRu1BgsqTP0dAsfNceXfTeGs1OqX4XYa3QFixPg+rOAH37PEcedjvbKfuZge9TO0chQh4zWyMtIdsnxDUpX6muiPzckXL6iUKStqU2TcIegGfJDOPDTg499b2do8/ld1xanZuwINb1szFm8H0/0tcC1/aIQr73U76WS435gB6CJquB84PsIUGnZlWhvb7lezvHL4PncT/6Gif65jXfY6b2VjPRJ6xYp3h9ym0F514VQ6i+PpS/a1jKN1zJ37/PSE32h0ntYYrWzD+Jv5eYbMUMcGrFO6dMmp0Ch6kXUMzJcBWS6MyET8+oxC0D4RcMarXyuTbd18UVzVT1WSP0zky5/lmZ/ecxbb9KNupdl6VRBmggoL4JoVYSNNBaAifpqW4WCthkUiMqfQpD4xnK8jMxEY9u3K243ID5p8VSQigbf37d+cTESOoLwhIPudmktJRN7s7Wm4ReH2wwkoaUPXgOnuL2BrO6MVZPDD/ulBZjhwNzYcjl7p2RZAARrpbWHQMqCndB5FiRLt6ip3jGlLIbsrig87xczcTrRqGFiWDJ7RdWqku1E57q0IVwqA3yst92oB7MUjf/7Sm6+hst9JPe6fcLX1TbyWnemDWGVF1rrMOZCQoG+PoNY3qBurP8Wg3ZlqlRKj4ttaTqWT8BBj9ScTf7q4H4ZtNxo0NaEo3frMcoYxCq3h7CfXrW4xjMmxBAclpPwgdq9uFoa/p0BEfP6YXeHNn3jJvwQvDDIHygB87eOZH05ItmiGx3F+baRhoBrO8jCkp8tpQYedJu4JJHO6tiM+hG1dqfzJ2jjM56rcmflLbh0qABUlrSYzVRG9JhK1kVLXEx/abAre9+fhwGEKuO2OPa0EsY/z+F38DTgnqIUbCTW4HTMV7fUFTqWRuOQMY8Hd8F53lgg81nhHA2BxFr6PLM1yf+LzJ2yHEOBvb5WCLt687rmF1D7WVr6y7XLT2I0ASjgA+JiKQ940KtGzTAdjvdfWOwqF7NO1mulPXaQtb9phoYtDs8tn2CR573YCJCzsWglGRQsLW/LxQggliX96yzsPPTlxBOlUuoeRVqf28Jsl3FaRx5giBHqa+y+8k0dwudbF9oB7TFugr6B61oOSmj79ya/6dxBY+hXNKgtASDcaHdDkuY2cXZ3iU9ljUgUAFf2cyuZJEvAN8+uK6nX/mneBJQ5vA9rkP98fBm4nzi2f6SzfZ40rGU8Zh3lfbOQyOfDcEvWjXKr/DTVfmYGcnVQtSNym72Tly9iujfz+5GKAVE9Wt0wzKawap4YFE665FrN3/lFoO5+6epfFXZHpG37z9k57Nul7Lj3euPohdYvOnRg59nLYzwJpGoiOFhwu/aQ/TraTVlsYVcwtQUIkg+GeX867Zynz7j3hwX566KnWzJF9WlawcRMCtTDE6Z9mFAqWTS4mw2h1NwU3RIrW6StzrodJO+RCNZFotcmXxipCBo+Ls4qXMqJXxzAQaiibEm6ierNKIPhTgVS3u8AUaROlpGA9AUWqYv495X2q/tEzNGDZTNetgSxV7PjXCGXd0ra6DRUuFJzfQxjL+2lubgA6HuauVYgjbJiSk6eXrT+gLduD35V6xAhjAtfktcjrMhXwZoGhvYner7yFtLxQHQsUVbYZfjF1yZ4o2Z1b0pNF+j4wgozMdbMOu/tYS4wTOaXzX6fJk8fwxebN2mkQPspTHhRG1Vj9E2ekWwPpQk4OFI01mFzxd5pGgwzT2jwnMqHxF/cz/dYWpmzutilsTla7hmjWQCLMSjbj+1v0iec8/SQh/v0ENpDMTghK39vlacPNk0R13f35s+Lo8xjUS6w/4gLeeesNEnQ7UXBbfSRL6HgthR787OIQ+/oddwFWUuvpL8v+ULCNBp1Z4T2Zk9wKusQScfMTi+sEajOvYFlFTqCMkgql8c+RUOqPzqXdNvE5POdssllsGSPdX3CyWE6VwaWW91razvtbeqZk1wk/N3Do4FRzoaFdVzA7wbg+YRvytrkm23s7piC5fgO+Q2765aplMtqUvy8OHYHWoHBgtQcLitB2+aJkp7veYPrEvoBWlBUzKtyMhE8UFrbl5Oca9XXtoSZxSX9kAYnZednnukm46TkXMHxpDTTgrP5SfVseHUq0slhouJnD1ZZdbsOF8P/VM8iAhV7FWcd1tSf8bmvt9SNcTYNwNSFC1oa20KSOMVIqY5/cNFQUpltVDuguRj3O0AveszNH4DQpuZimQg4XqQ0iBFfGuptVoOi63RQID9ahkET1jEXYjV+2BYz3wusLFO6xNdMcyl+6uSCBFN1NiHLj8aTWV1GreWX7OdKjGIgbc4DzkTlo90X4ilHMrUa93yOe+qGB4CiEOOCfcEGGwVGPU5xbzewzOS8bpnnFDo6dMs38E5SBm14jtoCkafYckHyjH+IfmH4SDdLjRHdP4aH5WT6RCHkxxZ6hmipiUx/M0Yjl5zCK0FpaqXO1ef8IjB7/Z1hfBkLegFknjChJCvV7ea/xjy/xW3cX3kxXendj5UAOrkgnDIsk0rRoBrRG46Zs9IEzjk7ac53Lv3GvL1npq7YDH21gkfgomgI7AzkyJ16EIbkjLSMVwrTddixFrvaoydZyGsNlfn6yFd+ADZOQpmdiTQMYAx9NMDoR4ZoQMNZbcCLi8uOhCzQoOmbE01ckkMMiIUXrVBISVTD1ZXRBSgZMX9n0KsePDHG5XTU3hFleLaZ4uSGYzptkbV3asvnCNXSTTpT8m+GqN/5eYOKNRKjExRT/fBjF4jv7sFSUxSw28c3iGsgLSyWquUW1Gx0xNSMLIZawi/xffrxN1ZxORr1jXyjbarGii4QHH0OeVxipwOqQeJDsRhAib7uo2mlY3gHny6O7CfzlUW5a+m/aeRBRc4p48dmFGvTRFWTBVWsAtBDEPxX2H7vArt4S8m0LqM5H4u4D2qchs3Ke6iohu7ZpccEQZdwh1cQg8AAAHIKKZ4Gmd7aV1sgQIjK6+Fjre1josU9iHq6hdSrVtH4Og+8QTiWJpzF+cX4YqoDY0HC/RUw5ouXQnE06cvqXkWV3kcKR/zlxbGYReEiTl1urEJ0I/+cVonsTNkC989R6ngHpr2wBslmXDARn61YfhbBBtw4ptYLNPu8cRYtqhyiNYUG/lzQ4FuqsCzLVriebL/aEz76CEZaGKn8A7+HRGDYHOVMEJQBm7wtC5oF/4iNJeX3fTVuwiSHhlR2KjFwJ3VmOEzaQiQXPb0rIRiqWeIBOwXFgeuWAayeKwvRVlkLTCcoiGN0h1oSXc1mcJhBQT5imjyYoZqZhHwO+Sc3/Lz0hrBNJEx0Jnq2YOBfIYcSZuv24WtuNYO3845qHm7DHpdDPWh+FXLzkdxErcuWvHVd3saN4Xqmsi6FkfZWsFDbCW0nF20Iiso9IZDJ0A5sMZTVbbIl59oJndU5KWBHTKWz9XFPzyz623f4drBLlv6et94xC9Kc6lWRlK0VQ5d6RmRkhyx7aDPaIt8EMsNvSjKtdQjO0Ol0IjcsAQN/DglYHU7bTwPEzSRb+ilL3aZS3fXQSArghRSOtyBh6f8PDx9U99gKCO0jI//HT0MTNsks0Ktbj2h+qdOQk8IiNV3lyE72VDCNbamekea1iF43x6Q7bh3IQYqIt591PSxvfgdEW/es4wNFxeb8YOfwdUQ00yPw6k5hgsm8GKHHmxFIbPK2u1GQzgGpLk0YZ1X4ANYSNAEm0YHtoe2nKsznTyK429Mn1wuloS7h8UnDqPKmaxhXd5yKxDDTdAMY3u/jDXJ8aR6WfurnQJlDBBUYjFLgD7KQvXe5dLzjrnfTK/macoDX6FpNPTW/u7UVgbi6NiYOcaglrOHVCCt+xeyaQXwMy8Kv/6DZ/PtAHizKlJ7Q1XvMtj/+KwbfZnb2JDXVOr3Ma1ysqJiZ63MnTySscw1sz7Q4pgEhvzeupcrbST+CbM5MkwBEqc8uHULDJD5FoZcgNsVVH9PLFN1LEG4hEqeWxri8JEHvLqsI07bENnCdioRpQs2dzdzPbDVvJCEFS9bcurLiFoHPs+AEr3XyciLD9HuO1AINtzlurVwdvaEBIRDsDNFKTGXYNVJdWIggM81LIjqtAtCXdaLiribqLJoCtMnFWPwseGX3NI2q6lZrA51dIljQLMSb0+DeALnCrr9znMjBXhMpyViHPMqYTQXSgTO9cKXVXz86EM/xzH7RWosIKcGZ4CU8kuXQi7+Ms9qz+R6Vim443tK49/mBw242h8lGS/ThX1bP1xD8CgE73/9Fp67lieGeWp1odD3frubryEZQxatwSvGt0yD5uoJ3H3NK2nWDxNCpcjkRP56q8TBIYD7Gj9MStFjoqsUiY6z6gY1Lqt6h3k1WwpiFbl61RXdnxdAhBjuzQi+AA87Qv7wzdmQhkENBW5gY+dHU11p8s8dNb3FgkpzqY6RWVrXth3o6y/HxPiJeW6Wv1+yFIPRZSFngQ3bRH+3z5JXjj2Q+rDOK4RHst5x9elAbQBeAgEiopWfKiAdlYPieXKnY/IZMY30dCUPjYyraoGFhYrKKLrHtU23FmjKNLu5BAZKS8Y0SXvAn0A2Y9UOm8vewi1DCg06WgeLLRFn1nqg0IQRydHKdYouoWSQ+JTgHoUvS8vnilZ09/AbXfTjMfcr5hUnmoZrrro/EJqv86jgzySjtv1NTrhr1dnNILaFqk1xiR7QnZXbBkb2umediajhobqlgHyaGkzBZWY2Ea88BbkNEGenlCrVYjOPtY9MDiZ1rYnwmCRGi9GciclwQ9e2KFVhrwoJDceEwiKImWXQRTIFhMfZn41o7BBdLfjxXwS/4tEFl0kTyHTh5LBdSipXWu8RjxO6sVQoVpM9wxcpAM+C9UJJZ2GIGyrmiOv9uH69k/apfi2AKXPgHH8UvucyRREiv6XllKrFS95JBQpQz57JGtnjBH093WBBXZzokArjM5DK6XHSXkJV6cJudaHxy4KrOhbk/sLvuzj1WdAVLoWDipwuaK3Me5eUYfZDiqgBGlOIIGEijBQYVljR2fyc2TBiLJkCm1i6JMu4KRF1jBWWlpWy82p+9Bi34E7tnXVjVK3sTS8um5p1ePwqeHTvpbOditWsKsYj8dnC0AjkaTfsqMJ0mdHRCdNCpuAPqH+ZKhgGA8bArqk3v4uc7vTVjU88uASCyVLWkmLX4MKF2A/axmimkWEu89l/Ygi4mi5PGe3eydXnLrAlzx1tEgXE5ct6ltROYZbgWX5RZcjNRaVycA71nnXruZuoY6r7erGbwqVCHtZfPQDO/BT0IDnubMNMZEIP/U8NYvN1qI8Ndx0tD0CUBlFF9YWQtT1669K0irVhun9b5xoET2Vnw/lZlQrqZG8fttoYOgelfn3K0/bNOA1N2JHXJGZmxNnyQOKFN0lO1LTiU+mQ6MRA0mk6iGISrxd701iFCMAdT1vrINh7SlJ8fXPkkpBQL6CFbGvAz++zdJzAgIYs692flgsOq4+p7oYXQMGQjmb024sxROTPD6tPNX5UvTm+T+1S3dxe0liftXz48I713u+ZN5QbKSUSdP6/JjHajcJ5LtojfXqPE6l5MroztCZanMgW/DhGcEVGFDEmoanxVWR/GO3yFwIG8w4U7NQU7UtxN0VoqRC8eoSzpVMnlwgbW3ZvpalMn+BfqDnaF/BmnTgQJjpqz5v9sPPw6FzonYfSzeek9QePMZ9MWO0j16vo7XdwcI6m0u/9XrXitwnn5VrHhWrzVnSrwqWJOtTmPauSdyxNDFts3XwjyTNyP6IbkwxDzgyNUgowZr8qJgF8Qr9mPycqm08k6PYKqNRh+PwbcROapi+7cJyLTuht8plrmmb7/9j+hbiFxc66xMPDDV1NejdHATamB7c6H4Fbgosz3Fvws9EziP+b4avYhXMyonbLsJ6P6ujWms8FxpTz8RRsie0GxLC9Vj451535apDWpmC/icx3zzWCbo9cnoL9DdPjfu5cl8FMRBOS1BcL0i5/rPCoeuVn7ope0aukrDO0j8QMTo/Uqplx+ZrbxZYYQPz9AwC2FNZ6sZrs1i3YDjS81CvmqbYRDXeNCEU+PgGNPbTGZlDXKve6EExh8eF7sBOZlus2e+/bXmOtSB6R67v1b4AySKZh+XxVsdwJnE31DcRxnG7jxb6Jc8yIHqagnvwUg7MYZ5TWQjndnTDqx9ggnf0OH/PheM8Cl4GXkT5tmGCrDBLb2I1yEOCnDTFMDA28436+inMhTjRQvc32VNtcy3QoTrpkoudNaStWtqsm2zFQJ5NF2MP62Oqv3jVtdDIwR2eQYKi5qKfHQzdrt6TBnRzEC+dQ2168+6J41d1iETEG+NXH3Eoaax+xzPmNNLjMVQwa4ReTKyyErho5WwoQ/h+TycKltWLzhi2bFJNK+nvj6VPqVX5wauJ9AjK4mX5NZSsTptSGIZZ97vGiZ7DkW/0li9T2pCtuWucDEzUgGldEXRkq5lYt/LnwTIP/jm3gwNfuj7sB+BWy+zLBsaUazAHR5hBpaBZCPIRCaxTIVxv0R58lRCjqn9KD/4VID5tU/FmEgYWgRS4g3iMiZfVQJGuDMWy44MLrUD0xNENtbCcQ8MctcQYChAmEgV86wBJVFKnYtK3TS0xn6aD39bB1ZkKD3sj7P6wh3FTOwV1GoZkIo0us2JOEudV8RUHRhji1+ajgff4mEKc1TpHwrwBvCdos4pKw2n3a1uyZHlEbGKXE+RUEPO0zNuESj+2mZqI6aK6v89DJljdT5dJ9iYlJ4KWFyVdmVHrBRZDaae/mGI81QYx7/Q5wlBEPgRrM7GE593Wu44Rj753RNtWW/F6is7hDVA3MtCyVKLy5K8PZl0vXUh2MTdPB0ugOclRtF9Sdm5akgzqam1jmzgTu+4qEm/PDb4ZlVmDU0XXwayHKlaC5QP33A0qURmTrA7hwKaTaNzObdy6TfVHbWw1NUGaYF/mgh/WkOroNCkZ1u/Tdf/uo/k6WOD9Vo+EWI0qY7m+TUIvKnFfNkq5dbOmA2tdHCPVmMN1QrVfYEGKwRcF4vEYIHDyvynxXVL4RSJ9n8eAzWbg2YEjjfbQNB5qe6+G7VRUeUYam8N7IhSTewZSKYMAEIa4zUhXttG465IV1Ks27zpne0dt+uSFW4WGKdyNiuBwgAXCT8OlqIaf9dExyj8WPT+gWNwSbOAlOOo1X9cE+phIeLnJWxhiTeoAjhhWPVX2VGPmh2F0Wu56y8usCpcaOW0wvkb39i0anaYvU6e0DDiZeAVZkOdHVoSFvmrcf5xgbgUd1IAafQiPWGrJRP/tB0ql0hA41fOkUKJidCOzTO4PGzBe+pQmGjasjnP2a7mPOJ9XXZeajXEomisPHU2/sggvyNMFH5AVuikP0LWWYnldY0GJrxgc65aWaWFBQWct+ZgMR2nFKw/E6uweDjQHDM8NdkN5C73JIYMckKsZD9ka/be8k2BRCbgFk4qrkPezP1G8klKg2flPwrrMRHEOsp0imgnhC6IlFliWH/mYRJIE7brdn3C6MsE5J0ApVngAC1yQM53rPQI4uLPsan0Ts/l6ycm7VmjYkvpO1dufjDkmQ0o/wGGe3Wf22KyfEFtSkKXpzKQg+Qs8i4/GifsSSOgXcDTMU8JQbtTYjKxgVKt5+yBSynzkTqnLTWMZlZtG5gTlf1kLhb/p5bQwwZF8JzSZfbff2mn6kK4WjL/yShsSaGSbs6Sp05C7NDRnSMVVwP3tE7GaSZQ6imbnQa7yHp21SApq9sGxJdwHWF4QX1Czx4K3Bn3E3qLa8PM+Lxf2vDqTaDOs//3iWRf8zuGPkIoOlRCvenc4ICGTfVjGP/J0roObsUgeLSFzizgxEvIlegKCE5V6fs+Lh1GZm0fIkVLAfY3pBbKqAs7tWlraLFBOmW/PYoYxUrBGid71kugYxHwyGvac9q3MxlPehghjWwP3l6Hav0dIS39DlbiLas5orYOUv0yDJ3iuh6RRQpRZOcwaLQEaX1QOZqoV0jnnSIghQGK2u/r3o7Pl1/uAJMOPoBu9lAGJnV4NGubamngxBlFIJOrp5YV5uiBknZZe5ChSYYrYKyu1MmE17huSat9fJqLFt6Al/8qNA1yW1XFE2Li0pRyGic7drAV1QE58w4bpTdXYrbtL6W8KqkaZub2dceHIlhOltLDC0LChGGW+5/zNDuLjeTqMK4KcNbDv+QnWHu7NCq/4NMq5keuydTNTpr3Z22TqaE5d3cObGr78nr0MUOdPUEEoiSedJaQawqncB7wK8lDAPlFQrDVlGErVAqVPf4jLP6C239ySYRkq9vKIHQYGBLm+auO/njNBFf17eUxuriWlVhzpH4k8mqwaTVLmAuOeQUYXdhLaxJHcGx91YsfI8wlvUTrvzzrQvIMpVKbXDjAEwqSSmJjDixxpvyLRPpFutosK+Jhgodt0Ga+v5P26dCHnWZMacGo/ksaadMhW7HxQg8m3zzACbNlpaJx97EqV6xCISZuzDuPzH/AHqzAd9DnfXcl0HYzfVHm+7/F4Ghul8IO7fj+3rFOPAALFDB3nGiogtcRNlqxvJIwmq1uPeDsbLnO5S3dF3sJOcodCWrWnjflrZytUvBS1uoE/JjwriLSqios+7sDukORZL1CdUktUy7I4pGKeV0qZB8xlWMyxIYmLmZXDEDnZXOgdXiyPwS3I3YfIIvOYGtcRTitoILlxLN7WCV3/A54ssvUMoeSVBvhjY5uyxhxwjCCnORxfDt1AB3/Epx9aLXykGnjgzBr68XPsJMP/mbw4krU/6tqfDEOaP+ucZqa0JdpUBzSVe09DpfBYfUCyyKl8rs4ojEJMqxnV0Vx8Nq2EM/3eqRnar6wbzzXOhHCwOC3SvjgLkICTe/1zFS8oCyRGIib31acVj8/vxNNGLMi4lEBsyWhLjA3Jap8FseFACQ2OtcDHzY0F8huSeK/IO+/5ykCxsYkbbyvv7Af0dJQX+V4wuZk4GS5oVqUiJUo3UftpA04Xo0vdZkZkxDcw1GCmCv2KVSt8tZ2spdzQ5dBUljxfEEYLEKUoerGqvfIlcS0V5sCLISHehwgBe0RnQCknJsjcfLe4qX+JgSey5EfxWDcpROA7W4CIsO7/FO29SLtC7gPI7Y8ZnoJylR6bB5Nv2vY4kqnmFdHBhjPh5PWzwETxn+v6Gf+fq+BB7Pui+VTmCMXnvMSuoTx9vgFp7029RJ6ORdSnnIF/RBGiWq/D37SgcyyiN3lXZ+ZaazCxnCv4zGFTo74eNB3K5TLb//sNcbA4cigErDz4yOHC8ZtYzMPdkQnsEbEua7hn0rRj29H2cedaw4Npp8LofMj74oP/xfQK/6OVySP8dS16u1rYzjCzlkSK+rl3fTAOTMPI0HCUtXhSi7KNp76pHXKvISo5vXEJixSIcLJPRjIj/ixFIRklrG4M6vJm6sRqY6giWN0D4KO1G4aGwFxvxhHD4rLpuPi7NJeRBK1EWQCFpv2xgRT92dqLYdSj4eWt0MKmXPR3gCEQgTg5/H+NkUZPb9G774nKFBduOuleLC18ZnX9QNVTgD5DWWR4gkKXtFVXksH7HmIh8kUM/ZfK0qx7fsKsS046629lVgtjI5BcoqSY1ZFOqaJAcwirExDkKn+IYMm+Fguwgu7SNlFsamAY0u23nD/gw9/hEqOGVtnPZL0BPxkNS4cHw/F2XwCTm2wLb7H4yyu6FpHrsGhhFE5uimgBjVM6VoRe4F+1TIbpsLU0LoLdaVvNn18J0Znz67S0OCOwlYK8QbnqdvsTMrW2eJgVkJiP88MI6t4zijc/vuqKPKnbOfR6UfNTCmiryGvBmCgq/bfmDF27/IfziHXeuNLQdmatCS9ViNRnjQsLjd7lSdaLxZ2jbxbSfD0yzXVRBq8LFaIKPmGsN2ZL/odGSfI7Gw4TOXt/uXfzURs/ZvAo5grugGO/K1uXfQfTem9Q509j6UBYTgLTGkxCxNiMLtafrwetPkfUWmv0+cFRzHCESyW4jnKiuWZ02WvFpXqcl3G/Z1tc4VFZSrj6yVEo6bBg3F3Vz6y/tfvpUebrc1BAV4yvrCevhOS7qG9LM0jGD+dxGbepU9DmrXC41PdztHC657rrXGRxr7LZL2U96Zmn5lvgjAnIfV+NXaWRnDl/W4FapgO2gD77w7TcUF1FHaIEBc2R+Zfcn/Y1v4unNWJ8NthcB7ABsFPj1FUsifuFUNYVP+L52Ci2pUN+o2UE7ci8U46+FOIkXOO7HW9b7POohgFyK+y7lRpzrGzSwWQmZokxO5h6rHlMr4QSdScNJhc40Y2qcx83EO+G91jhOgKQ/i9sRf4zcBzmM6a+QZGdrVUGFMCG5O2Lgd8NHP99fbm9M3JXVMwMPCWjYXihGRySKFzjE+lLJ43JMDZ4qpv4D8p7CqHfUOz7Ehy1DUP2wkojdIeTlHjLXmY7P1yMql8Wcfi6AQfKHz4hl3gI6R4LYC8A4LIWPLL1I+Cv+24gZHl83U/Vcm+SDt+DoDgmRltVEs3910rHA0dWsOFaJXEW2v3ImU1yhiF3wLe6LWnQMcKMYex1vOKC3LhOCP7pebX/QxTRNYZi+Pzi8mo7e3hBwLqSE3KENNZhbA4nirZFonTL8fAh7267KJIjajyJLkx2WNzaa+IEBU7Muy8A+eJ2zSjNi6TFsh8B0NQVDVxIXgYXCnRUmcUOXIdo+7/DBBP0m8Ke7NPG7FU8Gu8jcmriYtDSheOTCaWCkQX3BfvE30Pkc0MYPvb3g82MpXU30A9X4yUzwcsckCnPuu4xTo5Gk19Po4Z+X5eX18MdqW8QOH30X8KbmyBXPQlsp7i6yB1dv4/Ly33K2lN9JneWko0Z55o0KGM+xE/p0FUMWOemdw4Z7lms9AcROd7YPXbgO0lMYeHPxBVutkBQZREq7cH2q1w3+F8Xp+c6iDBWUuVnm5/MizO3abloJDDa9ojLaMiYG4l3L8TIYVZYNKD/p89k6jOXePafzgpamz1qmdbMEGZ2gjK90eCw7dguwjVKkbbDsQuP/crp1QiRZTPXwmJb9ntAf6L52UUw4VkIwq+4D4uiQT9iMvmLF85nAO941tn7tbh6Wj8l5XyOcM476Mwfw+PZzXlCK80N3zVbr9mXJYUlBUm0SLlmhEhORaBa+LcmzJzW8LzJmJ2eClS/8coZiQDQOH0wcwM7HkiNquLV3nlwiTOAxsqkf8i31NV6hfM/p71QBmG8r4pNdk/MIlFkI061UJqz4VV7MUM8YDy2S0e0XTAsB5o1Z+moQGeFcVKQO9fz93rOSiixIne8Sdp974EFgUNabp4/nPoOGjZFaqD5fFi+VbC02JVisXk8BCj2P2h9vEC0VlZE/cfaKR2NwDRPjjM8BMM1X2mtHtDzOA32jZLhVo0fn02CaT6+Eybrab7HXOw+OBmo7nmQg/8d/RjPq6z7ZufiPED5kV5DdB9/w8oii4J2eCgn9oMkF+54r2BC+SOTmkHjloL6QO0PcWDoa/jLp0hQPN92ztvjTgNsyFpm0Dvlpavdz9yzdXenvjrDRR4YHoE+EnpS3xi0ZjMaZxVG/bKQntSwXXS7AgYggzuY3MG9NTrjsnWwyhjS/EMM6QHx2TFLXk/DRL4iDecw7rBf/IzcUiwfR3PgSnTnXEF+ldHIM07gMsxGmqs6GISDk+2k8WLjL/XLQ63f2UUpcw56LP3755Gfwy0ZiEUmlP3MbajYyXeeG2Aywa0cmvzi8AJQfmf/aeKDGr22U3nQYG1m1ilS/GAGrB1LJdab70yyw7nj/kSpBofTxsnTfjXs4xxOz6mkbMk4KUNevRLB4S7alkdCMJmdSoSKARzRK12RjQBIXdEcT8LPXR5PnxO7MXlau89CGnUJxwOlHSNQjNnOdNTxrocONUwiKOyBk0jtEjUQtBFybAHMae/tYw7nyo1vyfrC9OmgKWl5rM0Hd9ScE27N/APNu1bJ5ry+gjYsIyxqOCTko3l59NnzWmdsiPVP+ho/I1wLcqhNO2mtLgX7lSkVPrwUi1Kl+sFZLAM/YfhJa12PgbsIJ4T5CE2NgcDLGOlf8PuHjaE1/WjIbcFO2DbK+t/QeI/P9eFvxzb8AtUW9yVB/fQjz9iJCQve8RsFZENgLaF1ul5V8taGleBA4UpPLfBsKXo3oHAKchLKUg1x1Igz48llUKQP0iGcGN+iAXmPJV4Hr92a1YtKCvmFfVRXCG2YnLnv5SxhBhpI8DSITu5XEh/XLJ1UR2FDseWNHqsMrPZmGzZtyYkTOdJc8Lz22aY/3je0V14uIQwmKjRXCmyc7NDt8RTMG1JLIQZu1pbkGQqHk4Ze1Az18Pq+2EjG5igiIBJ0QsMVCekQRcTZkwPukx5EAWx+ZtQ78Zbu1XANfZRKzEE7dbR7corGR41e/K/gI48+II6vaM5i42Sr0CXJzJKdkllFE6jNcWW54KV1m5aFuAP8lT56aLLFydX2yWpuZPiZLiqbRznDQ+FGsfCLxPZF9nYdA+LFYthYs6z1thDuIlFiQj22Yhns4q4LXH1mI2BjyhEd6ELJzUPQu26Vk62JCxIEVdW2C3lRcqmlosiX7EoQe5d1ahj56aNo0brC/w91MAkZIzq3iRT8AEpTSqnqJU9MnQraNMUJor4xSxzwKsYezJ4p7rofxVkv6vaf/LHtsgvPfzfgnDPhp3Vz7yvJ5CDCnMUIPpKCq5szGmuaLQahV2+kkRW5/SGsn1lck9od7f63qfYea4dyLl6ahsfaQ2KMCQX0atriUDIUZmTiFb51zYUqJ7v6FP3C3//p4P3EOqMG+Dnl2v5PwpZeKsPDJ+7m/XrWckscaahH5YXHING6tu5XzlyP0UOuO8IItcEpEYP7brWIZHNWGIRmtfO75s7cn/Cpx5t5HXE8IFXogQhjQdzGWoeinYGZymo2WbV3yh/SIBdbqYPzarzxnBzbEfTsJy0e6kOvSXVdeF2oixMZrGDK1uly2CQR3QZ8PCqeTu0FHu3vTi1GTA8L2PvNX+3bC9v8vrQuBqwSMAFZp6JB+NWoUKstKYKR0i7hSkyBulcwMFKp6o1NYDOxVsTEtDOBjdZLeXdDR2ZERzDRxYXMzFyFjHijANLlm8kpgUfZYOi5CIP5WXwZ5W4jW05Z9mPj45mgXQnV4QoE/SQjUGGzJG3e5tWn1FOlh4in+crhDkNAhBRCsjz9CVxxmJ3M2f5zsOZRRPWtywbAOSf6QCr2RIE7ID/BZLA6dxy0BMJEVtR5dewQWM64bIC4+fV6XopNvOwu3jfmcA6Gblt16RopZ4++Mr5QzB2qiWvYf2FgELn4hOUyxs8fWBBgMQzTm4LPnK6KuvPMj8OduLGY3PNWpn8IK2JE+L7jZJagl8JjGWqNBmuvTHCu26kLwudvfOWlJDP6N1M4im2/p+r5E1OhxAgZ3NMKOJ8S5AVPW+cZqPVlBvSoVCRmHh44ZspoMvGdoPnirL4xtHsOryEvKKlnSq9pUTP5Tu8Kb3n7Op2gKTz4ATeEAPgHCcQJDRhFDs1nrGO6QAbtoc5oJLcR/QeLsgZhcMxJmk2KiiNeS27DGFjppDjVOXaGRBOder4D5SlUpunrCkeluCUoMBny8hQLwVGym32KzJjCQCuEiatT0p7AZZuJLmupiKys98DL1oq5LFQLANcfnZs/hV8dDAZz1atmnEiSphH6TYkM6OY9wXFxV3jS5su841DXjQIVngm+vqnXSmeACLYnrjjmTvxcv229ybAN2mIGtNtDwaUOiXC4BmvOehzNli4Gc0DZ0AGYcGA4fE8XajBTp4EZsQsNbvmFSbtX2moX4E3KFJ67bTKU/gmHI8QMvSTpp6Hc3OqpnU5TG8ut1hgSrP+uCbwBjw8/3kB2IRpBTcfwE+Mavn7vqS3bvniBQIdBlUGASEGSFFyu0SDpkvvnUyUSFUuPWSt1DWWLHziKq5fEEQfQrfaW9lMUTWrEZr5xq6Q2raTDSGaQ3jGhpPmVWm55CPLRZ3eHCw0SzrwKla9piuk8OM17FOqS2GzzH1Wu+MoIX7Fw+RmvH5kuQjuNbjSDqo9chnREqlFZ4tkYyimOgux/kwha6/zIK7yfQtQRLdDP9b1QbUaackkMpgSjd467YnYngL+jkTv8EDbf0lATSS8ae/DyPGPHyrySunh4XT9L2mJeDSdKhKAXdyPwQ6nsobiv4SDx3xJ0jHpSO+fzxjtz5GWUWB+OyXv0NmP5jULH+hOHts3uoXxBAwV9/KoD+gulEW8cLZvFOQ+1hdrNJrVUb7daGLJOQljwSxHaBPLC2iGRb2tPWa6jJ7oDEmMfQi26h4Lu/aRFrd8sV/Bz5vnGct2Um+CZuHfkCp0Ilpx6pqwbVgsDQY2DZlDFQC/f24Jus4bv5GYWBFQpFyuMsgqMuoHkvgZy4Rs3zyh404BpEXkn2JFvwbR2y6BRqrRpBcURG1dagDou1N9WDm5LNoJjOeWYrxdod61XGLaOe/ozEuHPWSydNJlnXSxz8DuVQqrS7QX9rqy8dTClcxSK6IIZK6NpGkiDkAEGZ8ReEHrXSqueq9625EZuagb/zOxqoWqbmrYyiuTXTjbtgkEaccs334yQ7FL8FAklF1OJqYe/tVy3i32wFD9VVUpkTUHeKFpk4HLDsdUYn+iN7+ZTejC92UzAEXCbw/p7q7o40zHB3EVRHH92bT2NUsRRR0+NPfKL5HCkngA3NZ4XkSdp477tqQPIgYQGyorXn7MXbAzQQ4O8N9gn68gjFBxC/sH+X2dTg5Y/plwRo0/hy1wQ6Wejt4/aybXBzXexyWnaeVvPUO5nNTVYdS5fv7ViOD7+Tmf6kpltUnO5WMs2EzlIrrBjfcWMooOuVdFOMH3cNt3MjfwkdHaOc5JEvUjHbwoLPG8Wkf1CfGrtDlNZ9+gcpTCDpa7+9p02P7+mYnQiWJrUGst4c+QMR5vkXaeRM7JRfRqvMBLCGoOXJTWkaWwxPYJSgrHv7uZB7Yj8KxmGKza/areK53D6XQFMcN1H8vQI0BEof02r8ecarDESTpORMQLR1OpJOfvSA0kg4g9Cwixa7A8lrs2lbkSbV+UGppd5KIL7m3+zG0+BgGuK2oxbGdipaoTZb1Z979lojl15vFCj0IUP/XSXpeH3obM6NPUXbwMfaPgr/Pa2VzkSxY9swTg+Uj+w/y2wCJ8RtvCt5sAk/7EGpHjQ9jqM12pDMeuPUTIvfbDG0+oskIEXl08kc0kWqBR3XtKHPIpTzgx8cvtiJsHIWahenLuw+ILu+9Yu/QyMjUI6hp0ob72+HFmFf8DZzzsqFc3Dtzl5+N77coqEZlRrrVV2GhelvaQMP4MA/1Q5scZAuSPb7sa+i7de10cy2VLGi30wX70EWaMITOSHXJ9/Bz8O+C1vPxJODk2Pj7wS3HEvzXZhtBNv0PzDS95/PB2Ma30pL7Q19kWfTKozrkviIdIfKhyJx/iY3BVtaw/bZEI1fc4W/HLfdNbz77snu+4kGg+zuKYAY/zK1nAKuColZp+VvmsMt4BgwnSjTi4z113UaomI4ygv4KozJ8tLScgkDmyuBV69smmoqWJ5nGdDkvwEpusUsFZGLa2ujgTNFZUs3ifvMZ3qc0IjrgyFYz35Ed5uOyMwU97gE742dOt89DPbewv6CaSJMM0ZWcabeIEL8cfmsVWH5GiE7mYLe4OkdEK/8JjBkuVDRNdymSDPPnS9/iWSPKwye2BkFUGYCv8h6g5tTfzIAAOBs//2jUuOJmron7MqDG8+oioQn2I1IenebM6BzQe1AJc8ZhNCHFrqKdMfANc8WrT3IAkL8zyIqH3JK2Ln6yW1P2LPqkeXaudtnsmqfkNeHNbUclB13q8kTYzLQrdfMziuk44ydxuZemKVUDr0d9QqpRrs7qtJa5XGiWioeYu6nu6mei0N6N35qKzCMMXYTCct2BTUaDJg9I98SeAF0T1Sz0Xd915lnjLL/MT9iSbc3/3duNuOENt/jU0hFw4maT6YEcKyvMNtarZp3WR2Hy/TkEGEMLCxFWqE2j0pcT9sr569kXzPVoDQg0pBlACSNhotgCN8wXL3aIPrtyuuHlGxrxsJbcPaDnJt5XfVMr/nX1xi2iSxJyX3Stgje1OM8vBo21nsFx5Mpya1+w1jj1QiGDIidV4VHIMki2FfeqIssyYfn+P6WVksQPuLb7X1Cd3FUPPqcjuLmr5a5QVKDmzGk+Tt9UQruRyYN4DPloyWvoFbOwgszay0GjDOp6+yFo1wupHgzfKxuTmgfYp7tPnIYsvaPKKNAF1GktsqaZDbbra0XB6U6sANeIOxkGuMcJgR9EOQkjo9/EjexJdjNU4hwT2BtKEmbTQi734UCgIrw1Ou4paAAMmucvpRTFZzATzIMTsD8nCR9aHOvAKVC5NRHQGW+WIU0L9QWyaAoRjotH62yO1chCJaSrstYNhpSm5DrPwaDgfLAWSFhgSmu42eFpFPiKLoae942J6wmFokFs7yXXJ8QT+KuG+BrVgNBrF5NwHdb6pwtIce4RX5nTNifxYBnagfpDJxgLx7FrG2v3oNfSvp9o1XJanPGzBB92x1ffcTGIiy6UR3aXPkUXCSAqczD4G+FaxkNQzMAn9JVOQPcSDzlmf2K8SY3ymoK92bl4+Pf2uUVovwqXjqd9D9OmngZqcU08em0widbu4ULc3PHgWd5rLF6U0uabhBOgoFpjpjujdYQnEPWt1dQN4lMj2A99h157avSyMyqC8QCPWdq3QYsH83HxV/oACpzuGmksUVUU/htIv77nKaGyjDxr2zvSONeA/dCXSSuMZFGJ18i+Jk8yj8ZYWrpjQdBzoHVXoDosTwIQqr1GzF1Yyeirm/mA6HUfMhrnDWufUnEbUJr6G24EpUbdHzlE6Y+dWPr+FcwDAqvUCJfibcf6J2CW7FQb6HvtxL7+JuY4D5ntxv1FHMNQ+vA4EkohF0dyYLylrSrMhDVaOgTTnWtEX0KGmM8hc2woaMHrn1pDWRs0M2gHT3Q+BdLVR7cDpABNo1V7gRX/r7dK8OOXyfqIZxpT1nXrtTDCa9ElY2QE1yJDGpfz4lwbZUdVNDMSUAqxOU7NWIjlIQMMurjw0WwW3i8pB13ad4js3/bX8Ea+QOhY/6HWLTZocq0N4Ml+0ri+2K4iFRzCw6BN/TAWqV/cN/+knRh3CDFDaNTvcEpOHmHgpgvq88J5+FeWuXYDi0TJvVyhw3dX98alnbvxQu3yZXZfzo2jcaoGhtVVkKmRrofXgl8nx7LZH9llXAiJGirSbnpzLTSrJFmvkQAkgECpsZImq5t4lJ1wgB8uNBgdrMBw8aNDDfc4rbwLg4PfTuFGfBbqUfHImXglcMnWrFk/PfwZ5XntBFkqLJD8osfG3Mj2PsqUGkC+U/ouQqipQsBGk8eS08DyxKn7CwEeVN2ZsEUoHkslmIo2A4Pg1eXgG+xKWoiAGVLHckQL0RRGBHmv8z+8B/K614LoDTnMGn/mDr9jUxFKQGcDRtHF9AEq+o7MaR3O6emzPxuA5g5V1sns0KbQqYKjv4ippP6TuOPfwJfnATkPy1d6SUTu9PRjMUvL25qzJhDL0t83yKequOeoIkzSIChB0ywH9BBAXImwVyqNC6qf7WiWb+XtZ8iGz62AIlAOHH3Cb1fjl2r7x6AVSUL/0A6QGd/dzi+xlwbu1PfCcvW10VwvjIYF+e6gIZNV4RFy3PMLcsGfzvlGtnQpWLlhepI8Oe1iN3QBRFIKphKkvJBJweo4AD0ETGlM3mZ2zXNt9B8uYBMA+5WGib45w1OxYJl4w5mWPcLsOeJprqQozFyGKnJwhgyIR2u6e9ZJZP+mWa36bQOeFYZflUbF2sEo2zVhuIsjusiipp7g9kMrQAzpT84EbN0y2b2Cf5xIoHWVLy6PLPStp1pqNBsBzRy3HXh1nMG8/G2tMQ33Z9abxke129Hkoy+mTYeV3gABD9bYtka4J2Zg7GPekqsFA7P4bZILOawY7DfGwfIpQ/80VDvj0iD2FP2CFFrcm4+ypK6CyfAHkfXLv4wvkUL+YEB/jz9QSrqJOTQA7k09NptXmXnaL3Wn0Nx5oyWpTaVjrEKQO9uG/TRc+Ir5znPGZYozWXryo8aVnObrBX85cHW9m+Rjis84OmdS6kqqM2uavvXJxiSOEb7n0uwKabm4nJCokaihnRx+mRBBgGEF2uMfwts+SRAqZvq7lW6vSl7vTbq8tSCv+6ZWdRFjo/dhRB5Bj6E1BSNZ7DrLZJR/aqOn64RO2yQ6ZQ45h3Q0tlqaBScYyi+g8VNQjL8MZ85zI2dzA6Xqn7gFIWS1x4mV2mUxhRLVXk1WixQD0bYpELGKeSsbYrFD2WQ5w0KkwwtHXk05vE/jRb59irxK2jvncZpWgnTBwdFyxasXL2qSLKp/kjobuacBa9etiJGwIR5G9bUTa4UK/JJEipFPTbsHDdi/8nFfPCDKHl9daxE+nQ5nuZlbbhpktPlxY4h2MeuqlyuuR0w8De/nqXl93W+vcGFOOxUSa4fhryaAamY/qHtvQLF6IpT8P55ULGc+HPV2byFSi/6yGBW6iO4HkxkRs0CjkJ6IOxZ2UsWe8c8Wy7jKVBDHhkwNgOdZxp+aHWnyWyyhptbL1oY6WuhofFIZSvVYbBltHuD1edsNbyzSYvlfOsXTtl8FAnfuvTBsVXBAWdvLQKKoCN4OxYTfrI5nIWVMEYxYDUXLy+hzZ5DMBUZJjEBxD3UQcIEgsEaBuYSDbFgiMrWlw4kW+K56dSQ6O5SF2OgQlZt+HDwJJv2KXv/XOMf84CcEiF2EJoD8nVp4CUdenR6UczwWkf4nWwwrxmvnu/3aCbJDQogHqX1JjebHZJTHVpt0JlkZ8LEG/iMD6qMOPTnF8Az80/z3iskpa4q/aTbc8FUJY9FjAwfOgRIbs53s/5dTyiYSdlNZsGqBhmaoG5/xiWfyL91vt+p310wzY7uCa7EZG5FcC/aOQ1BAIusxsAFKkV9wYajK/J0645+jX82wTlodBp2ZWZ/bAdncQTPSwXYHpJxkVJTveibDlwApA43oW/T0iScTJK2S6gKgNKmk/bO2qsJAE90dbg2U9SFhw/Mfwz9wGmjz/Z/tLOxHJGAH5h2S+Zg+5lAGXedQH+NiqQgMWsD4XekOh3wNPHx1tyHPpXuLEnCxINkwvs60Jks6VD36bBt3MI1s9ObSYkQj7HJ49lEj5Wqx+R7L9Ofyu0DuEL6hyTiUDcLvreFrZHEdpdjby5BKrbcKh1XIxQ9rcCPCfJ3VXSdzDuW9XAUjEri3Tq69NDyPdngg+W1bH4pxGlnq2PrrcDmbOHyT5e/czUzY3V8BWnr3StVAeFXnZpF6IwKl6K0oh9DZDiLujlrNn0R8i8M7bdReUEA9RfvlzZFEu/6vI2FH83Eanwij5deJxrBreuq7l0eGTwcPEMV3y6o1Mplc1wkZx4CaHFwtVBymoE+AzZOAz9hM039y15GGqK0s/tganzHUcHCQf0T3hPQBW+7wRE64Qy9Wvv4YHhLh5BQrsGTwGn10Kqd34QiH//1BtvrnMIb+S0/pNbeNi+QITrUtVh02tEW2UcZ/VEqk73bLKJ+fu4uYblM2AELbYxP2lV4oNpE/80nc6qaNOtQ1+xFB7YrwMRelJbAEi81u6CtiijbkPedEEln6qaW0oDqpYuagv8pDYSmOvru3n8+eUp6/mRzJ8cVm8zGvWS/5+IahgU12EenAjk1SEfwm92fofl4Zqb3nVi5GWy1RkLRPSAQeyfhp+CJYXtD5tQOBO0wR9GNry3v/ClUfIc8klbqQsj/YjeV/xQBn9kza7AmZSUdqWff7NJTCpxveW15FYdHCm5kgknUH11sx8nAG9yFNJCgcMASgMx43O6hsjeQbhMBrPDHf3CbwrJbwojoFOggDpopT1/p8mkHEdmywYz14EwU6RM5yLcjQEJ03bWU3CReEp6esnvSbWCKfNISMivuTQsNljCzoo5oYrDe2wWZUEBkowzt4lAeXMvob1IRTKdYIqTxjIqyYecLPynVadfl9hN74T5NgSatwvaYa3Km30aEAzDGbR/gRwDUiiiPKIj5SElvfLhZ+xTfE55OxXrDMOh9gpHPUCbAyDFFBd0D2bve7Cagq8906fXGvbo38j3msZXdlj3yi0shKrGum6P9WucL2YxZ+JJdibqP+E8mlNuJm470czSd9D2dd4/M9bsA6OcQREq/vfR8gFdE2XboaeJWsLihKYXmWb/RqFlNoJa5yjY9QiAbw3JaqKosXxeWXMFPc5DcOmr42gujZO3r/1HxBHBxqA2BG4YBQBLOkJNW47J4xxBmd2rP+5Xvkd/nG6pN+oJuFXrSas0XIluxAFPH1KCKDeghYHTiNNuZvunNLzB8/AR/oQs3O/NlPG0C55TSrq/H0+QLYkG1aQcdFY9S7oPs9PttPza/OE7n1LEoX4B8O3e4kpNXsnPA8M7rNAuNvaQfQE4Oxo9WG+ll8Xr8xLcXnge7W9fn3T//xdIfEl+CMMgaUadd/oEkLfRop03kYg91ODq8V0lFAJ1yvd9FfGuY1PsYvS6S4ZX/18pjTZYKFw/js9WogTUYuQqAOxxnapWsyJ8iaWForPnXy/qdDeYWBdS8IO6ArEtv94bUeGv5g2+m1RK1bwvyGBpXSnBa72/VV5gXBI7PxlGi+aJnYNAM08D1fsKZ0iS4hGAxffiWoPMKWC82dksOS6vwZlukOg5jD82OQ1qDpZUvzltO5FqrUd1vd7dfPJ1e7Gm21GRRq7ir3FmeMkRkoXsLyLr86qWyHt6Rgp6ct3VFs1KnU2tZzICi7LxD524UnSPqkE3ZRqTBbwolSpPediWFi/IIXqkCX93L9XGpS/6H8+fEnVAhk+GPOQwAjZ+3QCluD6kWryxNN2rUpz2/vv2aPkP3AVBGUe5kbYYALrkcV6EEEUxsDfC1sYInsCCydMEWFIsDfzRCj9YV3ZAmvsI/4FohBHnbISIqJs3l+5X60MCD2fsFQInG79PwrUlXMiz1mLswvyIBkFwhQ5rxEuNIOMEGnJLurpgPQUmiSzracVsc7Nkj9YYA/yXmiCCuvHWOdVjLqT0rgY5Fm5Wxis/pEAiseZQ7b/rjSrWz0MOPrCyMEwHWyTJXmqmP2ud/z/AEfL8S3i57dxKxezqT76ez8b5NlyZOwDQ0LQdXnKm49FB+bha5ibJm8Az3tDxSZpccVMah+wjHF6Tlp6CUngQ+NRX1JqC5VcgUNUNS3E1ma7GrUKaejlXSJ0BGJeiXA6GoobXXnpcX63PkIwFngSXyAzH3PY3k/qCDlxPemAF8TtFE7i9WU0WQOJdZafpg80u9LUv7yjYeQ2M1l+2Sj/VZA3klNbDM3RnMommDsKa4WONzGQOLuykehpEFlDsUT14cTsUm9VcbQcU1ovC3xbXvbTmnvJOm1HSqYR7V36Irz7a523AWk4HwX1YmDB5C2XmEYufMfW9hrtTfG6SxW5W49peMT1zQVoCO7DAxFRFL+onfNSyYw4FGnRmfdj0y9fsHTCkquav+cMvYJbECDa4Wb0pZfABpQsnpnlc4vEDW1NbqXbLvS0omrK7zcOjiSaTvr2cgdX5KzGja1WwA2MHB4wnptUvL/KzIxkQLNLsqGSnhM8lRxr3tjxR2b8j1Z5y1uSKhtaWNPlOVZn9tRecki3RBp1KnRSxSPJbsCnqPhQjUZcpFXWa+Z6zA0YPUeWrDv/THMxlPqUiGNZHMJX8Xlnd9E66kaecztnukIOBkgoP+cz73KiFFUbOxHw24yf8H0EG2L4NvxxJjz/rTXdsjZ66wnaI7LLEu5ZLzrwyYidp6GFIcFzIg1thzc2WoQuI05Fd5dkXR4hSyJI9ctaKkdPQHLz7TuicvsoWwRbBXE6Zg/nG2ZmmOx/IuN5MmqB5qTjXMqnmSJRap+QoJOkIMg396S912XX9sPd6voHl8I1ZIsb0a4PGZuFwRhbI/wuK87/aluzcGQuWjSvKdq/6V5Q5gQKKsFRBr5x0/KVeML59POWtkNv8tUrZcG6Buew9RnB0FVRARC/rkQfWcoqTKawusSqCQQrpQb6rBuKgYrS60/dVlv6oPcvu1CdEXh4AXYGY0wOgE0FTODkP3HXV3STKzc9/2/42PqMaON2cq0AgGZ2dZXVfaky6JfFztv7KuTxOn8ykKpKsWrTBo5ufacp5pyyRxc1AYtP/Szz63jeiEtg1yXjEW40DbA6XxhFvkKwwi5fjZ88q5uaUZmDayzpSw8gowXzqOA1AvINx5sZePWI1w9cvRL+atBCvwRl3cZol8fmfO45zkiQ2wuUCBLCqIBvpladco/7NuhpGAXjxBQi+/VTvew3Jkmb1xZ0zUUqx/EoD9xAQ850jwTDagHrEzr6FBlXf2jrq3kOba23D8XXsShlnUJ2H42WSXWuPjeEZChBjrbsjPdYeCAD0f0T1Kl28O9/EyUXpPpcPyAQ6OOhnF6vUFPH0wAfqJIZ7HhHOQx3qLAZHg/h5sd8nTwNwYxqjEVkiVqaIwoMiZvIFVi76AvtaJKNOfqpj2spEKp+xPXBzPPac7m6lMzHt0umJSjpLgu4X0luOogWYe7AQ5vboLkzSIRrwkoFRO9tZgeg7GoBMUQzMfki+L7CD8g4z0fE//fPQuUYkeNzhUbS0/0w4lIwXW/Pssxy5mjLYrCq+v+1kjwjd7M/O4tvcdVju9BGXfCp0JR7LLKCHzYJAVTOOPTAWBaxqgi4qoFGUACrPvR1WPz7DUyZHmt/R87yaP+FjERxitKc4k0gchoLFxS900++dfs4gxDBxFDv6gpQFT/KNaz+ML6ZBX5Vpy9pHyJXrClnEt3w/8GgOeLKdeE/vGCEvOSuj3XBP4/ZYD3zYEMHSdwnAsl3hpHDH7E2TKSP2DEQfeH1bgYU6JbSGh1gV3btSMYyVPtKQm6Vg3U+KXlSrWZSaOhpdul6WLuTpkrwTawPCnbMtu7KsnEUCSrUvl5niENNYPGPAVSq8TT++kqGgv4u4xDanlYqET0/Ht+0iNY627LIVNd9cX6THLouvspsKero5uZHIKR1wgUnLANm8btyMAlcTorsLGGhcW7S88u3AslkqmI6CdEu8i76eOezwcFqugRY4LqAIc09QJyj3JzVyfu7Wt7lagWpfuQRhblqfDDIgpyRZfnX4fPoF+9NmOu85Xw8nQy3mFQJ2eHd9zRBvcFV5u8LiN6BiTZux+mQFmmB2kb7V2OfSzhaaQ1fNz3y0RJ4LBd3c7xBXhXWzl3rhkQ5wMk59JZ6ube6JoZcj+OeH4RCPxf8r+4+MDiaToCfCmKNEdu1A/h7yC/HIsv9Mxom4PT39fiGiz8iacge6Gtc4gmbNnqhXI1yjY82rYAC6YYaqUygKd+w7TKF4nhigSuwcDVTNrMN0VWrnXjydWV6OzzIKDOl7bfTv8X8zGSDqUdVwTA6jAWlGdJlJU0EZ3DERnWXmN/TJthHES8+QifXpTh0pdJhpbHG+I31CSMoo+XTd5j1NkptM+vxN7btU61XjB1TEUv0DGDLCm/N1vIUxROKlOtAQ8rnjSf9ZPgvlYY9U1glLuiV7dDVV2+vK88Y56RbwlkL5qCqHXJbqlDrKa/YCA4LKrLZEsZK6CHTk/xxmMAZQxWZLRa7Da1XQ3OvD8NQAUcq81IJBce171slF0H8IUSTk4vaE+ax3VDFCZIFiu6Vzquk1lEgs795lFIMJk/7FKgQPzHOGGNfLhYIHS6d0BToyCMAFaO5FDxR6X1OdMStJKn98PMFyg3GwhRV0tsNouIZnVYw2oWv1i1a41jGQBAMF2YAO2qiJfK6Hyp+Nc8SS+jEgLxZ9MsupqBzn82B2jNqijgDx0sCETRsrg3XrWPwZs4yKaWxeBxzCPHvK/VYIwU25EXdH/valwqi1+Y3cSbTND68dHLqi/AlNHrnJne1QL3VbmhYo80sc2PLLgJ3HI8kBx43ZEGiSodoAV0nGaSO12Jc+1oWEHtvL29tu3jjWD2vGVRmC+9G4kjAEL9+M3znJIjB+RLOHKyrOPRRHQlL1e1UtfcTDDuGwOsNhQZB4P6d0XDwtjWR2DMnIE0KB5olx8qaAuobsGXR3b7b5tP2YO0civGF6rtFjAlNIxXBrv0wfkeMQRrZFldL52tJNwwjvdjuk85YIf9cbKFgDtAfXp3nGl2Jg39rki6GfM3vtm/9aMhggEzIxQfbhmW5EwXjI7rUOWJ2VmRkKOZE/R5U6gHO60U8DxT97uexWs0BkLtYPEGD8qbtKPX7nwtz+2ENU8Rt8O1RktHJUn81GRIcdOdEisAvArif9Wwm1HtJSZMN64ZJVDaH6+CZ7COTHz4nTFI5ADllbVAOn/3lYvDlsJujhfmLSUCWuDZKmAV63c9hL5lyrHdfjmQcLVCPO5sBeTr9tp+H/y1w5Szgh/f/IYhh5kE1c9Ugad3qq/U4E5aYj7cEWs8+L5TEF+yUBICkROqv2DhaA6VO20psZklfpIwbJTt82a5e5aJk8eElFbsStj/gGrvXzlxuPvw58lwTWINB/T/ueH9P9oKi+wajFq63HraDEkQ0K35KUiygWtnJu9hxmYwG8u0azaGbOfRqrvIyuvfqTsd1ylwzbqlr6tvcJvpfnTMRDKkKy8S6WI4wOepTEPl6RgwthHDgE/m2oQqicxXkVECGAMD9uk4z+IhJ1VThXZ0wQRCOGBZjsKqe+ho8ed3Tqlk54qhk1x7GFIDgPKM2ES8xVQNvpYiEts/nIHMrGDLZMQet8gPcX+s2Ix19RwEuzfCiG6Rj6wN3gZLvugrVPZAeN8r5V6OVFfO6wDXQe+Nh0Vt4muEzxEep/AnKR5rcaylWArdVrg9Yhgoum2NiNhYNswAAP7VIAMhwBBvpUaGC4sVpG7J/HjY/yIKKleUj5ocHNT5iLh64R73/Hmu1V4WVbm9rw85Th4X0TFgAqLYHit/peS/++u4DT3oAfIK/lIjhrtf/WmPRCRaPsmJLjfOWKNbbda4Zyy4thO+BSK4vs0GxqCb2LXbf8JhfDGUtqeYuZ+yXaCMawC1jH3k3dEQ0J0E3aF/haad8wAyrrgXKqLaVv9HnjgN4PNlckcmU9PDAfs8eQ3lGB+tbhj3H8e5tqzSFZoU6+5hxGPwJtSAWFUKYP2rKdmLaBH9i9YW1lrlilv34vHS2RWm1a/absz2cITOcXY0+ecAuwGepeMoTn6fzPJG+ycX56RIqNgeDtZEhDxA5bJCaayJ3h1bG23M955XEJMW8W9SaiACAPTNvOyRoi5b8zt6KeQ8adc/YyEhxtFUFQnkenNumscmVxesgoF3uiHSDr/og8pPkCtwTWeXmq92FxFzlMZPzqW5ZUuy7HMxutOXPf4WDsOSHcJ5upjSTFeD8JbYG2XPUAFMD24oQLUiGMLciPke4vXCTIBskNUPqmy0al+7TOT7/otCqRcb4S4t5ATigHRJ9gkoctYPbMG0DFOZa3N/cdOu9j2ZYMhonNNUplF1fM3M9GYaq/GSJJ+IQ8c2FjpBBKoIPimmbwUmn0etSMryFJqAqNgBgl3Y+Tt9MrCNgfrJRQjrY5m4pF2+hpGWNpxth9XXtNkqu6f13CrzXAtVM2v1wojeYjpQn44upKlx0fH1gVpWSWKOcn9gJxoa31mfPV1bkZmAXRp5Qj8iTFcnbiiDv1Ysi1spnGmFvk4HOnEWhKHaScroqdAQTHxkZ2iKP9gNqtGuDaIofLXTm2xVWWuOhi5CMU0Ox9I+Itw+ygzo2khtSntRvyWrVgk1rU7vghoiin3yJ3wlgWIAc1T81KhhHDvlPyGmJZ5gM1NksMZ1187+1Bn5qd3UvBrcIg7Bf7rjP5mj9rDG4hE259Szu6S8FKkZzN7j9sXB5EhV3jb15cMwxVwDifdwfyKk6FcM1jp/nNIhG5K9HcgfqhtkILK6YocwOLYRR7tE1T0E9IDd6p+jtXXSG/jnm1OBZMZds3ZLiJXj0ym5YzoySJCWtIBPybpEwVX96YTnGpt6qzuHuUaLRjA8SeogIaToOuvu11SJ3i8Lhrsm4sKeGkrpNoSK/gNA205fNQDm1CuXSopVEacYaua3DYxjZnwXM0NalHL+5T2jKAuB3Q6+q3rIG9PiZHPLc15H0eX6AfxZmkCB98b2yime4mMKupI5ZcNNg+yuNnghqMS4Z+XflXxZ4wyel4ljvPUuOA3He3LGiSaZHJm0euBi2G7glLRfye8VbfXtTgpNbFugMfRaBfkowDmS7MM5KV4AOtHBDGOktd2oJPbLyRQGsVVk4wP1VCROPcg1rX3vT+Nl8Ea/NohgUAhLQJtjEuAVIjXzynz32cP+ZaLxrsbdGaAsAUP4yRHQ6H4SCeG5LSHBX13inIHJjdjfZfFnh0QxsGlx6vKqgceteDtJiYqTbeP+oCp0k/aXHMPMyv2Ngihh4Isw/eThvoHXGDc1Cf7hPzx6MEhFR2LSn1lqFVEvp9VexWjW+W5DMYlZARLwBwKdO/D8kwZIpUHPv5XJIOe7PuyKq+RhMkMWH1pPMfjN5r1GNimTX2xitvNzisaXLeMSn0phKcAC+GA/mU3OlVBOU0iLreA5KJBdfidYNRpTKGxcB8ZknT7Z9KSvyeVoAnO3xVNlLrRdudrs09DjXK7fwX4L7nh4TBiQYRdwOzOmp+cw6J83+FVKiPlq2FnoM1urxyh+RoTwz5sqS2aUTO9p3SrFi1/2Eskmg8IwizVPC79Klf2I94gZWNnWbSH177n8YJAJsRC5ysSaSw162FTrUTcuYpW+CdkJzCHtZHd77RwQYmRzf1zuNKDSya7KsyZNg8V2BEYOxYlkj+aLyhZiazteQ9a14SLUkhXRPEF3dgAzVoJMsjRrB6L9XVlTgO9ojDIv0Dl5iyIY016F8mdfKQ/weEvigfYGLnnYDflq65Ed9xe5c+/snq5Nk3xNG0z1PwZow30DSq9+h307L2pv95n32O2+bIu6s3nPT6OYwkIWfm+90nP4YAjebKNiJWmHlpHJ/js5SNdqhitDfKqhXJkqmpkGuacQNMOPLtTBiU1vOx3KundwXlKihDX2Q408GIqLnHM3trsPFjJU/XZDoJSUY2n11HNDcx9Ip/CI1GI/5SpElrZoaMxJbwLli/7OlLcagcsd5+8kCFyxRVAd7sN4tdi4z/1jLx9C0+xSXAewAvoCbjnEjAENZEs4KH/eC4AhKpa9cpc85tMiFisbh5dmgmNUP0Hm2jLs4oecqOjMneVXPrOXQFReoD5tU7jhdC0wC50xsyb4/N2lJLPyhzLCnzQ3NP2Xmzsm3eUm9Oa4o0uxQvrmXr8OcuoOZ8wUWNrgUzeaQAW7TgDxk0+u0lOOzKm5j8khljtpu2jEkhGvBO1Kvbp8J7F+wrrIkfoZ8H0NTuiFAXvczlttIYhPQu1xa4VmoR6qeQjEnAKGiCxCSTnxiUET6RTusxqDp/nB+32fgWgys3wY/MEBJhQeecZJmpClWqqecEp5VIqu3HPRY9LYX27l79AIdoak1v+eqKM7VikVylq8IYfKHhupiIIkHiG+kbxlkikiCKFyP71YmynBew3GyOSt6HdJtZqM4OLLTRjeiFDYq3n8ff+lkttFzDbUmZSRFOZfH3Q14rRW6jarPpCORBRvAcWxbPcXa/bZhFSn4WorVz5bl1euERgs/Ej9iMFT2uL/ayGZoulWlxbd/smDGB/EuLoPF9OAVNnuivlOTqX3ItHBuQm6mitV3Kicx9WiWeL9D2JA3dSpZqoqc9p0KoftmACFaSXyLa126t5Ffg9V86gOixXiNTHRKiQJfU9r9z0sAq2OimAJoJpLWUoK53aFq3Lqwgr3SZOA/R9z76HfXeAvM73H8ISLrQ7xhgzbR53kESf/xdMZfCa8Gst7c5Ld93TvoskcFLixZdy2BbU0nbuNcaoiQxRWK2eBlOGhFKrY9pBrAX7rWvwXKKccfR3QCdKUObqPc5vMuT3+qhjMeAtnZiEEpsCfrVkn7xYupWBkm0ioC/UGhMgfqkOxOIl4MxzWb2LOg3vmx3kmAvW7U1DI7AKwcjfVKgGdwKNMG7p6Z/UlDwPrzsvwGn+BRgsXnZLZD9WADXBFbkEsewS0sei4sk9y8w//+3Uj1aeV3Eu33CItg/IBBdgtDLY7pBXX57eOvRupjtEB8GS0xcU9nf4v0AOQfmenuloQxyxw1gheRHHjqlhYBWzNoV/U68f99DQJco8ZkiKqpau1GWpLwP6WlELZMX+ep9tledq8iNM1+fBw0ouBTMH2L6re6I5InsXG1DgVESZtmI/Xojt6QgNBzOTQIFyj331ivnxL6cmAIxO2QAkyUPMXVIn4mphM3fc/2/sQu8TcgPfsCREfWVGJxw4vN56uqhQb3atYL2k/rc8WxffZp3Rxn61KZHUH3+ZTXyw2KuAS+lzwsgHjiU6JdDvm9+fIKP+ThGyKKLaZ4iSO6uOSPBTTrpenVMYyocsYDi3iqgy6zSSSvXr89n0xUhEkH2t+3LEXh1NZoZfOK5thcy+XBpsCmKJaNPZHuucwwmMsI+zhhXqlZC/QRXDPKShf5Q7QRIZlNHvGpGO9nN3NOU2DdwuGKHh9U1RhyIcMUIdGFH8G89pdWfkMj29uoQ+w7ijb5HEZYm6oDuucd3m5gX/9kemyUc8nYsu/7+hzldlsiv1JnkLeHnyQ+Jzyy8uT5wWNH45rkxNP/mxOkuIWO5vr21EnN5RPV0KzB6P29BfO05V50IxPGYG+KPnnRnB/lOY3ekgv+feGTi7qBj7Bctcn2inzuq2fzxOOFgoXP4z92ToIEDKi8W/g/xv38Ck3uSDuBepm29pRggS90AAAAIbBIAwsvI5Cu0oHX90Ca0NuErh2/iMRtv2Hi2E3vFfbl9/23VHoKMNOYmev8u1o3bw6Axmly7TsKl/TQXXwY80cmmP8wIhv9F7jL1+7GyUYgymLrCx6QCaYOlxRPycwca6NV1bPTvjMBk/b/jZ/Pg53XZW/UdoVBjd/PRorN6O6eBHTzvaoryZcVAZzzbd80d9bhGSFSwxqwigliR9n7k581oNmX3PJyEKxIGj6tVyGo2NREoyn/+28sGSrMbSx7I1/yAelLEc+H7ROkAOBH8BqPn4z703+/w5bc+G4Qrtrhq7fs740VGe/BqooE1pue0U4LufKFA6VkNPzlovHJj1j4l3I/rIBixThv9tKVQAcOBUCGrFBIeg0G9daeUf/O0tbNovgegC+BNyYdKGLFJ+rmY7OAa8lcMw9V1gNatZKIwfhO0h5pnOVM78yAf2dhZUW8wjxgoMIcTdM/Qs9agVXVaq1KmyRlul7wTbuOWTIhcX7piWrN8vKq8hSwz87sTJHlxYwF+7AW9+pLnP/Y2pAo/sY6etEBv/+ZslXJVdcxpak3qDF4EVw14PC8/QeYcgzdDkq5h/kQj5Y2KyJagouT7itP2W31pRsWHKxkDuZsJv4imgtoM15NfvBuGSUbL2EhrwMYsdeZEwXVLreKKva7bulbiqS+Qo3fUNCCUCDoenwvzG0EmCuv2oa7o7Y7TSMmV8p+y9QIbaPaS6ZnqTrAW1DG5q81uqMebXkJXYqbIofXrr2SOIALcvoXYxPuxiH533EWPB3O2AsggxPRH9jDmuqh3P+JpC+72ua000u9Pykuc5zTS2UTJ3VagQBksi4Wy1x8UYZdQxOZ/6YzroRUI83p4LGfSOqV8iZiHgno/Uv1iatTeKY/ywNVII+kCJdPjmdnEpuBBIpCYpao+NibFiYBi5QmvihRmwDg3fX2ZK6MkJVIB4OGZohz3sP7h3WeYllvF2mYBd+3PKyGlHUXP3xDpj4NIza/WKyCsLZIC4myIwToKbGPOaYrXOohAe/PCDGocP6UKmf8on2I/kRDr/baGqnLUh1DZey96/eppvjBu73V592TdL9Tlj+YGlymSfU/TI8Acfg4gbh/1c0FVssi7n4BV5JomF/5SjnMuOXn6FFeUgiBYa6aEA6w85N3WB9S/FQHhWi6CFePFLIyhZh6EOOFU/7TecrUB7O6hJiTGtcb1Dfm1M0RiNi74tBr3gobh7+dNHpTfU/TgVsIdwDcVFmvstg2VQSwBHgQVjTzqloKPp2i3RI1IsD+VlvDUCUhjIq/+9OKJxWd9Xvt/W+uiwbBsVBgBxpC7li8g0SOX1eSNoTkR4N/K4+BafFj/FHPNgW4UhETDWMIipPwrAMu41NxbojRSQr9SZBjEijXL3B+Fu6IEr3BUYOF0v14uxP8y+88l3hZJC8PlLFMQLUhuDHIe/OEB9T0NyZZVdz1cefC/s3TzCylkF2iL+9GHoZW80a6+ztFadVDy5X+9oBdLLwh5B5l6olAMAVOcjMujFUmE+6NG/Cqmg7JUW0i3dD5y+k654Hn7TQNgMBETKf26pN6ts4/stLyCejvUEpU/SVjZY8BRhaOpF4jEA1g3R841GFXXB7B1yMPsVUp/fMwwrhSBN9uHfxiN/2xaQLC2X0FOCf6P6m+byY+vmZ2My3wdN6KOeXGoXfXKe/LYaq4HOy843BpK+FdRELuN1dFM6nCcMPi0UyR4AD1+SeEavdGwA9ogtH/+zUnGDcF0XxgO5VVcI3HtLZ3KdQdQvD5GnY0iHDCvj6QCxyZGgVN/ZtyzKPOaUNOOsM27am62lQktkFDrYS+xBTO1ocBlQApX/dfiXC5NUVQE9SgGHCIzYomAxM0//QYssbohMr6OPn8eHNxbrHOuA/B0/MIGbbttFM3jtgy2GfSURoMXxw1ynYihW99d5fe9Ln4Tl+e8vu3zUiL0BGziRgofYeJaCfVaxALGTV3Emy8fIhqI9y2CLsBshATfL9OHWuU6oecZKq3/ceZRB2p82arreLB6ro12Ku9Cdp1xAnMOg96HGzUL1tKVkMTSfcv+Vh0rKKhM1fEsMPkh80pD/ioXZFWINr2yGCaqNpOaMWjesG4Apc0eXwZorxq77bkXq4ol90oSaPqNcJ0q2uiPEN/9JXQH+TzCjkVyZfagAJmpFgzero08y/FvqFSwgTyn/DLpGaBDEA2BenOep5O4gVqejtJFlqopxuPG2dXuFrKYi7kijWNJruHfZ9SoHA5WLn+8kduRR3fi3XcnlE+EQs6e7qtAhuh8zNOL0cZA3PjEUcLt17X7oJR/VBHGgshwEiIaeHlmFZbeerrmuD8aKXAcOaOFqr7ZIAowh32xJfq4INK8JfcFgVmF+cA+g2QiU2AtQaRe09qxR0vjXAXcEqXOG1x8lShSQ/mglvfaXCAjI88XYx64LAvjR+/7eNKjY0CTqNtLaJVb+VTLcLQW/ijP7xwp8c8zH7ZQUy0Vrsg949cTcsU5QXd6n/6SzyX+RaBtOr3CpmOh3Ff2n5wn1eG5Onskb4lwXERF07biYCVePwcPx5FPj+nCgev+SiMNc596ChtSU1wUuRY11M+ojr6MSRJcVGmrDWv06l0DQtamAkiUDa8FSOwsjq79sS8h2/LJhXWKkAcxdGE1fwOP7CUdR8aDx0ZrGTlk2ONWbZbVe+/tZa9mnTk9P+b2v6LSuydt9Fykavd1xaX0c9x07RVAUd4957DJtmM+OaMZEIQaSMlJ+HyNGjZgTdw4K8fohdYM8jPaqa3PMmZkLPMwtc39VhGBfBd/cSgnrpy78zky/J2dZkZIruA9/Sx137J5lrq4kdMltaxB79uZbw8gZVkISOGTDkWAT+j4zpbNnV/+JweF/0rOxxrUP+se0Ga0IqZLbkgL3nXFFoq6Ld/zbwhRuWD2Yuj71EsgEHmFiEyyYESFi+iOIsMiMKc6EvlDqTqaxMtxhAf6wz/ur2MPIkk7qqTg+3QGj9/FgeYn6E40b6ioadRaggBLrFJk49GFlFr/8S76ZOx8AcNIqnqhdwGHUd/lYeO8HDI1RknpUKkfzmBqCmLmFtmeELNeOvvC6j6l2wdzcRVse3B3nnjW5vp3mL1HiEoYxWbrJxG3zaF9NnleSOPHJ8Ct9Z8C4dNqSf4FXkGtZrPJdkm6H+e1KMN0zXLKY40C0ZrZy6FdXZQW01AM3aSL50QfB8Nb16hERwkemcG/OypIkrT2ImLdRLGxpT6VClaZjWQVhbeTaBqdsON2CFQXRTTCpvCyQH3BngQGAWS/g8fZ8g2EZaV02oINMJIjaOCV7x+s5XzXkeXHAoULHswfw4Nr9XK5pSFWzTRGjQ54Rr+IXisei3sItFvxD/32r94uHReOkkrCNVysE6jMHZfZdNKd9XcxB+5zlIjv0CYWmoT31EABp2Ci1bDFXAr/oIBO8SPl4XjftiSUt7znLD72vJQO3Uu/72CL2eANTQ59/jboNlIeIM4hUJ7YjWhPZkMaZboiy42qbGvp2//Yx+oHpSBS6NzDZtdJd96eo48zfrBV973xq86u0VIGTSOUtltctXjRZ1+9DpAOZyutASkl/8HYYQKPglv1AbPTmsOJD3y6MrtqjkP4b8ssj/F7kHMOoMgDwWkTS5DPjeDyrDEAoADTEMShx27vSaxtaSHudVB+XLPVhIztiTGGRkc7Ob23i5ln7Vnyi5hR1bPlf51adyG+Wl+/Qp0sR7mfBp3SrpTo6ERlvpwjgr8OLs4WGBYhmegABfsb+LXHatDo1v9GrizjjzYAp6pncH6zG3A3wSf/Y9yrkRbtmeYUuSpO34aV7+jIhzpTSL2fMb0BnRBKMOCGlbm/cblJ5tHwdaqzWh6xt14tS+RPWufcbgCDP1RljaQ8joDRaKaa2v3l+/RxviYfKiKBU4eO8iXImZEQCBSb+reSWmNd4UhK0aW/risFFnB8EbS3LOOAv++3hmwoPpYcG8JDgbsJlG1/FO1ChjkIaODjaTvSXM7i5ACd30av7DUWpWxIp0bdjtCdlbXa5B/ttow2KojGTK53n4RVJb8LnA0VjKo+UHqlitBzQv8OtVM1CoGcisyfaffMroqgALVhk7fv0Gq//q3F3kNoesrSH3QOEuYtKv1r/KdZWpMAts5oFlLjIsUzl6JFdLgBuU+xkBEnlyzspfbb6UihUAAyavCWkGrEIycKEPexb+MNqTYlu1B1lxPp0mY4QMEkc0yeBHUdZ05BuxgZrP3xaBqqlxqfssS9fqzRwSu5uVNQJL7A7CIXP78tdKIljOUlkM1sE1R5Nn11cjvidSysTEGCBlnOaHmYgFna2OIrTI7Fu0/5mIbVkjP6stg/AwxpNVWWqT8cCPeB800FpU3K3TlLpm5dZ1lM827OxS73wGJaWcnTbAHb+hmO+oLwiIcWrz5gASVizV3oogDLGpwUGn6w/PlTNq5DYzOkiksMy0/cqLAPhUjoemhmN3DD4FhDEfpH2hLBM6DmYEn4QYERXlACS6iiXGbOrXnYe/mVZ92bGMOtkBfiW/Pp1IxACgS2AMP7T5bU/jao8YTR9UMLEtGhHzk/bWkI/fcFyZUOpCr1sjGCsK0b0znfUth4ciWtUlU7jafgAbAjl/EfwAKYJCV0WmZq+zMx7BvRskpm9fu0Ta7CvutF2iH48tVhxYp1ople29zF1J/7XpsSCuIUPlLJ/v+evZmvPoqf3zdRXL2NItUsFlJHNojd6dwCSgKs5y/1ktuhK+9AST1BrRgF2KUNCM/x1eSwBlPUBkTieWHVJkYj5WqBN4+8DdBYCmhPDYalgz4b38uZ65lWalWtIPCE5mkSiv4IR1OiBUdRVfyUvn3OYu/VEAO6nXAX7P9SHiFNB6IAuQlDMKZLgxN+Tg2md9aM0btXESg8AtyoBwhHceYnZmIr9NEQnjfd0vuW94DRmbUj3gUfbGNHY4rNc7fyZTUY7F4gfnTSxh4SUgiDLdFeG53rHqyyLR2c8IypplvSHDmBdA4926cM7axN/lmJIfqxfp1aae79kI7IMcHCTufT86Jc6J9XUlSXXXbWiMt4ED9aM8MBwX/zipSl9h9ayfG5dnuRl5LX79rutUp18YqMWoMm3coJbHApGdghBq4jmknChh68F7aSAqQzekZq5zvQhchKgiqMslk7g5dJw3s0es+gG3jpeYewna7qDRNlBVN2TC4oFNVeVGnwKex7UyUmPfqRvf5HXBI2+braZLWBBdpxLubfxnOfux6KEFOcPhcmUUW5qFKAtKHBY9cXR7CETk7oJkvHkqE8nJegHHfxCQh+zQTY+3+PILYItjqRvKjo0QTwViBhk4vzAUGdB2yZt88YlEcIiwwuTIcwRVl1vpaqc0hiLOWqYMnI8QN+Fis2Wr62hKdzbmtFzyTZMefeUKeXdRGm6xoxSQiV87Q9mrXbMf9qOBtvaPbgUf7EY6lf44XPMl4Xo3ldAIO9XQ7LV5KoiW9Xsd1vE9NuLxL1FngZpaDCkUXaWc2caNA7FhgvoGbYfWuUPLxvjjrlsQoQ9ZJ7vjyYW3jqWiy6pwGZ1UQNu5NB3USntRjWFsG1Iit2Kg43kYQTRsynDEEBr2C1UI3npvASsdVepN8fhSSBVcki5B3hcTdeVkbLso2K29Aijcyx3k1fBcCocmvjBe1yajdwqx6cp6CHUxOT3aFERNEL/XN+fdohukHTEzkqN/wAcRN9wYdlyH3rgSYoGZUCE8Cty0LPnbMs/IfgDRnjOMUwsR8KqvfENsJ69ZPsb6GZfKpmgUIRAYbFl9wtza2eE3YHyX8XLWgTPpMQObmyb7e84yQhvIESNj3DhsAGgT/7W6ornlOtJPQ/RZ9UQ3XqX9ULEJlaE+97ql+JCpY+TLYDL9cyIEboBchim5uA6L234mRcSTHvgF0VNYEcnh+eH67mO8Umav2dTEJG2Tiuqu/vLWsF5JCSrnUq5l/4krmjaVztV8dlPHWk/XdJyiTyua0ozCyF0rnfieihh+ooaOAu6W8LfRx2fQ+C8X2ZiZ03WPvzCBpQEW6zedzKLbVSm8ArMDv7nMbbfUFmkXALE51SNNF1iS59la8dFuFJXZMr26CwJdGZSLmWRYlWjlR4n4Pay/FHHonBcpgF9aipXT3fwwRBcR28t8uBDt0qPfdB1dvWERJbqU/HfY4UlFS7NbygzrGNwcYbtdr7f4NOcozact1vebftGzjDIPiB4xeDr1fJj/d1wHyvkyqp70OOFr6g8+REcEGy9YatMwC43SbC9+PPcgfR/GFd3dmts/ADZNDSw1ODNacVhflSUfbt8QWGXSbXKrflRP+/hQofxBEORKrV1hVZQYNUOjIEWEj7xn9s/18MUp/GX7fwn/L00y7qtd59M5Fo+jK/0H2LtJbTMleGlHAxkcHb8jddKOXaL7d2i+a8iuixzxrxD1uUkybHmc3TwxR8Mnvxs7b/nUKzlhe4v5CQ90OhMiihsOYI/oHp1MWpyjQIv5KJi3BaO6+9nnE+hOb+gOhOdBQar5dylKJNv08dQ+xKiz/jT8yZePv5tJbvIO9QOMgORLrtoILFx7cvWRAsKAR1nuOrPqCSFi0by55Tae9p4eA59LB4HFZTYZ8x7ZiSmJyXJYRwQd2/7OiegC23ZPUr9vY2+XTODWrkP6v6RqwPpeQME4NZ2g0ereykBIFY03ovIJ/oFSgdukarSqFCEHf6KzZiImzEXSUbLxtwHIvF/jkhGunogrZOUddxCENRviUwvpzje/Estq11agw80UbrOKAVTY0mS4sxRpw2FZYl0cLcf4iSQrxy7i6NpK29GCD/zORyXY/tIDwW2uYR27fnGIMObhQJthdm/jVmOrJ/1iLXo8UIpzJjV6kN8pDheJM6JIq0jE2LM8pq5zN3cftdQkqfjkQo90oVOrxQwhngQHDZJTUmVgA9OOdbBlJHPf9G/+DV5QY0LnS4QG5BOnWlRiw30OV+qWBi2/AWv2jujWx2UNskUCxVcQ2UHswPo/QlvNSC0cIofVBqucIoS09civ1BzfBmO2CvD+zVGUm1vP8QMOTkBrFcF4Rf9M1HMA9bhYcMwN4s4DxphA5tFSkfsuCSQF/tOg8Ck6xIEQW1DCp2bgL6aeLy9hiThJpHDVQ2gaya8GkdtDLSlQUREZpd4z4xhguwgGXuXN5WH1rd+tAEcCU0IowtB3rjWLdCb8aw7kuzABBRgXQaXpR/L7+7s55cShYaJvbCNStXyGUl4YiLPxATqXNl1zEKE+YBw7CA38m18TXCC9bTgE+ZYqkwfM7D8aGo5n/QJKKIHCbo5ahNlWQFTfW+anYBm3fPcyKBWacxzI4Et2B04ZAMD5+19AcsPZeKIbBQh8xJPMRzgQYTd9Nf4scnNCtvAFMKGt5qAtS81+xP8txjgpaqF8/2XrlAUe4HYoeCfk+MFOmfwhj9vhFNRQRIhzWWvE3vizgnud/nS+aaug4X/kJJTvbjmR3ia15Oer8kdO0BDfWjgv/vLJ0jZg+6LP1BijKEqYB4CF8Quet8prKfPyiC06ACMmrxXO0JDtaypE14Bt+1U9Gb+OvJBFJIQJ3eMsmcWs/lj4i5G4/BVr0qyz+DJD0uKzAfuombbrtGOWaflXhTlaNkSwDN5+LN2NySYxiCW/Bu6uqsHrl8H8kCZLySghUjn4oPlTFznSNaGDGKzxFSwoLCy3lGnxnsL8YK3Yw9Ghr2oYb1MYwoOTikHk9ucgEMGan5UM+8jKZ5pDLalgqqmJp8uORGm7z26Kw9fDmO5ZktVkX4w+JFKaegZGGYiQVkFaoSdGd0Dnq78V4qvVNPnUB8cjwDAgVV/1nuWNr50nWZQ2UYKxV56hEL3BqP8jEcWiAHYTi4W930Y468tKbl4PafQS7mIJYQd9M1fLPTRSKf00gYxcrT598STHCFDlefMmYLZADmoukU50mXhbFd2UdUu05eQ7MRCJgD/OhonL93Mb3QJVDsEThi94gvxGIq4oZTEr+gdG28x1Syrm4YRUX++cACF2jIW4M5UAi0T66fnzz8XcFSPEGPNT9Ca6OO1fn1QnXOPKmnqqgHjwCggl9y4vQ2V6aw1fTomobE6ZlMXmRZr2h8YNM380zPgxDg58mVbeRR/zA+bzxx+wVk5w2ddsGRR1yA+EtivGCil6XZY29WIj0eo18ECekM4+52i72McvgoobGv01z7oqz7NIqvui8X3ml8KQcjwdUqEGV/pPlZtlpz0KRZzfyBc9n+OKlVYktq6PviR1uEL9jC2P61ANEjVSEXr3k9FBZs9D6VhcYHL+x2StJB+VQ1Xgf3vk/w5AhUkQw4TXGivqwJvywqX0+eQle6VP/yzBaSlhY/5YPJwYBtdfyF0DUETGZJl4lfozk7LoZ+52WvlKNdkMrHgJwf7EeqMF0sWWcxOAqIuwSHIUFgFPnV0U+uh/nTiiu3rSdEpVOIJX5tuhb/2/PtIgOBQicF4MxRnOz3B5Ej/sFd08Pe6aClacMP1veiNihyNaw35CK90hp5omei03oIu60xJWdNea8BNQYGJYZoQ9gXGdUZm75gs51yRJdGFPYLb0FvzsnNCKN2YZprv/PtVb4y0EoKMKAaUQUY3llg92jIB16B5a4RbndZEUQTLD2w3CqGc5cgwqGn5OwjaFbBbzOOW4Pd5R9UHnwxE2VFA8e5laPel6IAUhNJgIXIJC44hzSZuvj5dMEOyLp5Yif793ljnXCo4ibmAAjfT4IyFkK51fzrU0xEMTYE96J5ZJ/gBaDX/S8eGzgVYXL1sSzufPMjRqtLW3IjzrxTnHtqDVybRP83LDX+/o5mhcTxXproJ3a1WBgoYTsiLMbhvLd78yNPcw1gxBjn7YgO8qRFWaR/SwriOFPaMm5Q2NvXPPucrfWk4G55zCJxLbjnc3m7uUgxT8sNQrsfzbLke0DxvWK6pyaoMYQ6AXpPpiE5Kh8T8gZ7gq3XWjEQv/lV3lSLOMG8En5suUVf2VZnOS967MEoWj1MC4pen2lS/g8807XDGpHVIpurfgpLzLxmWgl2XRd/F97XItKycnVMiQCKZy1PGtnNbMUKnUFHOrfkRCpfWNldZJvl/5j8i451Baj9GJpg6Kzr5eUGr+3qQXWnLWEWZATaJX4YZmR3mSnvfCdlEXqFepKU+wx92Y8QK++5SjHeIT8C/FrVqRz/IiKgNAzCpBilnY+LpeIFQTPvnwOMlfOHb6UCvwKgDz5LPRNb+TLI8fRy6HfIpKqlxC/6t/Rd64p50pEAvezjmijmn1ytss5oeUKtbXt8PEnNyaOCvLE+sBGauRz5dfAABTbbZH4Zmr9W+vzGh7sh7iCifwHAnVnDRCb7LXMJ0AMmPg2OFbv1Me9uRr8CRR/BHBKip5ks0w1L3Nm0XGMlruTN3av99p3SFuC8gUKuGurIZBwdF/Ekxm42e8C5vUW9kCxnHtY8PomjFFs/988F6WDD0uGKLgO9Cqc4i9KJ46c7MFzg9diUNzHkU4AkAdBAOLtiYuEkRJ5jQW9rBVQ/Kcuiqer0X3SANU3R2moyptSOdJviXT35tfQo1Y2drS+/nQhkIBQw62PZ1S3qDePqJOE/NyHQSQ0gjH6ZS8JRAMZJwmj523OCvRp9RG135Iy2jqHJ2baFYDmLXq8TqY62BPqYg5n97NqsMxnek4qxpvqc4e0mdbHzH1F1BqalkR+bKLFhH/JuDeb6Wz9WFKnfKU0DCH43R/28yDPUTWXdidd4ocYRbjx3n53ur+wFjjYHw8vqGHkLvP7v2f5DtXhOPD8d11bUjl6p4IN6iZF9z8n/qyScbuN0fluW7BheITaAq3CzJbKq6tPCXFPt/4N/rK+8ex+vkcy1kogZkXAqDcmqQBQXTdmRBdk5F8yhC8X4BTNFLQLYF9z1B/ub8XfkPeUL5GCuekmAccblVA/hymzmwTgew34Vy9LhGp7w99qq05E+m1lgDheK/BZxhA09VJ6yTKZ7+I59/Z/Or1ovfLl97+PQtOVFIuxJvlTRNBFhOqR6SszRgSctO7k1qlCBCZHkHy1B9IjrSAkF7U0Y27jHOwHu0QnEhwakfQva6krop6szP2431pGbl6qGf8ff67GAroiXp40PyN3YqlHRWmWM6HKzCSAEjDfGB6bUx8XTYQDWT/+7DKpDI+pq2lyBd6drGC3q3h3LULFxIsMmSmeg2C6MIs++ysG00J5UqxA0P6FsKeaKtRPIwxV6Yk/b91Wf7FUlJWsWkp0VnH1AKc3KbBlzvgAWM1GplYA62kMyVmq7pTdOPDcftSaTtuGBRw5SBZuzSv+MFTjX586jQSucXx+76sndLLIOaJ1+zun3HZ9PwN3vZafU04HIfYOJjhg/IJ9m7hGXu/WWJvPAybg3GiCJtGaz3xhWSnQBL0moiojBKN5C7gPFSoJWiIFOLz4IOC2xaQa4K+VDDQF6IKgRt50Z2oMquwNYwg03uPkWik27SuJwB5o99YWOYdJXz+bgdJ+mqF0w1LTKT5OWmsBQmaTdD6CyA8E+6vGr3pHcqivMBaQ68hNEgy7NsjrtbHFA/VrjofvCmBltfBxo+Ba6+HSz7ezHPI5G9IDn8JWGwVgDZMusWm3xVDKn9rvACN3yCkP8LNbaXzMH4rCBbiqRObrV68DchZOwzdnqc045jmiY8M7zRsUe3kgvJLv+mGa/pRJXxDVXLNhNz9zFa/Nx+8bNw+qFIHnp5G60yBMztPLWEZ/7bRXl5PEe4eVG6zuyUjBuiYJuVgJHQIZXOsx/7JTLZHvIRr4DC0nqI1k0BrtGb5OrLo5cmwTOvd9PQACZfIkMdNITv9n4m7JrHN6/67s5k2e/VRwQYraCXoTzhkPf0JfmJ/7K4peDIexKhA6hTuw/0Asehyts/aM7Ir/DQOStvOgXvswmMv1T1DJeralbeyu4SVj8mCGR7+HHA/mDQM/tNkBPMRNQ73gNz+WQZxgcB0UQHNZAQoCqvacs93jnuytWbfp96Hnal1ZXOM4p9ypRbDBK2UONWGY74vGnlXVusqJaLtzqXfCMgCQEWzTttdBRAjmKN89/N90N3caI03p4Q5ORQNP/rBnVWSmY8jC5k58C9QsUYADxPOYluDNYQZXMGwJoPvpba8Tr+ryjlGVcvk6yk5VZQkSWZNdcHnBldvZCt9t97snkoVig3m0HnLu0qS8S+v9FCMZWBcpSl6eJWyRIU9TKC0LGCf6ORL0VOXAGCYMa7QJXw0loxY/DgiBa7xW0ldJ7GXHOcnFJSkcYkO2aKKyHBrJDy5ApVo5qVjo+IGdmpBTh6P6wau3UdcHLZ8gx8N7i+KeGmYfu/x5uIsMdxxbO55ggdrd3PE/LNZU5aPsbxUasThlgttEvvb0zKwo6kTEuGupwiHdTmTec1hzwv54DzMJrUThVcChDeQvjB8rqbaTuwfuW1XCHzQVX5vOlzxO/zfA95HuTtHLSt1mlz6/z5EDkj21fleVYlqwfEapnxOakKWH9y6UkImErA/lG+eCTdOSTIfQD1QUNgBzHMXSR95Dq69gA3D4t9ZlbmtNhyhM5CDTzFSQBC/h9wCMZ2SEZHukDmGAmAvHT6SZIMhawMUKrmzD9sFpWJIjkK5P2ftxa33NsXrhk3F9spVpcXXCbtBftQAnlBiY72xZnT205326g4GoD6t9sa6wnhNJfjiObXq7vbgA1Ynu367t/pSKLF/+lgcmI4UIy7ZqeqnEA+aShmIJSukOZha3EwgCrgJR3xsm9f8lMXq9/94KamYM4dMETqgd8jo4qfnFJuAjd+MEP9BpEFBd5jcpMOgx6HYAZuUMNg987gFbNIx+MzLIK+p3+gwL3nJU7hmgIIELBIs+1VEuW5nELQ+sHZ6ev9b845VSwrJP1xZdIdZ2KV8GAHpRgCf2FP8X8ZNWFxEiB8+FGrCARoCijcs3xhxvvBJzY8r+VcEFHhzQPzcYaohMsDDJu44WyCYiG5X1HJou/aEup7LROrnyMmp1KPTwMRfMdX0p147KTkJxq5t69MDm4i+elB+0ndORN++V25QC9P5U4dU/4Gm+j0svgB5pK+izC4PzfzPWcazid78l1624hzCnD7BDh4Ub6j2GJyWBrjTP0geiijAHY+BTU/MrfSFKyZk+8k+odRDDoomv/44eRSmULkMNEw39DoJqARCNbja/e5NLaP2APfr5CRmFM1/AdTrLjs/+ScIDt7gDe8IJP7DG3MYiQKvpkbg3euLytd+U/lWf0/gHk4jpN3CJPZYZq7RfllURr259D7QWXUl4kpF41Ys9L+SjAnocvG8GBKa5KFjrtDL+28W/rmOYZzwCMQa5XNpdp1bv/CWESbOV81Z6T6olvQ5LqrmFuABi3u3JRS8k6aUd/Wx4z34Tw3kU95ymmZ0l7cwOmV3Noa86cN8NLjefA1QnUxFVXQRFD822VHDCDichhT3GNJJ7dS3yINYNXl2NkmJG/0H2hkvSj9bqpN9iVzLugmIqZBTna5w+p3HkREZ++Xo1HMavQ8N0xZcdYwuWu95ex+LpjTCZbd/uBcwSiDevLktW4ou9kARYY87ycqlAiaL05etEgFHYBhyhpgDalBPXKoLorlK7XG8W5VijTpN9WGrOGjC/IMeXG8+2218tSYS8Pziw1GIUY/hwiSGOmCPIsYRtWD5n06y1jiQbhCxKMKNZw1eRDm0YAJCQqhTKGKOaUiMmTsU4ZZEojk/KFbaXPBYl7cVGNzTSNPlJauusobOHbtlPbzZSACPskr7amG45CaCmotW5S1D7N4Lka+iD/H8VxBVCU2BPnIcx34L/Hgk2Uoq4jG5bytcvvIksro/xqrSSalkOS06m42SV6phntauNmC5dZI3sgD0jgzaqnubS9+pZixentr3QCm4TaEDY7KtAfIwNmIZJ7C+oNGZQ3F9p8nJV13xWuHp3WCw58KX1htV21kWcSFC8kXKN/xXHbRrCXj/K6IiTDb4qbrwE6L7BWcnYF3KMcbnOLw8pQrx79jrDuCZ8bEzc6TI+FP/01fE2hnThg9lry9LwVDaFylr6JDtZlufLr4gTyboLrZBUJzDKCdIfkmulej9sSPBna6VlaVAXpcGswAvL/KzRCHMyXmnz1YjS91ARMUR7DtjvwxDPfHopCZM9UNDtY48UGd9nCuIeaiQcSVk0xozy6uvYPDDFaQKGbRGa3m0syKVTzbm4TwbUJdCf3ggfBzKnfAnEwIXUmSLWKE4aOFegfca3k9/TVTWrNIX7kfR11bizEE/uGFY3ELkS4LLuYX6cBWDLZCaJnOFRVJRCkEzSuo56hWBDTtQM0Q27fSr5L8RiMwYq1K9vbsuxCPdPyVZnrHQF2J0OEazBA+4d1q2FZfFef7Dk4DycEobCHslmKpQ+IlyrwVZvgjLMgAHhMlSeJ16zylPH2YR2K7//HRLhZ4WnIm+vYold49O4/JLKxeDVxDy2oSYT+iukeio7Tsd6pR+xj7yjxHy3rAYN69oJmdJGKBvN7smfi2ykzVvqyF97pCXIxQsId/79DaiPIfjVDaGICaEANBh82wjWcibrEy3diI/y5D4+4xYoAudL6gLPfJxMq61B/ZCPXRJsIwNH7LIrjIQYLRbTSesixANVS0vXXRcInbL/88+N//D1EaDaUaeUdCN5ZlS8iuwLGIznGFUU7L/WWDU9qftyOw3djA9LJqB1mYzMxfg9vtok1i238/sCWl2RoSOSD8OMBo14mwniyZc86NIQJVx31pvH5Us13i99paJhL84ikA/E9JcRlwsD8Ds4MuuNWdTARXVGYmNzRQn9QWyWTx/OoSUnFda192AeyRk+m6V3askRB7jG566hsgZyVbnRZcY9qi/ef8LcJkMEJ0phrEyWLbwS2L1vCk3ZzFnywKWd/f9h5G7PMDgfJrGSpmfjjRqhhKvGjQ+p0qeJvn5Xdw8eOaqNaJgn9EpnPzuhLgJV42HT1PZEnF86mA9loYmdTReWFjOtjCAv6fDqvWB+yyayVloscs6abUQSQc0tlC99nzrmoyGLMiKAEPC1aVtKx1uKvb+x6k7840qOO8bygq7p2PrrYsM/0uXgnuFsZ+RJrp5f5yAmksJep8KTtvJo8WBTH0R6qMeH8bVNdygcwC+zCseTW6seNLgaLv8TFUVEPc4qEc5EaeV5my1497+WL1S2/BsWK8o/8nfH8dBTp9V9L+RBnid/Iy90BCZrl3E1fdOQ8e8jNu5aCLZKGsrv/78074ukptNgcsd/SqZV1b74attsFYEImzdPJk0QB/uG3Akicd3s3UdrMxVudtJv6XG4PPsdHMiLWfJNzYC8fSAYT9iyTCz4culbOnkqOCEi2tQhyvG7Yhxg3YL4h54eGiHtArCtH0OtWj+g0z4MNumXxp+e2w5YkR79ZnvZDvkoj9rYt74lVMvnmkp5hqpsV3WIDlaSGkj2BF3M8MOVPDKYA77JB3UEuMkcfSQNOzr9G2glme+GqfkBtOzB7lCe05oBZBlmgEp4rDxeddSlNaiB+OITWsH7hYN6niJYcDOuV3M0KlLoBh1zGHgXle6z48GCyyqc7xNAg9m5PtkDCmHZIm9SP8NsgIJIp7grfu6fesvRjec9JeluDlxGkmpbKKexa5H77pBxWnbwGOaH7AzScGm9rIvyTr90kuyAM6kHutY2xPy6ndnDW1lxPctWiSW0OCGNEm9cF4s2bTFJbISt6Ufnqx9Ua7ekINCe3gt60mGzc+t5tS0JFNsVu0xmaSrGutbHdcqMFnGv8lAIrtEqf22Q6g4YM7oVqDbCk8PnSIPaeBVdn6uGLOBDM5490XQWZW8S8XxCRxOxujd7nZikyk1qDICVJ5Cc8Et6uI9v6wqNeMn0FTNrHwHKyEN/1tEgG8HA0mJhl/j0MmzYzZwRj5IejjldaFCu1YW3/bUqEzKATuAuU7dV8wjnIcj+YPvWGGM9RDBD2ZadVtR5bUUwgRdM1WX0lV8K3LjUarwSaaHSljqm5YCa5asD8dFT7xNb1gB554kNxRFocHVopt8i49tf+ZN25B5atsW1v2cFrfWJMxteakUTeAqer6O6X+Kaci+/G6yiy4qcOqWHrkNSXhjImtRR5esEJo0FXj9qydJ6IdG+ielg79pnruox9OXHFrZxJ8o5N26wIn5eHFdfXbWfRfLib9kf7IXXm2BwYWMxrTD9rOqLe9YMsRAxII4mWJELF98lDiDJdNjkMhznOMZLpIFbwRLZK8U5QC/qAk7AH5ueZ9++RognV2QBsPyCaOPu7+qjETXdk9oi3CWQrB0zBKIh+m33aVmtB+c2pR/9YvBADrUQkqSY5FJVDnO7hx9Rn8yc68mhiGH1XjpvjJXqkfUNaFErFWjT37TRTxHopYTtTsQImu0XV04S84cMiejrdSC/9LI5f+ZlP+PrgtqJRiUGTJLU0fgblAoDX5w5Xx5AOKmUYBawzu3AImYnXz9D07h1j1BezFp2J4QB3JAM7tICZTVHghOygbBrRDM0QF+NcGWL2iHPGZleY4aqTK56Jjvg67EtDueP/VAzRp8GXrdO47ZxiwQuBGr23sLjOIol27Qa36n7T0oqmr0dgFEwff0tVqISKFWNHQYc2GYaq4UuF+1QAsFj0555SMqO7pEiIR8qYpyqt49zydn2+GRmPZYtwjlQZi1yZ1OJoNBPc1oVfKEePttJf3BlJVdE+EHymnPaz97uBOyjpX6GikjFDWkL9H4VdKRNPKDFDS3dQkj7mcV1vQz1Y+YDO1lSx7SsB82pG78vEcXvImBXHxWlSBr2HGTT1VRW7p0YW6kF1lRASeC1YDWq6ddoKdwJLH4WYY5UX2TzLgUzkIP2foBrYE82B+AUuzlEvgrVBW/b1GLsjpgWDUOxqYlQJ0zJo528IdqIQDRGOUxmDYJbIXy0WJn2nPGDTO74Jf/UzgAphxaRkZ5Fjx523cM8raQHi/gdeWyATAfDF/OrFJlK0qDTuQur6qa3b6Ta/+gsGZJsalPQ4tM7KhJ8sc4njnqNdOl/s9AYCifcNO5PZInmLViHDa9g9W+2kmT7LHbFFL9mH2/NrW1Fr2n+nDNtfNub6p7jcPkCM+u2GnWMpFGHa5riQhykxaQb1gEabXwHo55lT2GyX/ZvWmLOyH/uOkQfmyey0qyzuGnjdBZrv0zODYg2z3PvcNzos1OqzED4jeSJr3GKR9mefZs5uTPg6jarmlxCUCp2akpsqw+v30XMde/e16T9LzPYAT9QNVKuFumUd5gKusSYoZxwl4z/Qvrz2vu3JbSOOqFAIq05P0NXggVA3sapDGAvFm6WOGkOG7OH3WvrAXYJ8Vnm8oeEp9P81kHYGxeZEns56TxuQsxuTKCH8UdvF+2za+F8NtO6ivxqrWM1Dj8uMWCNvRiaUfUmcGi5PLCkZvSn2K5SVhGYFXKxaN3tW4EOpMRPXuJrrzw0yK4M6BKYuxsi/yTiaqONvgrXP0ojy5vOXHcohPJdmivi4DpERW3uSxtmUlwZ9Ua/t1II0b7/GFDcV+ACaH+CJnWb7gO9NAoZUBtjAofRz7JBhgoLIpSzLu/fSZ7PwbS4K3S2NLTTHjx5aKUPEuTZFfje6pJKbSqAsUOB5u9em7GlJG0O0Mf0Vf+KjRNUQaf+kMP5ScEh4LRIfh+1augtXVWdNshgGBwZ2lV6oXeLT/fTZN+F6N7EKbwPap0kqXdQCZJgo610UPeLWnmxZt9nA1yfNYGYp90AFDXvF4z+v0YBujJh4vuiE5V1CXnhoI/eOoG27Ze23+MQ5zmUkkF3O0HTkDioPX8NxsGwR8s3gQgvpwzy6xLk4zt98iJtNzXiDSey3ucsJ/Il0SrpIzokmXxLccGRlgP8YqSkPDH6Xr+HajrJbJ88JbAqemYg/I2fWAV8Ez3CYFGr0KHJjMC4rwD2X0VvVr/UcSm2HyUqj0IfmpGOAq2b5NDoUlIqUelcsf4KtDQQ9qS/+l/zx86mLmkdcWP2B8fxEbM/YG7uGue6ZggDM/dBsw5eKBQTcJAzv/BSETXhXqSbqMEkaD1KP0JY4vy6N1pofwPxObr6uXnK1XiJlErXT+F05Fk/hxWlcgSwIM5DdHRBsw5ETkxSRGPrzBj7dJx2dsPS2tg/EzNszGD3dpRTCyzU9krSmBNiNHQhk7EWDhFchPI6hh4vqwRNSinwR04qTJ6ON4Td4cM1AfOmaTePAdve1r4H1eBpZ+zVt72BKu/Oqp8ZEa6oTqNK8qTPVzANbBA0uUJFQvWj88E+6W26HtYLmzPNSBh0U4IKsn1nHVsREzvKb4ZtDPeJfwHqh/sGF6HF4UFJopBL03lrktFJSt6CjI9jIGlhb1jTXvyvvPwBuf7VsPkJn/vy7/oUW4HXdJDw+cq2F6M+F5FV/Zn8GfP85X18e5Wvt/2wVSXJn9OEpGYrVUJ15bWuwkpPwNKfDk9UenhH3ppLBS7+deXGncxApwjhdBY+AisuQFG1KDiBD9X7jWU+ooNfEPWZ3hvoQmx35WydbqBLp7aPJd9DujbOvJbjwT1njCDv3U/dKchTAqKvRN8DYfT/BjfDsbM3Ozm/mXT+Ni8mZuq+/Sd0NtFCWhzTy0hyvJR5mLWR04h1rstzVH3DpzY5eYqRsPaSdrdIF43QPeqKaavi0Qa76qM6KesG8AX+fGNhmHl4/AhSr0M2/rnGKIWusMTCXZSuL2nCNc4Rhb791ehwmEIH4fBaKf3Og8zoZqTOct3fzRz6jLfyJfDGEnqtmHYWObtm7Iy9RUyZ9/IucaEco92ixiVl8DQKpAtm1KuJZ2Z/gq6+GBKDyUXl3sPo1ZEBk6zTeCAqKJ9h/dTYBlqUKDVWgJSRECW78VNu8lkVV86DvFhgIlQTcdIXFng7a2Dbifoz3Jw7wXWFYgPe7z+8GiZdAihrYzwgDL4iY+eOTHyt02b8yZTHh6NLmFzKZO1suPE9oCXOIeoe1VlSBsigTNmp74GkHcYb8GuoGCTUxdvwT+5Z8s5zsunxwq1Q2fk4if1hPtRtVwSWaTG4Kz9TbYbW1NluNiAG6BdO322CuyTX8bIS1XP7mzzVNoGKk+bYTM6DAnkhFhc2Ko2Uvof8dfEeJ8nRvPw0veGW1Az46Fmz1WC2R0GXxLtrgKYE8nAJpTE1gA4LUMhiQSN1dlOn/eGgiQ7UFJ8nQKflgwLjkEbFAOvAIKLG8zoXV2jvrgHP44+24t07IFEeAL0zuDNOQBYgqG/dezu5zQwSBlTbgh0ODzIDq5T+uTw9BnWfgXKXviGqZjDP/3Ffck1WrO3bavtSfCEnMvlFkPIixat8yNft3vMSB7JfyVU23O5u7PPYYVibIY/WA44bprEzgbqBpBJ4Aro/r5jLEzNTwv28QllMpRJT7GYU8YqnRH3tR2OiW3oxnxNncl2GBoe6hM9Cq2vaPjP+LoRRkTHUOHixiRpj1kjIUTWYBop1F3IuK20O0YGYPb1nww4W1L0jCGiBjhkCy6fxZruB+KTW370BwG5C0Wank+6CpeeAPAYEGNJ1WeRwHmgpogmy26f1qFbCY9ispqEiBvLbSbMuH1yDPPWR6uj7AOOaHOIwTJtYloxeJXg/S/juIriAgJI5D8x/VG7sAV3ynAhbVztnAviMee48tpHlO4jKEDnRv0tffr8HgxATA2+oN6E5D99DmpX7yFWUav6NPwuWHI8qcAPR7/XHNqTaYgKd2EYikEANcgTFVNQRXkD1Fh2HREK4wIk1xoYnuuIYpaGF2Las4ysNLzorG8Vc1F+EwND3SvHq9Ujhit/Vb/uWcEBQdJHCfZn22nK0M+y09G8rN8vobkciPOmnJZjrhizMeFQ9Xur6yrlE+hwM/2p8WNk7Xr10SynmdAkUAi3bP0mZKO3oCOupRwdDZl12AOZxLtObiHT+Lp2wGA54CnIKyC50a60ePKJrsSf3c79/+AtoWWMVlzn4fXv0hXj5ILEwqA7fU0Cw4wUNfushIeFR3X5FqhmlQwuJc/9GWC5CZdWsgwTpbk9J5eAo0f5MTevgLteGdECKMipJoWgWUKBV5DV+siyyUBab/SqpPkDYalFaAlbsdYNFwY6CSwTcbdWFdKpoth1vyOwCFRDvzXWpalgmzRDLT0VBsZWuT5TWGJG9fa8lkHe4t0wGIt936QsVszGOIlTtDm6tpMZBjej5XRtpoAz/p1Is28NxJAgIhYcZoN4g4EbUTiOB7Yu5426NV6hx8jGUQEtgafjkUsSOkrqjifqeoXX+qAdmjIdVTjwdLdsQx1XoO/97uH9VoAwvw3nPucMF5EwT9TNT2N0EpJRMbO1aVdC86/CN75MjL2ehvQDq2ISfLRzzBTUnmYFstWH7DUcvP6B7SxswVgSTJQu4MNGGvOSjv8tCZefjjt5fdsYqME6owDJ0SVLeE8lLa3HYVRGWVui5bmFWscwb7bD9If0oJyzJBPoBASYDUGK2Dv7BePy007Ty81dN953zLZDzkhY+TF/76iBRXz60JmKJBRzFBF++0OqSTDZhRL+UJXgbbdq7NwIoBh2G6PJ3Vg3OErFTsYm/GCOy4puXW1NtyqUkR0QciSKn4inh9F1FZ+KY/cS4Rr9OWnt6fWq8VQVJyH+ALLm5aYIFfNDd+XJcn9fImo+6Ep5hfZfKdSVpgzDeMEWVnIXTJPb3YlJDBhS7PDYY4jh2izZv09ekG0LW+nQOAISNlcjzV6SD6zb0V/63psYTMtent+imxyhHcNZUnrcwfdZJp5n4F8Fq7Xdi8yb08j1RcLEnvr+zpVJ+zTWsHwPcolrF5e4SHshYeRW09trEyRvPz0Fu228JoLUCINJEqmfaF4igJjSLyYYaMJF1SHtNwD+JaQolUT3iiWvvIoFGh8vlPN+pMRXZhjhHUVZwiQh2JanTLRA45rBhbvYMDdW2RsB+9HsPfYH2e8nzxrDv8VWKJzgCrtjeQka2bfixOx885hxmc/KZQDYsMpJCgSW8IFPz8tqG8ufJ2CCL5PS7hF5C6uby7+Z42L9zm6oyl+6uf03VzWC/Qp5kvAnnfisAPjcA0iNT+GJ/u6tkpGmHiXe7RkI0dHbnCp47oKCqd9EGdG2fBdCh5ZSTEusxN/h9m/qzvn6Ho82nrJuXJw2VUqrwd+6nzwVuidNViLGIx2SBgK3t23tDbaSmPkYe2NIXyUFXAUWNIjRmtRQLAyWTXHMaF0d/teZD91J6blex5J+HTdWjgCVMZcf0dl48GgsmuJjyJnm/32f6vWMYUJ72HLQfAhmzjMeFYLzIvK4cQT1mpX0SouEZPObM1rvTJKE8uxXmWx7szWYUomc5UPhJLQyQDJGSmL14ro8L3Uj0Qha9dkBcUdsoRbQOXOjP2ZvdcS0Krpuup8aBtnhbW2gn06R/KQrxfmcU12gG3TMV3E2Or+sgSIorml+9Fc4n/3SzVscBS0oDZNOrz3Oa+PW87kW5yFFwAEP8xLBVkgY9HM2MZ0cqjBT7RsaHVZqsR76qF7Pf6wqtsQKmmFPmUN7ml2uxYfJxEQpG3Oom/AK/d9CVjdvPX+FUZ42NBnv+mEkpyaoZC0tZxxSQbY8gC0UHx3H9oFwA5rGSSRHZcLEPkoiUh9kTlajOXRVCI/Zf3PP6+/sO7pK/xGNEvweAEX5GHR7lVYrlQHZTRcv1F66deQmv6IyAkRLL4rjOpbQbiCQOcP6D4zJsE7aBER8mBYys26Fwz5UhRbrF0AAwVcB/RdX4unLoJNVUQODScwG7SbsujhWeKzu2zbY2rGTgWCYqjPKC6nu8l+AI1aGS9TBfA/xBb/X6seh9JimSIlLBl6xoJG0HmVs5pVRi1UGuctFfqBhvMyEVW2Ii5QO+TFWwQegfcbwbYKdZNxAIOgRdn8VXM8PQHUFFFuNak0e5c/Pf2Ycet3yTaqrfUzvWj6DYqXW8VHxD0W9eIXTpEqx4UHCOfS1svJt0Bmff+gO1HHo0N1A2ThRzssFa7sxMkfZ0SZ03RmXZqA2bm5Xybr8mOkIfOdcQa+S7YwJ9hq/xyII3f6wvh3XRnOkaaJqq1TRNS/n4bCbzJr+zjkHwxHssVYzB48vpKVx1CaatvVn5kJYGgRfcNV8M/bir10quw6P9BP/MPz35wvYU3cOCrsrg1WJrWRjexc1kexjMm1Wy8IRTF2I4icuSmHkmofLAAEmOQTpYv5DRHPhH+YS+I3959G1n1LMkxHzIGktjvxzSa8bdcZJewPd/mGBdDCwFg2zzWSJytr2V3+stQy5ycLg0ueKb9hetH9piTAA38VNRRSvuMZiyNEmStx/H3B/+92wpsVCGCaWro+Df9XFgssxH/lX/LHtJgvmeKfvk88y8Qq1/L39VdYLi9TToUx0OWih88CY/fAlarQ5drTpmua1fxVw9CiZT3NSzBYnzzbYdEPUwFKYDDapbpkUwxfzQLwp1LbP0A3c6mcyYeoXuL92o8l8t9+xNrqD3MiH34NFIpT45Oi62RRdUk6vTeEuf0Sza5jdP7Zdw9lpjcTeu3pzYec6K3BpTZVxP+w7RzAaxzsYXP8ZEq+rb720VBCtlJxY9UiY4FANDuIhTjlU/DavLKF2wBCEnmgjEJAk0f9C88mXWntSzKQ7qItlDMr9LX7GscFZV8XJI6KtY7Y18bulwUS7ixWVbcXIMmuv4aJG1wMDpT0PbNEG/YME7uQO+UaO2BcPAMVNLO26GTKlma7YAXm3Rmo4sitt51v+7b5WDTPl9vob2quQ3VRyDbUqZg33dVZ7Oi117lBa36ZHai6bZM5oXli1BPN69gSlTU48uuVtc4JpksZ7hhiarNdpMV9xG6Fi4ITIv2f07q7WbBQMCmgooWx2GbARU9Hxwe6nWC/RMJ0pbCgfW9ve/FlMVdLem8WRt1iteBh//fyxaZFzwF5Fxlx+Cy71Q8LZW0/XgEv/GE+FGlx67CdN/0ynmOFCubC5oSK+b5cjueQeOB9t1GwTUh3NRE6m4OPFw4bpW14lx4mKAyPwxeOyWTD7nD449tKtnSvsAKzEy9p3b6afg8IiOVGFSE4szPRFdSQu/cVkK8AAlhodC5w4WIv4IJ7kKdAI/9USG0S4d0IaMcs77/o03rbz3zB1//Ebqh37hX4Ob2WwzCYZdNJmigj2Wz0udGSib6KNNGivIUMWoR0V2+vkxCCzQoZb8jNW0byuZ8/2pctFK4aaEb+SMZ7Zx3BsllYrUNtqT0C5tGc8EuPdgAhSGZS9oPMnFcrw7akWC0rih2ByTBtDhj24Q1cEF3JSFmATt9IjQocOciweWRhS8FlwJ4OBwmHlGQ9lYFSd8CGLpwZDxhMlkLjeEXpQ/+G6BCh43Ac+dgO6BZjr9ec27OrR5YCT05S6hQc8rovh/WEdlWzLK9Gb51cIskstM8f9Dx1QvTLWOtAragUw3RZ+01QGOSw+TXeHYQ616o6oujWtpdp1hy/EyRkISraTnt2bL8Xb4pCf+GEzf45bdvI2VnnX9QXoAgDivW7zos+AgQoyGqy/RegXma3+Nc6iu01hY9CGLEr0JmsQCruKW01hU1kXfcz7B/zFfUEqR7Cgv8lU7ITGImJ/klxEyOaYRpoiilSG++hqcHEVajD4/YkIMPUVIt6CO+lO++zUvVSZLKws741pmOwxOrMtkHNQ9X80d+LFyi40i4//H+yHQo45xb9Hkj2fAXr3SUF6z3zVY+xnkuETkDMrroaf97hTiDnwA8eRWehOdR+kNcpRgjsqWE+STpoITbqGjoYZKJHPejY7h82LXIFWXxd7xc/jd/Pu25YLK7bbDHE8VUjj+s8NkptGBhs8vFTzW35EAyNsmK43WV70r7FCBBtZE0FZDglKsqpXJyP5F95dsBtG9iTBoYLxLD5uUNkqe69cAqBBvqxeR3PY+93IRVPLgQaAIxX7AaJwiH0NuK9ElZ4y8VX3puy7tPei+ImaJy5ic4AxEC6jGWZ7vobePewLagmtYwBc1Fxtx84CLT2LVgwGcSF5Wejy8FOJylVLtDOuCNdGgzOpj/4bmXRRQ8kh+lTkHzthvfGQYxpUlHlABE4musj74Dtddzeiac+vOOJ4ikdpnODfMUpjSccW6Nx5j+ehEffwQZnlWGkU7L59Ry6nh5SEKz5sbsPNTzCgUhN0JhptkQhd/7E1oCFdUrdraPWs1LftZRa45T+B29Ar85RshTNY3QabUOU3Kn8pMZgcRUeePsVAmURhC1Nlu4WRr5gJ0gzoTOH/+3NoX9z3fm54+NHHAofo934zkLOkuM7Hd939I4rq9qOx/THlqWLA3bq/baMZXLBvdM/PX/OKtS/SFj0a66ZCtMXMnrdFGRAV5+fGsJBLTT5ZALuLYdb2ZMDms74DkEJyKrhwI9i3AHEsZ89uM0FkgyETKmhYa3wFEjGDk+elEPyBInkHCOfgIMmtf+mLvwv89sBnR+fCsy3Yad1zEnDyyZe1cpBWLoVM6Td9v91i0vzO43BfXc/DckpUCcZq2ibDnnYL/PcP0TyUQ7p0M3KaexyXZ0Mk8BLSImmiOvByN+tkSFComDKldbvLeKGDC2K/VBT7Ip+tdiLldn1wgV8QHKhATtJl1bKfWXGjZHuMxOitSKDGU6N/PcTB928zx+GFjpWkM4PopDaecAG77sF1529DRM8+kTXNUMrDfMEOjY45XtjLU5e9PMcoZL1/HEgzzFPdu0qBbASxnkyqujzf75414gyWHTwGkQ8L+q7YuEuJmx0mzTVsUX6MTh9igGgTI59J8L/H52N+7ZNI3BtMAFdaHDEv/YkvdwUDifk2N/c3CN+VvIMhSZYMLxTmv3BVmlnRgYdwz4lalBk6F3aUu1A+TlQcUx0PS1JUbqEpdimrH7AGV1UyGnQFtHIK4t9CMjWzCq+fe3RQ5Q7jtB/RAJ8e9WEKSssF3hzUQCkRa7C7mpCZqGLK1KjEPzPsFzYDvajdTl6rfrZheLCutrqUmUPrOfjescmExkzCN531AWiAYm3IgAf7lKK1+m2pK+EcEZ/NG2nS2IkKv1z3yt8fAMZhcP6XeNquRHVGrgPTMns3taoR1TC1m/BtMXyCknE+3xbxcPUkCfHivbSiM8edz6iVhWphuz49rSaai5tMoMQ0w8ZqYNQdee/GqcXgOah7VJAIf6s68Gjcnp0IL90HhPKEmX377/M2z1aECOJl57Y7Oq5k5tZNuVHHzYN3U+8YDa1iYL936rEKA41E8He7OrGlIG3fFyvjJ4OzOvP2mRADIqGRQHoBUuUZ2xD+LetAGfkgEVvgO6Fz+3aLze6DkctdfYk8A1/TOIgPQmzLGXWBqrGN+b5XZBCNZzKcUARRyhPphtQkJ/Q4RaNfTp/u25ytrSwh2xjyUA1Ax6DErv/ezPy8twCz+ltEzC7gs+4PhN3EvlwlPlR3yjqaYmvTeDdU2HtFW7RTUplE7Xubi8Yvr/Q8d2uRO8Q5CpQPOgPpr13s18QwHeszFhgpo64hLNELnaNgwuqQHH6fbM6L38nyIAlsem+6GWISSWj6y98pvwBUd+7L+8ftxxlrf+OtvdCvwCyg0BgYSvDmYPn4pPGwqkoruyN0tqdaSQmguuYP4uTxuczbepvjX+LoqN+lovwLw+cThi/ek2UCUlcYENFx6sUtklV+RGUUfOZjY5qL0/Zp1bVsyccXNTRdn48KBFAwKulabhGMX9dgvci6ZiTIPgBMyUAXc4XScFPyvlC+pi55qPUZD870V07LtLOg16HzfqxDMVX2Vu0c/4ZQBZUZNCP5yBglMY1yhv3Uls6Fo9/I1SS/rXfJnli5bBfzkBC2fJoZEbt7Tbc3Zkvgl4RJ3fSqAgnMql9qQJ84RfuHYP7fS02wkOB+B5n772+VzbuOnVaaGTHN+EnwQcg6w7mSN/doyyNzHtK9AyuQfWx1kxpqS1JNHGr4lzB0gfqvpnT+WLboaFvHTIqNiZAjA68lZMtClhtC2JMUV7RZkIXCQKnQOa9U3P9+LDaAUYlEHdLuU/WYblhgcRGGNVD1V96VX2RWttoqerHXHJopyrd0T2UhuMOyr7ztEUSEN/khwfvI1ZBzPv6ig1lX0dt9KzewEb+3PV30sSfDvzlAYK6ksXhLqD97mqbUclHdk2S6mSQbQOBNY9dneeQ9cJXd3v0zVgIkPwqsfGoFgxxwzLvA+LlcaIlkSQ9PkK6hWqH3Soc08tXzJYOtbQNgp2YwSN0GDRWt9lrNwMSa26GfAFLWNF9Ct7FEER9nVhPJn2bz/Gq2dv+FBUQzQOxrhfIjzU0UYO8OmoYRge6ySP7lXwr+h6AHv9Rkhaa9NKiu/FjIJOuuesSYggwzcrPr+mG+Jx781UtwNuniTQF+jqmiIxIL3ZzFuzqHdipet3VW80crGKsQwi1mYbBOpcGNtmgNS1aAywxNlRau0RTG003d8g97VhHesjE92BxanJKqIQ8fkcLq9cyyMizgzhmnklQi44V1nK06qft74rhmmVXRI8dTUy682UNvNOp1Ai9B5tW8b/X3QYWJ+y1Y4lQH42/orQBoZqzqN6J8CCkSe9IdfRxPMJJ9GUXBTSDhgLxyPaAJV2nHPDx9Uc/FJr444frpoNsLy/t7tXF/khhHV1bPHeSmx1AZCpA/SjPtB/2wzprRGRqjFEVJoE9flsqvMe0OAUni7tojEJ4793iF9Vbn6XTU4QLdXkdI8YzrhMCV4seNbIYWHtfJ5XwZUMw5CORj2cZsEIWOoEa6/E2O04byyiv7Kyb5dZ+fJzh+moXs4idu0frgx1xAwGGeZ4UQMvuQhnXgcfEe9FHW/VoZaKkftk1wPMovq4y1vF2hn0ImDEJSSR6+0uLe4PJpCJIJbQ/RhZaTU8EapDA1/uDyWUb4XBRldpMAa98T2b16BHtuqtnIOjrzcgGefSP2m51LTK4UoE+edGAxDUnMPh1Misfto1hh5JW1Va6Fizuj0PiLB4osdhyAx8CplvtDEsK0u0f35Y/VwQG36VqrBCkIfgfBfgvfI/qTZFEceFk1QSv+rkvUOaFDvzSXpcBjbtw4JumaZsBNd/6hQVJw6KtKtzhiQxAl5ye7pfp7Di+oW91NCQA4gruHeb4SR3Yk02V4RRUaWdzyJxctNtbeD+oVUQf17JaKZGfTKSEjzoIsqHQCCcCUAyzjNTYESI1hNlVhY4LF4eGhrjHixfbkaMfMHkXeeYfeDgAPlko5D3W/IuIWF0s2dPwrtJcRG9gzNr6xbYNw7HCPLnrDVaW0j4n8nrLHaRH0m6aW8R5c+g8pCqt/qZ+aJ3es51Kp3AlPtDqTr8bCR3BTXLeFSi+xRfBycIKXOXolHVdSXdS3OBfB+WAE9qgzulL4zB+oSzUUZgjUM4SGzVJ8y57m2IxJEaYEofQR+PgZGioq4H8jjirNXn0SDZb807KE0+3IsmZavs2g7dMavVZEB36Q5MzOj7p6BwTSH/JYCXYePHJtrZM0CL1GDTux3+/JQHJj08WNtJm1jq75gSKlhuUqo18G06BEXtG28K264SxvB4YeSuTR91gXP5N4+0olM55j82GJkchQTBdM3psiiYvZvcAx75XIdMxHDnKNE39Cviwl1UYvKBsgAOaO3dilUsIOd8oi67dcAtLBMLNoECKCXk1uIBmjNPz8YU8jXWewuoMzFjiGelz6ZknyTsm3ZWuk/xFF0VajNpbSp5IErKlYuz01cGqYSxmB0vk+z/NUAoHPd8pZbfsI/q/qEWznxFPc8cpDRkh8l7lJeJDSzLBaSEFD+pzBmfCkKEWJ/h6YNWcZCC2A3frswojvO7nj11YZHMd+aXG+zwc0qqIEKWwslsx06RBX6VeKOiGPPCA0m7EVKUzEKSSgXhXM99XgPxaAavhgaeMPe+Hth4NEWDhH+iXK/G+x6H0i5vVkm6feid32pLNtJppwYNwxnnKpBmkj6AiW8N3HltvJcZQYmuTq+0el+5chE3YJyZjXYcYCn2MlWwWC68oS9eAqSgFksPC2LQtNJgFMuosHHXVhDRFwlbBgQnueN+9Us/G9HZJ2iJvpf3JkVT7c+UlEe+03Bu3ZbuiYS1gZPNGCLJCuStD5Oi4o/MqsGfLq70gA8kXuGmfvuplqzHRA/EXZk83dlrnA/lqamgRX+61MQLSN2bfAiB59Hl4k7AAE+tRXwVfYxVog8J48XF9uG/Q/AXV2Y1Og1aTCBzgeb827WdIAIva93rBa+bY0sWbx2rfW+HsoZspDyJbBlTtg3vZevxeSFOC44HO67Hz3scghhpzPELbJHEmuZbeYzitbvCe3EeVLu/RJKDO4d8zOlXXKuZ9hb/3YNKnJMxXs6wQ5TYhCCvWj20d5SjXoA6vewWKxJZ615wA2hsMy8PJ5ncDJ1/RV2KD85CmXPxGaY+hiUDojmYO8gR6Kf29H6Cz2m/nNe7y/YURUaA+MpE26LDmBKOWmOv5wQWvkJHuul+DulEqacZcdglpi3WWpZzE6kd9lMSgZrR5hLHnW41QRPpafuNGrIktUbeZ0ZsmvBTn5HWhY2yrvKP/4ygfDgABWSEAQXkAtaJaEJ6z8XefYIFIb3wIcqlXarVThEvxXpC/cyoartct8NcRAWLsOlG9SI9829TRpb7ZcBag2CELpdwEcDOhJmszUglANBLuxOex3YxolJwS196L4FuWhTEsFqsymrMHswqLSiV1gd7pTlUnzgGbVR9RAkBwNTlt75zy2LKF7KIdM9tk2DwTuGSR+en8rCdLHFSAZW1lEW1y0Hi9Q5ewyYNYAONEBKtSCt1qtoMtGXIr8CPlOxXNUpGahnDMxib+ZjwiP2pC2Hei9WuQUUjgjr9RrqPR/ozwhEXxD8fMQoTTBXjh1mqTSMUoUfC2zyGZCCPOYQTLMThNN3ymT3FOgAsn5Jy2zLuMn8b6yVhZ4GMBwVbtuUumbZAKU9jWisWs8h/aX8hc9qTJ6R4YCuNm/lF/XQH26dqvAc+zraXIqOvUQ+XSDnblCXoBM8Ltp3JHfBCm3paKPT+DoFjFJZ8QgzEIaEJlPBLedf/C1qirvATg4FpBvGw9rtuyvCbaOP9dHuH4yf/TFYpZcASwyRAp/EHtHWylLj4kqyk1EsTOQabuO25jAcuk/USyxJ7JFXGEkW3Nu5nwtt+mPVa0mBeAYiVc/uV2SPjPWIHFHGL2HCJSLTPRl9zR1ebdOPO2FSgmH1U1WbppGny8wl7TbrYgE/2zxzb5fMbpr34gzV/e29N5KpWX5Olq3YSTzuoKG0/admR2LUZi4qKRs8+Sqj5MdJZRInC9Fr5jZ3bi70V8s9a7ajGxOiM+jq121xtzd8eM3WJ50oZChbvc6sJwhsL7Y98GOWLYkhVe+fBl9pNi1c+i2W33REihBpzR92w9EoqIf0DEv8VUvn4aJb/Etz6h3QzSo+9EWA2s5CRlLc807z19HUGjKb6fDRqTQytiYtLhDTyK94j6elfs304WcCooYVlBP3udFjPD5/x3lfsvM7nzS908GTkMsxJLwh1zz5c4tun+c4EGeFd1B9MDxfSAUlr9pkeDM7QwIY+srlBZJqCF3Dg42q77xkqoLR3CrV0z5BmIcB1/ux4QKeqimrfE+DDpInip+ZvF+gKqQvTUP2eSNFgg1qpNPyuaZqDDTNLiWy1gC3+2kmvM4YVhN+odKIlmtLrCRJ2/TxgyIF7hS7boN6PS9X5j/X24+LVWc33v3klaV7xPi50PP5/RBcRoGV0j/jIb0qmScmZtl//IcjByefaE3XcK7YUXKRWYOfEyHzQR19bB1oB2UfNPrx7JEEmHMHTDoiNSgZP1dwZhH0z5AI/T2evgZjJXDLlNhwFQ18z95iP4h/5ZkmUGCfZbYRU/q0Mhujwae3TkDi6GiCtwcSqZKpjZQ6k7Y2yO7LvK6dF7XV1D3YeREbkmFUOUw3SZjTILbkglXxTQT198hYM/wxQTEII2MIp35rRDh3cqwfbJzJag9vwuUMXeYiFL+v7Wun1s6F/FA85BQYBiM+kYp95Nx9b2/IGJhBHr+npLoifIcouRzinmtjgBenHq0rTMrim7y1Z+o7cZ0HOdDPUfV4bKlOyGIitN8G43Oe6rlSy3ciX1sEiUa3RSYoI4bLqbhXMt30ngLcZh5R3Lk8R0humXCf3dqk5j0lFdZUYfbEYRAboDRWGX8bAAWS+e6Yvi22CA4lUej2FajEuHIsNgn9Z2O2M+VxsgZVWmsxQra13CerSs7FU618YKibLRHpPkEUi17GY3/6syKpTadiYtLv9am0vtSiJRV1xZu44MIWUHxEdbvBVOTh2VSqw8m+1aJpgZWgKDzLCI/R/lsfoFFmFW8VsaAPysZCgu31f+hLJ7TzwGDYwvpQ6qKT8NkPfs0AjwRNa7YGh8WsZ1YWCwcXmmgEa4FShho4pRSGsq8qaqeKnIeY94ggsh9SJzEBNXG9jlvXoukxhUQC7L4cyqfmFNKa3Nxmill5vXX+h545Tcg2l170Kty1b9wJJGknJtmjm6qd1yjSVZp2flaQjK0dwK2grL+bvHfdGcrTPci+c3+BuHzP8S8JprxVT1VHHmMeTLThjtgt5SsYWCav6JzrMVMxXje0MM0GpEp1uRTO9GbnN5nQ3qotonJdgUlsHLvqoPQ7PUiB0fnNiRDeEk/2aD11+3ufsDwTg2fTddtC9uTHKwyn+2yoiWmaofFo49clOHotGX+VvP5YEy/7nkvS+cW//quSShS49274NrJPbwgasjMQK8FXaw/h5oSd053YSCl6saZ5n0jSFw7C1vpIuwUIhSVsNAl7FET79AvTEJnI1FdxU1Ynzbc8Rf75hLs5P3qYI/WoztMfPRwgWg40oGaCZzz7/vSAqWyh298Dsz9eid4tQbtM0bIgDWmgsrPDSCRyoDpyDBdlhLH9reSpbtjT09D4yXXST1nGo9+G+dnqnviKmGTK7HARFXl8uHs6qRALDH2dIanIkc3tplZfc/YjnZ07i8s3PrF0PvYUVsvjdB9yXK9kH09xazeSoIXvijFjNBUhAXYW+kWsaJ2XTofIwWAFydKcwheSN37bkccxl6BFutj4It1sQE+Spk842fyRnl4xW2iXS4mdev/ewzwMWl72IJWfz4HL9S+kyNEF7aQDboRBpuqVcek+F5elY4GErFam1gG0LhrZG6vKq/T/s+lXM/FWHb/LRd4L+72bnuLOXJ25+UyiCPRwACAOUL2z6dejLSevzIWuS/F8RUsIgDkZgS95NrbqeOaA5F0M5q2kIcYGDdEiZRPMODRsWeotwjgZT9Ox5fKBB5ZxZZaLIJYQYuiqgdn9UoCBMHc3QoIhrubZLXCpyOF0/xk1Kl7d5g/8JKA1UyfGkTNNEwe01sObYb4wfPDPcC5ljtS24AoMlDLF4vfSgnuhu7jgPDm8W+D5jSY5es1bmCIGhuj0rs/mgTTuqdeixyi3u3UiHyh9oSvwUxFBS2EySgkOSrDvxTUzzItfLfVLIBk8mzAvqBKNfRrSuBOiECDJbWV1oTbTnCfOFphLbF1ULOZU8f2wnY6DffmORLlMPdYDtHdodgmGIgRvUCC9T4ZyCrUTnrRmf9OZmrwowuJsss93Kl44ura16YFfKQRjpxiZW0O9oFn/qZHpvCH6b6uGDZtKJhnGudc9c+Hmuddhe8OXN6+FzIjw96ujlD/9SIAV0Yxi92929DREYw1VcA744cuo/TbRiN5C9ROsjskqBTOVqplWwACswNTd7uHZ3sYG5G0mlNNFIgQXF7xW4PA1eq5lHyXKVmEnOqsVlxTuNSanvXeR9JPM6CTXy7g/ZlSF0N1L5/kNE/fXRVVmcWeQ6eJZ5EGHxOE5suAbf8is/dVI0D8QrtqLUwcWjg+SCYnDBTu8q8xBp/tgTu4PRVKXcks3NEVz7as8zF2ieJFRRkE4xFHCNeL71Iu7Di0ZulqTJGvWgDyHCqO+gJ+x6lvRI9h1BCyceNHJGNKD109nkjYKA1GncK402HPg5Lf9Y6Gs/IkkT+mXrUltHKQmc74XDdbgCRGI+1j6PUbek4ENwQvwdh7ACyhg/MvNqFYoznSSydLcC19vdxCerh1Genb63E7C40Zl7hUFsThNnF3ZKOXyl7t73KLzt+0BGBCwXkGVHE6tknbGLfwhLZLDx6VRqt7IZ5cXVZ1QqReIa1L3xB+evHdmO+L46UwZsO7MjOTjBnf8LWqGlF8pAVYngrhMTcQRc3Txczsmq5Rvfn4N04oyZYQvkK02/zJyP4O4AlvHUuPJ3q4JaZM4++zmtQSxu7FGEDvvGszLzGAF/48QcgZ2/K2DfW8apIUwssX4v4YxE4KNXpHLI3ikGNS6xfqf5L2Q5DcwHiQX05qke7/agrxRvQeiD7epn9C9my735ek6jhFqpqLXXaVzCWSRaT35ODyjXu6/eJdBHUXzz0H7wG+J9AGWEw0SrYoaQ/Ho1TX93kEwr5I98USUTaBQh34ishGkutMb4qDuGjEB6yLTZl1Xku7bJAhNninpW3BPvhWuND0828aJ3Kj75XK8ZmycMCoYMMGUlGZqJLSsWThbqbwpO9Bl6bK7opITopEp0un4JRNI1cmDyAOc5W+9ksoVz7XWf2oso6AoC7uNVakETMVOx6COGhLBsE9Ou6GD5CgNnw0h759SBrHONBFwYSb+IlgoZP8opNeuI6Is7Tlhr6uui31KplYlaZaXUQyyceWdtveausK14gxyYjsgL3Y8RyR7sgPfIlyZiNFvB3PIqcOwiDITlgrbyZmU4Nt9SFW0bW8cYo7jzdEH2Y+uP/0nDmjQRMK0r5qFr4LLlKxkiQY8LmbbtfG7HhMUNfFdd7FYwX3us0Ksi1GT1pwThXzIBQRxICXrGS4q7MEWICSm3tP4Wuf4JCiZWG2+uzrKSFqX5Wfv81TekdBtMIQxJrETf1+ZXB+gYAwwz2A1FprHezCO+FD+s+GNsLGUairVJ6xnkJOTdUBaxsibTZQgBDsP2b58kO4YCvkOw/B6hCZQNLdESAg9JJG/6ZHor0rCpBm8DNy+cYzoPqMflFKUEYTzaaem3H+bnhBaUEHQCxleZFnxflNU087OGfS7zsqbvZRQAGWMMXMAhiszvlZ1aLp4/4ym+jjKpXz44vWn1+jmoLtfwHpfUEmxQdQFNnrKFC3cCKfUgdwZWRq7Y00CbEZlHg6ilvGsUi9bF3DT5WIhGiLAcTAk0Y2383yQr22AjOyXgTnXyXQ5ki8Q/8trdKsQJP/1okQ4uqMbc9kCDdMS71FHdOrq8wlJ/vvha3pvJ/iBtOb5z/b+/6q1o45k3yQW5kwgktSu1vEGVA2f7gLhgemSJGNXP/HQsMgMtDrKM+CW9EYlrkcH1TZH/xP2C78F5UtVJQW95R5V9oskOVJHg8ud9gYbM+/+ScfSn1Depxcy3+nMqtXnpQ4Xowx44moZyRwV798aFd4b3SNjILC2MSrNU9+WlRT3/8xFn01GtR9XFxLlnvLDExjfhcl7ghmqg0LoOkN6Mh9cM9qSSTLb2+90QFTcVmp7Q+Kq4LiySYl2gczjZIbItC7QncK1ShnfGC+EO3EaUlNY+nxTM3uOThxh4Ojb0fsmnw6kH4WqB+qKWumEBLbdLmpFBSFcYUPyM/QkzmV+Hrl8QoyIkzMtQygDAyprDOP3zaaDL4vBUXsb5VhIF4yEYysMnvq0X8unofDqBoj2zjR0AgPdd3BsBhn9+5+I56eHC9RqLqNZ0Xhdie0UDF56WDcHptbWmhF7gd9pEFhLV32VKoiODQPEjRMeMcwmF4gM4guzRSL7t6cCB9Oa5mV8Z3OioR8sVPIC6xazvLbbk+OsrMUKXSEfjYIOOxcWUOVdsLWrqucyByivLBfslzQTvCo5+W6dLivDFI5eBzVP4NA/Kwqhdz3ZMdKUcPYWOqSC7t7bKGsq02rmUvuYupwsFhaCqUfbomktciD0CXy4JrlPYlGdc4kh2yEuNjYoSlcWWP+Zs4rM4v0g5I5HI97/3aB58rPXtQt+IKTLgR10a2xwCje96AOAKhqq+ABJ+oRL0DbRB7jLg42R1SR90V0oAUWCuJjK+q3fXiXPgSAp9HR9TetHgaavHvisvhFeKkeN+qL8O3X7vjXyqGHWJZs0zvXAHCSwwRQ2gR9OFknGJG9qTnEDyqC2wfnzIggXpuvlVVFhXKGquPqgaX0nHtb+s6UNj2ri/DoamAipJSVyUohV5mi97tn28ZHmFdy4wSPhtnftgkubj2tzY1v/2QPJOtUvYS1cLbOQNXt45mASK2U5pAvJ7RZKIC+5j0B2y3NJoqRaO3+tuxCOMAVaD1ihsIFsD7/laJYt/e7ZnTWNwy7dqruYl/EOVcu4iA/83x1YuKqfpZi6EOuILY2mZ5NJ5CdLQny69Gr/ObL3EdxB/r77siDfGIdcpayXzalCJykCLy8QKhqms2jYSkhqbTa2/V3sKhR2yb7lCDGY0NwAYOWMv1ufd1kMB/juzZ2Sz6vDXZFJdYOYpYAxpXL3kMuOKGQ8Gr0n5FE0RvNbqXmk2+1Gb7bA8Ylo+LO2nQtip0fL/XPiHk08k+us6bz2kWqHN3jiUZKsNRF76YB7zUqjZIgi914AM0uul0i53Rekk9+ZCLumYkBbFNPWeIN70Vy37lt5QHBmXdGF+RDq7DnKMNA1n14an/aL2njg3+B8PZm4HmllOl636K66Tnl3YytJZqIDmJ+atKQzGNNwZpLlNA510chMg0K3mG8ZQm90u5A2hX/QC+Ny67ka+lopnCQ96uSuPsVdaDEyBAOX2PWJ2xX0ZBjftMF9YkpDGoaBxxkEHxCcgSYnpVU86TOfuHGT//jw09SzAa68b0MJxpHrIOkksaZHgI8VUnbf1GSmKuwKEvEMjFnYUvxu1wpqiWdMakaaymWmLJfptNVS7uTw7efWGBcHBC50GNpkjr/M1N48HNoH/G+7DQ6EQqWN/cQZcNhbkyjTjrGR61koSmsPwLO48GzIKNZXI90eefFTqcsg3eM6twf3kb/xjv1JfGtBmP7aKp1BJ8kI9OfWxlHdKCVFtDi8HNs7fD/YEA1FVmKAVh9dP04nEspfE6ZYXiYFqe2AVRoWsfSR8Yjwle9bM5GSg0p366f51X4iX+B/2m1CVeqsRBktx16kCAy7pIR+gnam0zUok6XV09h976TxWli7Nzgl4vqYZKV3u9Rt09m5XLW2AYhL0Rb0xP8kbqnnf00FBrw6BQL/Jpw4brlfXFl1QQSV1RBlkJNNeAkX+zFzhsazUncgNwDtjZQpP+T5jQ43o7UZg6MgYNRWFJpfEppQ+gYAJuWWPYA9IOm1Mr9UJdkBCIs3Rp/hwaW5SSilnn7kFQbmfXnuF5UPfmPl1ocqvFwNUMjtTNM+7VcMwqxIryldOuDm9vzZ3qPSjeAHObqTvvAPDX690t1cvvGMOkxWHEdQcWqNKFVmzDonFBRm3GnFWOd7q+YZjRUxJvsT5m80DNOv81FmAeWLsY2iJ+Q1gOVflr5n6ximhnZhnKtAw9ZqusErJqMdRclV9kYRyPJRJERYL17fxsv7WurCdHVo1kTXeQBQ24upnalDu3+KaJQNGBY0SyetQH7vuBni6SIxYm75UI+cWWRvlWi5H+8voUXQj8KyLFmi5KDhcqY9EZf5MGJa0s0k2w8/9OMfVsUXEyMbnCc8OngN0yiOoHIUWCSS10mDx3cxKA7xpdjiht8oUkUMFVxJu12aEqfwDwQ+5ljGm+RGgOKX3X2LBGSHhWOARQSsQIdew1rmlktg/HbRJCbobXSWP/ToMD3AJLgM1as7/1rjqequ1S52Cbte9Jy6Vs6U3TNPB9qkSF87AedAXhh4PxjA9YX8nPLzmesV750OCRM6L3A40u3z6roIeOsSvH3enY6B1vTUZFyQJmsyQqTLMBslN75n/4txBg1/uS2iPR0dDOVsB/WCUabiqJnmA8AM4prpuoJ4tnee2pbL5e7hC0+h5cOGmCbDl6i2JmcQ9gm3TWj9k0elGPmu6G7mZVML74nW7r4/X68I+d3Mfg9kLpv8m3eYYgaERI55SNMLNo6qLLjf882V42x8Dl83tB2EolM5Ghy1xseldShTaZvpf9grumplMgDcm1E2D3gsEvZRx4utTSdBg7cg6LxEIZnaxTZx8r5Zqzn1Oy/lOmCr3CZonUsVns2epEkWy13hS2Fj08iD84KjxhL2ok97JO77sONp4shOuH2dTwmLuimjgQHqOCjlttWEntn37QyGois7K0wMEDT6xEME/9FKW2oo0eI0dB99s+Y2Mp1hSCz34W3PXPTxxrBkUlOqvnwFDeYg/NNlA4lOZX+whaEOChGbFSAYla3NZzSVpLgriGLKAsPPgo1BUL7tYkTQXTOdhvHg7g2MKfV3ZQVFBv3/7AvoarJ6x/F3TOElMInw7eGvts/cN58FSl1+WTOOsggDc4iumeRy7bFu3dLnrFB+EpWRa8DdCE7AYgLaq1erU4sMWJUPTa2LSRMKIn1n7vi2VWhDFF2ztYyTrvrXkpSImS46ji4ppF/yGeBSigw2lbRT5qfGpB+sG1+bgPSpHl39G5Xf7HeYM38NmhN3PbDS3J/GOsdBsOVgKDEzcCOESLeMfdfZFlGNW1JQB6cLgfoAg1sIQgC25UgW4DJM1558E5bcMnqrcjR1jhslETF+9BzlDJqvM8dR5Zqvc5JbdvNrj6g+bUGZQXFAYp6LJz6ADKuvEwoFshcCvv2QVvc8r3CAgMam6TkjB+Hb5aEv8ve8fQRzSIg2QhZCm/23KJ3ZhjqvvguR3FhZvBr8EJtfK/QE1oOrPf39gYvLZ+esRB+VBrI+LriZc64nMDGGOHxZabee3VAbOYJSf2cdt5ZKHznq75o712+I9yLMmPVxeYtEItcKRM3KL7n2v2YT+IL6uKlOWQhreaY/uiixYIR6g48qwqfKuUZkyPyJR66EHtvV7ASNdJCKs/TO4HBJa3WRw0wxIMO7dpzMIBEviUp5RZFkW+RN+fT2c/vEVEV7rIJcpt0xwIXuusZT565A4dIPmQYIp+f3CX6IoZJdQ1RpseGf/1m0eZuJ/I1odhrIwtJnUg2diPje4h2V5/nVwdknshsGSP8hXaauIlzvCb1YQIpJt6R9Quf8x3ru/h4iiBe6RjFkzCTwgmeCafWuWGO6Cvp4lghSeFCkqGmqQNXQZV1wq8ZutRfOLy47rRW7bijGeYLpAAAttVRFDJipjXliu/XBnGWq4TyNowCoHqIkGKMNfpQovdQ6Hl3UjpRbv68TosOan4axn8R9uYnpWyRttAmQu9C/MMd2aSt0vRZnNy/O1eEWZKSjq2Xu4HhgAhlmIK1gDK2pKEqfAKCQR2GdCVYFXIc5DTtcS+6LcVTdMRCLL+UfIjGFEkT5tJUr9WHJ5oR99rsrg4g4h+tqW3xT37HM+BExCRhUWldI6Bqchn9UzigeL53puTbpP9zErVgXkJGk6mNfSlrAcZdjil1qzMozve43XdrYIL7bEHcOdn+AQnafZbDj6bXK71F0x7YHpURlakrkL6DEQFljrmbj1qrChSJaYIkk7xuZGQNPODEHOuz9IURfl6GJCgNBbuhpw/HM+b/q1JYGlUaRw29xG6bZXCexRF7HM/73fiaQZYn5HBTLWBZhD4R0kx1NACmoHu9jMjEhIcpzHmP7jC4KVLuKwOI/bjXbaK/PevwJm0EaiCmFz//s50qAP2Wk2qU5CLI1O9Kv3c1BJ3hc//zrYwD5DMOv9GSGeRpewpIvYKoq4xOTsMaR8jsSML/ED0FtOZrfPSLOOAe2kPHN+V/aX7pOUJrElsb6Pw5se/wH/VVVM/oflqADBFVfv/MgkyO2GYmEsgQAuSfRyxlGsqC75S+TMquF6j7l897J8aeU0vy5yB2xIXMgYZ/Ax9fXNsgK8NKumj67do8fdinPN7WdZhFsb0gayEZAeNbTmshwYcWs6eDILVTm6jcWLOfvt0RBlr2QPVvgkGNbYfTG5hHZ+nUejFciNimzXcGi1eskoecv4zTi+zpDj/81/piLp4QsJpTS/43QuWS/Wc4GSE8JkaTMMA9QVIf1L+6eM8uR/1S2K3c20+TU5g9o6OWzk4KwlMPvqcbLbYaJwzvH23QV1jTs4cCiJxSkNDjRR379tny7wYKEYY3Tp7yB0P7d6PyJJBokY8cxHzm5LfI7zwfdbR2U6vLj5TN/Qm7BRo352nIVu65zCU/tjlxyXgjtjpq8s7/grX71y7pzioXF+pG2BjbG3WzZrWjpT+pOek8QRPOulTIqhdch9NHEmuZmP0uJuYXA85zirY5BnhZFeuuutAAAEe+P0ZA4EnBmqWNvPcW7YgNT25/tkn9pfHRdRgBOeB4XGrm7gBxFIJgtCDPav4qrDEop/bvV9olwYM2c3YUZ5GGU9MfzF22AMfOtn2/JF2XVLZqjkflTB6Dmf/2w6jDlHIrSuQy97sQxpH9QX0t68e6WxOnLt6Ssv2ZFVIviXTyhHacA1t7yjwOnM01zS1+JnZktGF9wiNueM4cy6l8Bqjac0h0ZOMB55l4G7QKEsRPa/dB8Oo9Qj5hCaNBmOEL0cOYjYh1++dy4d0Ycgj3aazW6l3ny0wfxzicibTvEIUWBp7NoUMUVnHBui09lItqPj/B5UubGtpFAlPYeR7FmUsKTsceL3eohzTV0+m0PosN1hItaFtYdbSJXdrY7jLHmQvk7zOmkBqDueh4bkGDLpy7ffBoieJfpx14wF9/FJ2TRvvSGmNSAl+lpX3KJMl+k/sLBPE/ByZwGzjIoG37XimglGwJaphRqVMDmzEUZLSya+Mtbj2MFkdtvG02R1nufb10W8ed1AAU87EWfskoUqAR3nPNH/RMtK7BR2BY+PMQIbNdlarQKIZZOhYk0NTMJI7bK9t6YTm/OR/ILJmWwn8xCBrB/0cNxPNJsbPGGeT+AKW8YDKV7v3Bx1uRDmQlTon74GRpCfjUV3g7roBf40OR0MV98nPd5OmKdBzcbBKI4/xaPHiE2KsOXxLMJSt2nfmQsQBV65tJZg1IuFLc+4NigM4+Jubn2QXN55f3JpKpq2vjevblKsZHT5mQaEsHc5hj8gb/zMO3hw17t698/KwiHtczWkryD6rNSxy4uoB4Z7Fzc4E+1rp+mahw6UN1E2XDsCzPegt/VpG6OL3GQApD3PHbgADiZA9eWFvPlu6ugp3XUBPssDxT5ifbMrA7AlaaK3GgSTfB1WVftJx8GPJ0fE7v2Uc+ssgeHe7yU1WZPrc3WqRAIlTXdloiXlSTcOeeW1lpMKDkp9l0AtsYHvsImg5DN5rx6lb5WT5VLaXki0KdsophNuVu+YysZ2IOE6RhHUajVO9oLnTDr7OSUMF/P7vc23BGICzEc8LRn4eBUWsg3IZ50byTzMDfwiWoYZLNvo3MQJW+PynUcMJ8ZBJITJK8nu1FqgiTAOYxR6nIgpIXd30eUPuSGpYGQFn6muCpfKgSoCD7bz7GQsbvEMx+2wB922SoEp/yGSDu8Tt1eao5+a5L6+7gQ8VtfjFg3iVkBNeuTmSPL7YWs2MjX/Ira/wUbAy7RWO0Fg7y8AXHJlxc6fwtidswqGoixIXb211Zpryh1WU7vKm3tAkX4bN6Cq2xrIZ9RT6bfcNzTFr7Ncidofbo0+jjW0UxzSKHi79h7rzIXwmjNmae2SEIEUSCf27aaGx9A5qTyKx5+d/bkQNvjiXbqwg7O6C6o3JxnKz//lUISzMzDv+G5R53RiNhCkS79NJbY/pWogVO8VYIDyIVooMP97gVIBZT7Mi0iHtHtwFN/L4rqDHUcmr/iQBhsdzP9+glNbZ2kzpA5LPynZoI+XgpnL2x/SFA+ueGlxB0wAovXooBodZztqqDugsW15wj9uOxW4KaVb00oCnn1XaEkSX1ps27pHD9mtRUCK4QXmNlDxcN6ixqUshAwk9JDFGAb9+Iyqg5XdCh0NAgNBNZPA6Q4UA4atja25c61vPJusHo2eJf+azR4/xVmEd4A7EbucrH/qCjfybhiCLzvPF5G+iuLRose5ahB5ONPiLoHNvW4jHp4ikRjTRxZ/6za2HrTPhQXJeDbJ+UZefPLno3BQHZZ/C/avzYuLrzPt8oMey3nzx7P1PBW5QYJ9C4xg2EKwKtLP4rmCi1eN2aI8JTZjCpmWF055aEmablFwiuvwEUlhT2CQgxXNCrB0MaO8SDF4RAanjJXJuN2m6uSDJLjpGURnJnLggSkM4vUDUHlDEKWxHXv6wb+NRFVoPwzvIvZk5txlLzCoVjx/ApWQlANzOa0mnoODsK4Btax2qlIf8azylmxumJ0ZY9+OvUQCuVn+pHE8frITE2Ljwooqmx6/lrcRnmjmRXNY/twdsFjWOj2yIPrN1Zw40zho38BLnsU5sKyIEOmpkfMQlIZR/jkwGJYblZ9J4sXOdDbfoXiO5VubzMyyt3gTP8iuielti1e3X1pjUxv5BFhpqlYh957EwkWpKigz7OqemuqnUPQhTs0R1pBLWXk9ORm645DP4HLVp4lTY7M3OPNiGJrjrrY9hw1vV88g+2UJMc0H30E3uFqiBcHyYWNcnAObOwjlJnSBucrcAygUHQ9CQ/PSJa8GkgsxyDBSbW+dE3p+38QsvB6sUdvkhM5t5fp5pTTHpYSRlPBN6jwYxfNOvBQCBTlb0MV3YMBgF/Laow4qkGEiDv+vAgRlBvddEa/aosLol8O1aBRvrjGW4bPGhYyuH/OemNPGOHEF9sdZzs+92cNMqyhuKVb9d3HmNAXPUfArrldGx4fTgQJkX0SFmzKDxODUwPjYEVwUYMtD91+EeZepy+1hTPsGOJw34mR0oCFpg7qOi/rjgOWCpppjNvIbAnVtZpJdDOHp2Dj5xiYl9VeiXJ0uzSNkbf/EB1JM1oSWhQ/SImuZsBzz8cNQxI1r+zZaJwzfA6n2DyCdanaZLQBRRyaCaAYkOgIJjeyCw/RIAxalMbSmNIlOcAOdZzEgd+9gCvLT3bEMGZzLSQtPU9Tpq4AAARYp3gP+PUBYQ7fO1/5NNu5Wpc8IrUxc4a+GsdwEfu0mxjRZNSOASU9UR1l7GhzhWJqb3VAqEZaL3GtDgRaGFGTW3OguZ5D/XnLkJGpKUns1oKxWXQSmy4rZZNUFOn2BJcPp1uGTZ4TIb1+vKlOdRiIADDU+0+vVD3RKQtTT/Y2Z9yLR7V8ndtywvsXYVDo1jVqeQ4j7P9/u4EOMwj1VJS/j0RObPq+8ugvH/Lyd5/jqpYf+HwfeeV0T3MGya1qBLEF1nUQF2TLdavp0na6/kuX4vzzrLPaTROXT8PBTkTN2S+ubm3B9TTZ1He13ito8xEPSq1+DuNCB4j+LJCLj6Vq3ba5nFT61cD9k5LGsOopVEYyByvk8wtkNNKmm5fuQNPnvYy0cTdD3xtebbkpGhlpwqNFTsG9EKeHEOhUlXSOWypZe8S0jFaEmg6QFGq6CkAiS1XT3E8U6ypOYInDKYoVuawpMX/ctqYLKLm0MVFEAEYHOa7TSP9QCVsqcy3QAHnmeti4ued6BXW/rZHywnD5fYFjnv9cvZqpejNPQrMWtOLx1f5lkZ6ekwht8vWbQkqDXVezg8xL5n00WG+2hmQnFVHgI6JVuAdpmrPyoebCtnKYT1beCxbf52/JXgze9WV2wY0NX1nKNKlOJk7WHCBfVvb0sgFDgVtpwlAPkqZeUCE/pKVlilzGii+mHj5qf1brgvM3xk8Fe6Cfpx2YjPWOhthiL1xmTQU/8HUs1TZQzkiDzvKWR9CgpK///GDiwoorHMbw5r70GF+x6U4PcnOmlBIhd5MaC863zeTxPTByVeAS6Rg/UjP03ZaAi/ueemp4BY/fhsJlhDq3d3Kc8Hti6+aYdx5vx8skJ4k/UVEeedgDjB20BvYR467rVZspAUZu7Y3G6ueqde0lM+L4FEkGu1BDCti/eayyVoTxx8mcAYVl7c47Ecf4EmHlvW/fZXk3e6YTt9hgafvAjF+A1Itx+k+2ou9aQ43eHWR99GGgOym8aMIWG8Ty22/gXnbmhVX/DqGgjvZxbC7UBG5qk2fTC1tW7D/696V2Nv84Uk3LQUXasEkg6fU7MQqHscZPrUGNgTDHbfIh8CX5dSplavX9/oRt3vmwqSTYIRcc0gEVe99SnETa2VH4Rxdoh+c1ch3BcrUD3U9HQzt1g9a1x2TZFwKWq1r4YogOSw+4k8nzXqGFuET8fls9l5kY8LZXViN1I2XA1O62TcB4ys72WNmVxP8lDUrCxyixDuSsUfqEzLVLr7lWpTri90qvsjB+UUMGE8QNHpj48Qr2kd8d3Gy+32GU/7/x6ekWAAv1pE7l7QGA5S8sVxDQliTGqjukYeWfa1fiV150cqinFO+5KHLUptjqyfT4AKfgt4uLvLwr8fQ53MNqROCSA7a85/BwhglCpSZAKKVyiFaXI7WFLoKmGZjEJhSBn3Lg8lY2Px0sMtBiGvxWtqk1qI2OtF3rxnVo7jbtox4ADDOfScyRgPcDi951PrOND+xnyVwQv4M8VtIa2sxHCkjSmBrVK2KR2op3Gp8RBETxJjWgFtpKCugxStE8rY5vD5isSpQaZScoj3Ixez16H4FnMtxW3Tm/GUVJAA3b9kSqeir4P9ocSGsUfmiNROwWMMJ3L/cfI1OxWwQEW1pouiOgVHm1n7kU3RHc6oXH7A5jWmP/STPdJKjIsI04h85fak6RBt+FMxQSUNPqaBUfemMZaCqblW0BgcU6tu0MLtoP13vbXsxxB75f3BLElcNAdQ3NlxOomCPagmfyx4iqXV7rbrD+YKnUZuLxDt+hDQJDjM/mtlUukMn75ATusMG8pt7TFAaC6c1aSuWIjFQ3jFtQj8faFN4POpQEKuGWoVJVWwSwf9N+wn3qi5S+JprpoKqmcbTqfurp7PAPzOW95U+PfE9b45rQeCdS2J2CKaFjccivOKDhDOLPrsJ+HNKIlbSi31TBjBxo0/Nfcv2mSd31KPdGbo5kaHmHRUh2PrKtnX0FE8B5QJJ9ERO0MvgVYsOt8yuwU99uFAo5aCfEf4PSo+0BX064Couuz4uYeauQlXYeJqCTPNoCplLmRmNKWrr4Hos1rdlfwVE0gC4rjLa6TYPRdh3O59GJtICWerh0uJFuZzQ6JeS4tlaIoGQ2CvlM1GRFs6IIwXMp7mt3kxrnQRg0b/B9mYWbecASvlETkjPc9fDCpHnkIT6wY0tuNHJUObjXqucyT9p4QEN4dF88fYsFkuFrTtAKkbRlB/UuEHnc4aEijevoQ4CeBZ6HrjN1w/DCFPh7/JoIKNQcFvNUNz3HiD/S4fhmyx28hgS8oC98CSQTPoKbI1A9Q+XiLYxqzDmCXMSQ5m6Svu2C9QvbC02ifVdYsJRhNsg0/7/arA2o8+8JhZMveToWAk8BPucyi9vch1TR1G6RWfqUpqNufoLfGGA//QxJQVhLyxeB36DEYGZTRQFYkI1hmWindMKngLRroU4GJlfYAAC3X/SkenaKYup+eZq0rkq5qPLCKrS4P5H4O+/oMNPHVMaef/zneiC6Z/7yl2y8NyLjA20X//OdeAjEHG70qPEGFEYoCEUh4XQeX6DiKuUU7N23jcfd5jh8YKf5fI5AVLJTU4s1RTbsfAwON6SsEetaavAqR2aR8jjPLoQkyISbWUjAcISpuIMxiXKLRfKUBaIwrl6xfdaGRvtCpr+OTHoLMZ326lU8GfZF9spAPqmm8Tl4Btd1LvEYl1q0Um/RKUccXr7WYFL9RN1vNPlSSnmllmMC5z8EzTsISQYhyT0lCmS5pGrV1jpjPxlb0XaNFJsPddteqDSp3Iu6CMpZmUNaRR2B8LLI3QeBnDJvQTdtzv2xLnBGkPEAORnqa0U6xkDq5U7qIxTxrwyf5svt5TeNqPY6oCv/tXjDujtFpGVzoCV+lCxW659YQ6qC5NYBqAUaP6ALkEENf0gnDFzgweKDd/YaEPYmDcrSUYDBJatITohZzRJLL2D5+7Dfm/qBSVZ+L39DkEg+NkH+gr+cuwKOyNFS9NJB2Zf2MPzVhbUMovL7i0zm58mEek0r+2YMrCnuQ1SUjV8PHAxuauFoSETY/e9LwiEcZO7g+vUUP3clS2Ig3I9amFxoAfLJ1mS47RmuKVANCwC9ub2Qme8QU+sBsyMdK6g+3qsB+KocSsPX6JuOVdm+V74J1CkaCTtRaOu00Dspq+C/bEc3+eGQdOGP8m+rGwxqrd0cMFS9ixsyz6xN2ZWGg8EqrIrtZYtOHOdiK8htOQmSJpHKb+bOCDYy4LzsDIXrxwVhI/3cXUBysiqIM2Yloai/Gb8XZLdG4P8Auy8j11kwaSGN7QV3TKSbs+2LGGY2KO16QAAEgbRdvRxBnZ7vswHx4PhGZMUzi2qUdaVm/z7ONrLrTqFVmuW5R+TYbpMeZNBUsu3wMdPhzeb1wpp1y+AiJzbBR46Cl+ia3VJ3TFuM2C0PSXf/SYa19rgxx/u69596xPE0Uxb6JdH3rbZTd4emk0SQJyz4aqWiMHdYpvFWHXXm4qjoIubMEEOY2ZiY0UMMKzVVPpxydk3oJlasWrztnpC2XMYdFGACohbhEdnszM0k4PTzF8PezREQkNwroy9fG+VWrPz36zz6JPNOCXX12j8OvM3TzIGCkmI0/Mnc3gzwcnnZl/0Jh/hi+dR7y4MzPc3kHDyl4wluH8CgoDCOEw4uy/XF67vVlYpMAuRWRnpGGcGX4A1A01w9lRabNTnQXVFRORHJNz9GExBSclOnHw+UI+TWUIryrfXisyAWO8a6JJJY/glBJFW/7GikYG3UL5KGsT2lQOUP2hQR86jfSOgjbDAEUjNVs8NkySqG7w2aDSbCpGQaBs1nvkEnymVYUEAZYTI8tmysSaBHr1VqM/N3dHvnZeS+56Tj9yAAG/HR63/CZTMmGIvEb7Yyks4gbTaw9an5hLBjMjwf+PJ1OQhCX7Ry9/QPWxyE6L6REZelvIj2kFRIX6nP67HlhrQrwM5z7Ngn2gRGRUVty3McdUaXjPUSbfA4V5i63TCSSpSEx2Fqe2LSnifLtVaeecWLlshmvYUYDvhF4QnOJr16KmKhmVsOHVe1h5BLRfrbgwoq6+ZldlDZ5p5niJ/Bb7y3wxvjJxhnuW1+sMJ/GfMnMsn/CBVGeD3QGtOFd1GoKTVEgCFw83YlU75OmoKff/hqx9ktqxHX1beqSI2kmAUMbdY9VQIuXGRbIqivLnDBmZCsW1sJ2vywcwZXatU37UXV9JodI3OJ/40lbPksuGrcHVSDHF+VncUpwfLqKqE5BMc1x35KJuAXMAXGTgQKpEoqfflg+1c8O9k+qni6KaAr6nO3TARW7P7qZD3gpDF/WVvCUu+uCIKkBOa0x7tbUKbZ9bFWCQy2BfBn9onpCav8Jf5Bps1CJHqaD8Pbh2B7PNs6Gg0tXgu6jcenrgj7wTt3cg5ndM6Mvm9JWla0f0F13JK51aCxmampKXQHi1TeEa7gz8KkvQbZwgj4ATjLbF+aHmA3Bd6ESdLJH8rzu5g63bfWCyAjJ+PVoiAmLWhZM1iOXnlG1d7qG3VMsH4tgwQNDjHLsPfUka7NSTSI2jfLVKDr5pwrBqYsiJpTWFnWlGQ7D+VPuab/aS7kBSxYzEtItJNLng9YmpkBtV1tbyRwsq0PHSh0Buwuq4H3zTyCwi5gaZSbhJ9DD8wg/vJKLyKIlH4PoOUYvufOjctVaJa7nCIdVrMZnzzNTmhxpeEYfuODXTyfnWbI5kP9bt9c1m7aLOznFlWRhj4NX/YOFGFP2zcbrRekgfIpWxOEN9YN/oGDzSjkoy39N84WE2syh8xpteSTtiknfxXz+2kf7sflv12ZhNIioIZImAV6Z8iBMxdgBgElWU7DunOVZlKChofsJ1sj+Z9ZI9M0UIDwDWT0DZC5nP1A4vuRGdHiFd6Hfbm8wgO/D4vPOfHM9dLHyGiC8Qwd1WH58YSyVw8s5VMNdAp6AvngvGvHapG7amzMYuk4jny46mh4CrRSeZlapXjeLsB4sIPobE05SWQOXPC6Ja8o9lI+xL3AIPaSw5T89KA4Gx+H+FxNY4FyFp36Dhp7zfiXvKyztN6pjMrP0+C8YwIh62f79EyNKbVSZ7XTnyDB8+ZW4QhfzrRw8UsLitkN6oshEHAAuggmTyCtYB+ZcoAP3HSbHBYOgOyA41SP2W4AYBpW73mx4DrrF9RM/XdSLjA3TVi9OY2miEfth2Lc1N5eCJN3EZVYfSwRMpas+l0bYiOG5X0cNM0UbMXIaQnpdbRWgLQ5aRBv0fc/M+Gem9LiwIslmPIYl6PWsEvE6NTULV/UomXGNAQYiSSFhwAtOp2yJ+r6LsmLc6wIgeljZXj6wCTh6AYZxzeoZK7upoRCz+93pIlLNujnvW/bUwSEdXM/P09F2GiUG+mb1k4UfmIheEscJFB2PwBZb/D/dCQqKN5ZtoFYnB36NhquC/B8TOjs70R+dV28eajUJA4aQvAGZVq9zih6tNecnSbu7j91Bk2cn+1WhByqJuJ08MzMbfSp+mS4SyYeV6tMLtU9eaIVpNgRqfRjym+sjX6TVAZMkEL3gi1ikgKoYSw/Q582s1zwk+0ADydxl/9gBDjDSZEJX8xDjDdT+2U7yK3lW/2bjedAQLIC5eWfq0RqC9bQkMwegZyU2OqTTL6eiZ0OMqD0eJxDuCXGaQrKPlciV8lNOZQizQCy8X4DDv0lOrjF3BCFG4+eLx3rRxLndTU7npTu/RDSNUh1cgGFHJ5AZsBG4g5wgHNIWETYOjbjQJtwYRYlBvbOaQwOCOrUvlgp+dVxio4+ZslN2TbpbMYCtvQC0D614vcE1WZx8/AXvsgnodPE7vMUolm/fmTu7EXknuB4sU9oL50mnu7IurYrenCOCDbInk7XOJHEu0jUQUKoJsl6zYsjE2a0L61xnpFZOjD8nF9tIDrMe36dT7qOJNzqZFrnqZCBL8CVIguUe3+81fkxTEgaFU61tXAdIuuIHgtsx5yc8PRD6izhUES2vPI+xz2ffXPEGIuVm/dmj0mCq0vvPHePsSa5NQPbiRux+9LiSw7Bfv5NeLxcgL5twXDGCdjkONeh/+O5/hD8NrnJO6sXl62WoporEPzkFPlJwPJHKPGBZ3T11oRWc+gN63l5FYQx3U8SuUxE5SnCq7UxVr+GZbo5A5ttIuE1lWgUvnovfI89rRP8OF1bi/Cv+U6D3PgrNeGTmhSvSL3PQ1TSEWbjk3zYGrF0TmBbO11sEZtpGFMxt8vK9Jbj3sKepWZSiPrQ5v3YLYV4js+m2p89Zh/esp3qFRorZy1+vc2kdYXbqfpk7hsl09ik6Wr27Me34H1oDTnavzhUqYpvzsChKPLOLGeMRQUAB+SkgzMYd9w52mxW0uYyVODS4J5lwNiOaSmXF1tKdgCILHn/t/72hNTj4jc0AVhwV6yKd2zd9uDIT4n7/fh6NQ53mBXhzZerSk9iQYHBi3+QZDvueVn9mmyCYWSR7/pqIugr+Ifb5PRWg+FY5wSGIlfieR25FToKu6RQrYR5xUDGpuXBChpSzFOuSNb5FlEFEnmC97ocDRPjXZ/5q0tiHnbvsAfDLqrXfRMOBWDs9ePlANmcAW2xRand9hPVzc1sAX1F+RnvUeLOGkDxlgj40hW/LHBYMpjkrliya5Lekso9JLH13/qYTk6kL2yJ7ibGNMa9SD1yxv4F64JqGs94Y8uapiHZe52/nryh1ykO8Bn/+n215o+ZU4yff4KArWg8ghLvFd2pDeTllhpJUX/CeXyeiGPfykBGc2WoXReoZjkWjnlfCm+c19Nm9p059TrD6/tXKhxTImbr5GLVarCFuhR95IRB4JCxVTeDz0AL5Y7dD2o6XTYYNdmOTnK5V9ZwpmeN+zN2dXgahhst83T6KOI0V32tW6nMBGhlebBQAXWBR+1DUtL5fxxBAuZiwMGxDEs17YwN35osmGGsz1wlKVpWEi//c4pjsRuhFe+Okd8day3fVsdAspBpQUdryRKWAessALWtrihk+Gzi4c196+9rlImyQz38A0AahS2LxUc67XCV/dLQW7FFoakmpxUeL/x2trzT94d2SudJTULNrLlNuhBvCJ/Ze7g+7nwFHC++Mn87Tjt3vMEkUGQ4G9bOvg4yTWtMhjt6Paax83zKqaoLa0lZe5NcX4Y3LSxP7cJPpbay6lc4jBUb8tsdUCMk+zhm9EXC6DKXAFomDBzerSxRctFcXU9YPRKnrnnebPuGr2VWo2yXTRUOTtslB8LjxyzJa+mD3qVF2sRltBdfg/h1CLvhLdNkIuyil/Tv+VvA6ISp9Nzcp8lEcDmezHmrs1WJF4BICBy53pgDC2CNHB0ozU6/I1p+qx+bSNtJNiqmnQF4ZHaZDVdI6n06yUDSSJF5LtAuBb7eoMOt2C50ME+tpoFl+b5SlRyn0UGj85Xob373gvyBC10XK80srHPGSVFdy9IozgKvuk2mfSFFozciPffrIH9CJ84v3THyX5tyuew5AMbg29u/oBP/QzQDwCtD9i5Rt8ZGQTr7ggPq8h3s93jSXeMBkXRY+yED2ndaB4PTG8oaDjUIH0qBQQBOM5IRT3yCERpnGyjkYiejJKQT2TBxMvgHc+UlVB0udY0O3fRDnfoIIx2ONNCHpH8P1ZV5IyH4QwnH18erdCDQocgi4Ts7h2ubZzCNrF8BcD/gJNetr+9Sj9ZJmuxqhPIagHBwr5Oebh4sVYZkTy1trZ/jDBCMOEhaGLIiBABGfVS7Qoh005/MvdU7DtmDn1D9CBGPtcmO/9001kdaWLVXD5wuw4siWT/f/rHi+vO7BaJhhsBbTUmrcJrQOPYIxAHBkan/iuxyib9HM+HWirFYgMpTwJ4mOg4C+8IerGAIObG+8/3PvAlJEKLymOCBikJu4fd8yQG1mXHNgrkcVTkwMKREi5WOeb878qWXSegZfntxA+ZcW5kAzvOaGdyRCdRo8u17CBBkDeP9bTsHfOPPYQfEXznpjIA3i2yZtqnErS3ptbERi0j57s+gmUbE00NAzguboCQFEHYcif6ji7P9cr9dmjUxnhlAPN7f9WE78OoQklYDA67WfQ9c9YZFOn5uK7tr9D6R0x5GLNBC+GGHi1gAN353vB1laTHaEWxnuNIUVBr741T78ssDkKwPbB4w6Jk09e6vXFW4mRLq3Xx2elVlntM1t2MBMWhqQm3lDp3bOTTzaHdHcbyzAaG+TtQ9HioIDUI38OJpRn88oZz2E2syERCDPuMNGQlAE0beEowl3viOqAk3jH+GY0hCOGJFykL8EhCfGzS9wGs/6GwkFSCga1Y9Yn+D3nPkwFmgoAqe7B4+FSKceSDrN7amfTSNXKyFHO9iKxdPcVDKrNp/c533GfWfEfwGZBWvwKSeSfO3e1dpekxN0Hg2wL83FvCgM1F6B6OleS6GMjmIccEEztUa5Dauf9GsLDV7sLdwCB19ofElS4eP1Dza10pFmf0sATMgBJ5EeBTSQXM6QddytqSBxNLZvPcoxmGaXTXDqMt56hhEVUqy9MuEerT+6mYyZrMHITqJdCJfYydYCQeLZALOc7HCs/eVLtHwMaRTzVfqsWDWhr5ajwtoHGm+85qEHgMTZSl8NZ7QGXHY4sbspvy0Sirv33QRU4UqIZx5X3zo6LXbsCNiB7YdKCjf+VhBw5fLkfM1NHVWCr2vK9HEvew974dWiy511VsYfV189WZ1Gxc2p3BEtnEBxvjvUoA1spxnw5bVF+AhwXm67hAbCcaQELJStuNJ/0vXToT15oDBSsUMBV0QmVsb+nuT1DW0/9TGHQNnelbITNQzS2ueyvsZDY217+tNLDUwAuC0vYVP4ka+DX76cr3mTUKXAQKj0cNdWMMedEx40d2LcPlZKAzWBmGDBZq2RBA/mxag+K0+DN4zT+PIL+mu6tMdgh8eIfvul93SqUox5IPN5ioSgF2r783eepisbezBE+w9SojdM1ASzmQPyMlQv85DEXrT9EuxGOM6x+7CvF6qB1RFYyxKAsnizqQcjKcuWNX+jM+TUs9ryCi7ME8O4wIznn0XxVMI/1gS0DZTq1Tjc6HjM5y2C85vek1GIBIuafDJCvpn+Y1GH2LniVQHSAiYlQCLj+w8XnT/vfJMi7dCnfbH5oGDYPFcgtKLqKf2ync906HWSajZygqHQByhmHsXV2Rq9cMl7ko6Kodfl7V+6EyCLgXMkKPc3Sy5NHbSVkXP/5cPlG7oXfvKj1AEqtN8j1/Pe7aC5uDoDFl5sRkpkecvnBs+oAfTzEIlFi3mcKVQM2QuMC1a50cdzqOZ41SIUTJ8BOcsCz9H0UBxSdxP70PSKy6onGmfROKR3ZTLf5w9eHbCQskjLaNt75/l3hsnfhmKKY+2qrALN2ykkQtOCFuzuYt3Ye4IgjuL43h7H6+XMrB2glJIX/QfDMbjY4eKVn/FNBgNL+0cb9NQEtZcCBRQA/RUjdE07XxUC3H7y87EmoXGUKIHfp1NsikzDvHvyWGmBB20RVjJWNcSaAApRD8LAKVF368tjEwVbGKmt7huQqz9p7QAKgik747cJW1b5M+ecB+UqshZ4hn3zjE40q5bLLXZCL9mYpw7DrXLuFiPEUdhKNJ/TmFQ7syowUmzdtDwhFoJFJdhc70G91ZMllD4UdLlLPeNai8ibGzh5V5o2knl7vVgGAaflLJ4MLbC5FjcMRVDf9QMPBa/40becqRoLNEonAw/Mj6nzvKeHgnIclU2iIUFjHQoqhFRMQ81eN3cKx2G4jxCBAYMsJ0CQBFrgtMh/0vs9VukREbH0Igjyr3ckUHzLzKhi9OfDpQFuy+ZXqHCduTIpN1uy5UyNEgN1d7z+5bSYs/0pNI3grVsmPKFt64M2cNQDZOf4QzBtntYJMdEpIOHlT/jo7urX3Ea9nkSELdqn1YX76ewr8iBLbI/kY7Mt6UeTqSXh8/DjrwJO3YgOY5mtaKycXH4a/1UW++wSmEr4Ru2ylXjc/AUZnYt+hpp2pQgTBkeIcW4uIghXJcwW6sKA2Hq4sTIZzDpb5SgQXnJneLr7pThlFl0NkfuK3dDMUwpT47X27Xo+U/V6hBE0Hs8jHrzwsgk8/ggeOz5Xlxot6xpeJTtwKXYKr2k4KSQEyMqm8vIaREIMvXfIcg/0qKC56CWs3n7yGWLjZrv/l/i4F/TLph/5FL+4ma5IGZpfi+UcfaRKJQt19jWW+4J6ujUkemyav4M5143rIMRxevuJkyfsHGYmMypr9bYjZGh0qRWweT8zgD3QR/um6O+leU3OJMZrXwdYq7r/HG6hNMyJxth7M0frm7aryMAH1paIvO/2oR3zBUNWw9gX8/gIsVsnNMuNwQVLMIoOepN7eTKkOpepc4/nKVhi64ioLGg+vCgU2DcovcJak2myRHEuwRtNn93df7VZChJOxkvkdJcmUtlkZcyHRXFQ2AewLMpoHdB64iRbhqozPIdkdEbAaY0NlEeNdzNLTPyU+A6xaH4KwAl8hVEPIKR+wta42uAxgBtcA2zEV4dsINaaPRe1Yv+MkpvIOHtXy/+sruvm+3kQd6i2VS93FgGz0JFZ9zFtRfwr2tipbS7V304lv+H68y1/FtvPLfE9ygJSMQ1jRDDTEGaaWrmMhUpgjx2eYY/0HbJzxfmU35K8nMorlVyoh04fmGTzrOfZ02C8ePzTxzKLhs5kDXsUbwZMsHB+CM2GMjExvgv/KTjurV4sq/hkm0Z4ZeqC5dVPufVPyKocAlu1lXZn2HVPhmLIK7w2giiJ3GHjym1g9fQ4aNk5LLdUEeJb7c4vqJt2dL7/vXN29/DZFkaOowdWuCQS8dGjOehia4hKKBk9z+naZdQtOMvOYbPPzsMeeQDN4OcJrHExXRGad0GpgDSqiZujijwJGmMW84djfSaAgMbWGb5WOBC+A6MiYus7nI9E99SWxIELrWn2rfy21tD1phu/sWvMqQJF7q9hHDtYUc7AIlPqBpBwwyz09NjaE5gnmDXMm3m5/Bnu8ay3tjgYtFJ9Za6qm/J01agFdkTr+gC3J+H7O3rSmKFH9VQEGm72dbMT841xqqvjJ78uhM/K219HtZXi9Tm06kSUG71p/VwG0TZT5crVB6Nsh1tlWs+ITPywYBE//EwfdaB904YDuEvixEcG8bv8YRRvTQpGtjOGR5PRAAAA==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72461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798064" y="0"/>
            <a:ext cx="640080" cy="5143500"/>
          </a:xfrm>
          <a:custGeom>
            <a:avLst/>
            <a:gdLst/>
            <a:ahLst/>
            <a:cxnLst/>
            <a:rect l="l" t="t" r="r" b="b"/>
            <a:pathLst>
              <a:path w="640080" h="5143500">
                <a:moveTo>
                  <a:pt x="0" y="0"/>
                </a:moveTo>
                <a:lnTo>
                  <a:pt x="640080" y="0"/>
                </a:lnTo>
                <a:lnTo>
                  <a:pt x="64008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622456" y="182880"/>
            <a:ext cx="5174072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Consistency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3668176" y="98938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3735717" y="1044245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261104" y="989381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Consistent Data Model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261104" y="1371600"/>
            <a:ext cx="43891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ensures a consistent data model, enabling reliable and accurate data storage and retrieval.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3668176" y="235205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3735717" y="240327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261104" y="2352052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Global Consistency Guarantees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261104" y="2734272"/>
            <a:ext cx="43891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provides global consistency guarantees, ensuring that data remains consistent across different regions and data centers.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3668176" y="371472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3735717" y="3765945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4261104" y="3714724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Transaction Support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261104" y="4096943"/>
            <a:ext cx="43891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supports transactions, allowing for atomic and consistent operations on the data.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274320"/>
            <a:ext cx="78638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Access Control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1506183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73723" y="1343047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4354613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422154" y="133940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277239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344780" y="133940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227174" y="2141525"/>
            <a:ext cx="8689652" cy="0"/>
          </a:xfrm>
          <a:custGeom>
            <a:avLst/>
            <a:gdLst/>
            <a:ahLst/>
            <a:cxnLst/>
            <a:rect l="l" t="t" r="r" b="b"/>
            <a:pathLst>
              <a:path w="8689652">
                <a:moveTo>
                  <a:pt x="0" y="0"/>
                </a:moveTo>
                <a:lnTo>
                  <a:pt x="8689652" y="0"/>
                </a:lnTo>
              </a:path>
            </a:pathLst>
          </a:custGeom>
          <a:noFill/>
          <a:ln w="19050">
            <a:solidFill>
              <a:srgbClr val="E2534D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91783" y="2233036"/>
            <a:ext cx="237744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Fine-grained Access Policies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91783" y="2792448"/>
            <a:ext cx="237744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allows for fine-grained access policies, enabling precise control over who can access specific data.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3440213" y="2233036"/>
            <a:ext cx="237744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Attribute-based Access Control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3440213" y="2792534"/>
            <a:ext cx="237744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supports attribute-based access control, allowing for dynamic and context-aware access permissions.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362839" y="2233093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Scalable Authorization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362839" y="2792534"/>
            <a:ext cx="237744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Zanzibar offers scalable authorization mechanisms, ensuring efficient access control for large-scale systems.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2349</Words>
  <Application>Microsoft Macintosh PowerPoint</Application>
  <PresentationFormat>On-screen Show (16:9)</PresentationFormat>
  <Paragraphs>324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Manikandan Balachandran</cp:lastModifiedBy>
  <cp:revision>1</cp:revision>
  <dcterms:created xsi:type="dcterms:W3CDTF">2024-05-21T19:49:20Z</dcterms:created>
  <dcterms:modified xsi:type="dcterms:W3CDTF">2024-05-21T19:50:11Z</dcterms:modified>
</cp:coreProperties>
</file>